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08694b3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08694b3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Objectives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Reflection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Work Time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Reflection + Feedback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Classroom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Answer the following question: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Why do you think taking the time to reflect on your learning is important?</a:t>
            </a:r>
            <a:r>
              <a:rPr b="1" i="1" lang="en">
                <a:solidFill>
                  <a:schemeClr val="dk1"/>
                </a:solidFill>
              </a:rPr>
              <a:t>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(2-3 complete sentences)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625" y="374825"/>
            <a:ext cx="2424050" cy="24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U2.L3 - Summing up Basic HTML with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Objectives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Students reflect on learning experience.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Students work on updating their website to incorporate a Home Page.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Students submit the link to their </a:t>
            </a:r>
            <a:r>
              <a:rPr lang="en" sz="1800"/>
              <a:t>portfolio</a:t>
            </a:r>
            <a:r>
              <a:rPr lang="en" sz="1800"/>
              <a:t> reflection, via Google Classroom for grading, review and feedback.</a:t>
            </a:r>
            <a:endParaRPr sz="18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00" y="2265088"/>
            <a:ext cx="4030376" cy="17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Starters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Need Them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proud of the…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 need to focus on is…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Area of focus for me would be…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 commit to…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my strengths are…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