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Source Code Pro"/>
      <p:regular r:id="rId12"/>
      <p:bold r:id="rId13"/>
      <p:italic r:id="rId14"/>
      <p:boldItalic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SourceCodePro-bold.fntdata"/><Relationship Id="rId12" Type="http://schemas.openxmlformats.org/officeDocument/2006/relationships/font" Target="fonts/SourceCode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boldItalic.fntdata"/><Relationship Id="rId14" Type="http://schemas.openxmlformats.org/officeDocument/2006/relationships/font" Target="fonts/SourceCodePro-italic.fntdata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5e143925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5e143925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5e143925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5e143925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5e1439254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5e1439254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5e1439254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5e1439254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5e1439254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5e1439254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FORMS</a:t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883525" y="3493425"/>
            <a:ext cx="73377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U3.L6- 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Splitting pages with &lt;div&gt; tags &amp; Navigation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DO NOW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Welcome! Please do the following: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Open your laptops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 Repl.it Project named Splitting Pages With Div’s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Open Your unit 3 Planning Document in a separate Tab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9263" y="3238138"/>
            <a:ext cx="1895475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Agenda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Now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Div’s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Live Demo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 Time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1800" y="2496025"/>
            <a:ext cx="285750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Objectives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468825"/>
            <a:ext cx="5946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how to create a consistent navigation bar throughout multiple pages using the &lt;div&gt; tag.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navigation path between multiple pages/sections.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7500" y="2304175"/>
            <a:ext cx="2722325" cy="272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Div’s Work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1475" y="0"/>
            <a:ext cx="443804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[LIVE DEMO]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Form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