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e143925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e14392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e14392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e14392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e14392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e14392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e143925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e143925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e1439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e1439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best known form on the web is probably the search box that sits right in the middle of Google's homepage.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 addition to enabling users to search, forms also allow users to perform other functions online.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You will see forms when registering as a member of a website, when shopping online, and when signing up for newsletters or mailing lists.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e143925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e143925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e143925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e143925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e143925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e143925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883525" y="3493425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U3.L5- Introduction to Forms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the website you visit the most.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information can be found there?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you need to log-on?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easy is it for you to find the information you need? - Explain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63" y="3238138"/>
            <a:ext cx="18954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Agenda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Create a form on a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different tools for collecting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Form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 (Review)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Time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800" y="2496025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5946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basic search input box with a search button to create a search bar using the &lt;form&gt; and &lt;input&gt; tag, the action and method attributes.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create a form page, by creating a feedback and signup form for a Newsletter using a variety of form controls.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500" y="2304175"/>
            <a:ext cx="2722325" cy="27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What’s a form?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468825"/>
            <a:ext cx="85206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Traditionally, the term 'form' has referred to a printed document that contains spaces for you to </a:t>
            </a:r>
            <a:r>
              <a:rPr b="1" lang="en" sz="1700">
                <a:solidFill>
                  <a:schemeClr val="dk1"/>
                </a:solidFill>
              </a:rPr>
              <a:t>fill in information.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HTML borrows the concept of a form to refer to different elements that allow you to </a:t>
            </a:r>
            <a:r>
              <a:rPr b="1" lang="en" sz="1700">
                <a:solidFill>
                  <a:schemeClr val="dk1"/>
                </a:solidFill>
              </a:rPr>
              <a:t>collect information</a:t>
            </a:r>
            <a:r>
              <a:rPr lang="en" sz="1700"/>
              <a:t> from visitors to your site.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Whether you are adding a simple </a:t>
            </a:r>
            <a:r>
              <a:rPr b="1" lang="en" sz="1700">
                <a:solidFill>
                  <a:schemeClr val="dk1"/>
                </a:solidFill>
              </a:rPr>
              <a:t>search box</a:t>
            </a:r>
            <a:r>
              <a:rPr lang="en" sz="1700"/>
              <a:t> to your website or you need to create more complicated insurance applications, HTML forms give you a set of elements to </a:t>
            </a:r>
            <a:r>
              <a:rPr b="1" lang="en" sz="1700">
                <a:solidFill>
                  <a:schemeClr val="dk1"/>
                </a:solidFill>
              </a:rPr>
              <a:t>collect data</a:t>
            </a:r>
            <a:r>
              <a:rPr lang="en" sz="1700"/>
              <a:t> from your users. 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88" y="152400"/>
            <a:ext cx="85962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88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Forms Work</a:t>
            </a:r>
            <a:endParaRPr/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627" y="0"/>
            <a:ext cx="48663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[LIVE DEMO]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