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1BF2365-5DA8-45C8-9B32-62F49C1166CE}">
  <a:tblStyle styleId="{91BF2365-5DA8-45C8-9B32-62F49C1166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8be24d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8be24d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8be24d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8be24d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8be24d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8be24d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8be24d6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8be24d6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8be24d6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8be24d6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8be24d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8be24d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8be24d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8be24d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8be24d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8be24d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8be24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8be24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8be24d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8be24d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Web Developers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50" y="1197525"/>
            <a:ext cx="663591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website a webpage?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875" y="1106000"/>
            <a:ext cx="5980251" cy="37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#1 - Job 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5"/>
          <p:cNvGraphicFramePr/>
          <p:nvPr/>
        </p:nvGraphicFramePr>
        <p:xfrm>
          <a:off x="1537175" y="16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{91BF2365-5DA8-45C8-9B32-62F49C1166CE}</a:tableStyleId>
              </a:tblPr>
              <a:tblGrid>
                <a:gridCol w="393025"/>
                <a:gridCol w="1171075"/>
                <a:gridCol w="2189750"/>
                <a:gridCol w="2189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No.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Company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Job Title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Requirements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9" name="Google Shape;139;p25"/>
          <p:cNvSpPr txBox="1"/>
          <p:nvPr/>
        </p:nvSpPr>
        <p:spPr>
          <a:xfrm>
            <a:off x="3284225" y="684800"/>
            <a:ext cx="24495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Job Search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Websites and Webpages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Activity #1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#2 - Comparisons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1297825" y="1217400"/>
            <a:ext cx="4161000" cy="367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3845075" y="1248000"/>
            <a:ext cx="4071300" cy="361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7087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Front-End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52111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a web developer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Client-Server Model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Front-End Vs. Back-End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 website you often use, and why?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do you like about this website.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an application yo</a:t>
            </a:r>
            <a:r>
              <a:rPr lang="en" sz="1800"/>
              <a:t>u</a:t>
            </a:r>
            <a:r>
              <a:rPr lang="en" sz="1800"/>
              <a:t> use on your phone. Is that application available for other devices (computers, smartTV, tablets etc…)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various job opportunities, and the role information technology plays in these fields.</a:t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knowledge of the education level, certification, and skills related to careers they are interested in.</a:t>
            </a:r>
            <a:endParaRPr sz="1800"/>
          </a:p>
          <a:p>
            <a:pPr indent="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Developer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chemeClr val="dk1"/>
                </a:solidFill>
              </a:rPr>
              <a:t>web developer</a:t>
            </a:r>
            <a:r>
              <a:rPr lang="en" sz="1600"/>
              <a:t> is a programmer who specializes in, or is specifically engaged in the development of World Wide Web applications using a client–server model.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800"/>
            <a:ext cx="4527599" cy="294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Model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00" y="1106000"/>
            <a:ext cx="6299800" cy="37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400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Client–server model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is a distributed application structure that partitions tasks or workloads between the providers of a resource or service, called servers, and service requesters, called clients.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