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Source Code Pro"/>
      <p:regular r:id="rId10"/>
      <p:bold r:id="rId11"/>
      <p:italic r:id="rId12"/>
      <p:boldItalic r:id="rId13"/>
    </p:embeddedFont>
    <p:embeddedFont>
      <p:font typeface="Oswal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SourceCodePro-bold.fntdata"/><Relationship Id="rId10" Type="http://schemas.openxmlformats.org/officeDocument/2006/relationships/font" Target="fonts/SourceCodePro-regular.fntdata"/><Relationship Id="rId13" Type="http://schemas.openxmlformats.org/officeDocument/2006/relationships/font" Target="fonts/SourceCodePro-boldItalic.fntdata"/><Relationship Id="rId12" Type="http://schemas.openxmlformats.org/officeDocument/2006/relationships/font" Target="fonts/SourceCodePr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c5b2866ef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c5b2866e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c5b2866ef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c5b2866e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c5b2866e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c5b2866e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c5b2866ef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c5b2866ef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Development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U3.L7- Creating a Form - Web Lab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DO NOW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Welcome! Please do the following: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9263" y="3238138"/>
            <a:ext cx="1895475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Agenda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Now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Font-Awesome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Live Demo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Calendar Review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Bye!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1800" y="2496025"/>
            <a:ext cx="285750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Objectives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468825"/>
            <a:ext cx="5946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 vector icons and social logos on your website with Font Awesome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 Lab: Students will work on creating a form for their Unit 3 Project website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7500" y="2304175"/>
            <a:ext cx="2722325" cy="272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