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e14392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e14392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e1439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e1439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14392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14392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e143925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e143925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e143925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e14392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| GRID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883525" y="34934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U3.L4-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Using the grid for videos and images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your Unit 3 Planning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 the 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On Google Classroom: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Describe a goal you have for today’s Web Lab Work Time.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Tables (review)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colspan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Videos (iFrames)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basic search input box with a search button to create a search bar using the &lt;form&gt; and &lt;input&gt; tag, the action and method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create a form page, by creating a feedback and signup form for a Newsletter using a variety of form controls.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- GOALS!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8520600" cy="370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[LIVE DEMO]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Table With Videos +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