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c78c9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c78c9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c78c9a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c78c9a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c78c9a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c78c9a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c78c9a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c78c9a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c78c9a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c78c9a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c78c9a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c78c9a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c78c9a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c78c9a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c78c9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c78c9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c78c9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c78c9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nz_JbjxKFQ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8955" l="0" r="0" t="13704"/>
          <a:stretch/>
        </p:blipFill>
        <p:spPr>
          <a:xfrm>
            <a:off x="1590075" y="266763"/>
            <a:ext cx="5963850" cy="4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Objectives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Lecture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UX | UI design?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598500" y="1239225"/>
            <a:ext cx="79470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 groups of 2-3,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collaborate to design a website for a specific client.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You may choose from the following 3 clients 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Local Restaurant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Clothing Store|Brand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Music Artist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Think about;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The audience this website will target.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elements will this website have in order to function?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How will the user navigate the site?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content will the website have?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#1: </a:t>
            </a:r>
            <a:r>
              <a:rPr i="1" lang="en">
                <a:solidFill>
                  <a:srgbClr val="434343"/>
                </a:solidFill>
              </a:rPr>
              <a:t>Designing A Website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#2: </a:t>
            </a:r>
            <a:r>
              <a:rPr i="1" lang="en">
                <a:solidFill>
                  <a:srgbClr val="434343"/>
                </a:solidFill>
              </a:rPr>
              <a:t>Wireframe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600" y="1106000"/>
            <a:ext cx="71128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Objectives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Lecture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UX | UI design?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websites and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Analyze popular websites to determine similarities and differences in design, UX and UI.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&amp;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UX and UI Design?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UX (User Experience)</a:t>
            </a:r>
            <a:r>
              <a:rPr lang="en"/>
              <a:t> - user experience is a person's emotions and attitudes about using a particular product, system or service. It includes the practical, experiential, affective, meaningful and valuable aspects of human–computer interaction and product ownership.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UI (User Interface)</a:t>
            </a:r>
            <a:r>
              <a:rPr lang="en"/>
              <a:t> - user interface design or user interface engineering is the design of user interfaces for machines and software, such as computers, home appliances, mobile devices, and other electronic devices, with a focus on maximizing usability and user experience.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's the difference between UX and UI design, and which one should you learn? Find out in this blog post: https://careerfoundry.com/en/blog/ux-design/the-difference-between-ux-and-ui-design-a-laymans-guide/&#10;&#10;UX and UI design are often used interchangeably, but they are actually two very different things — and it's important to know where one ends and the other begins. Not only do they represent very different parts of the product journey; they are also very separate career paths, requiring completely different skillsets. &#10;&#10;As Dain Miller explains it: “UI is the saddle, the stirrups, &amp; the reins. UX is the feeling you get being able to ride the horse.”&#10;&#10;In this video, we introduce both UX and UI design and explain the key differences between the two. We also take a look at the role of both UX and UI designer: what kinds of tasks does each undertake? What are the main responsibilities of each? And how do you know which one is better suited to you?&#10;&#10;This video is brought to you by CareerFoundry, provider of mentored online courses in UX Design, UI Design and Web Development. Learn more on our blog or discover our courses: &#10;&#10;Blog: https://careerfoundry.com/en/blog/&#10;Courses: https://careerfoundry.com/" id="111" name="Google Shape;111;p21" title="What's The Difference Between UX And UI Design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