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Source Code Pro"/>
      <p:regular r:id="rId22"/>
      <p:bold r:id="rId23"/>
      <p:italic r:id="rId24"/>
      <p:boldItalic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SourceCodePro-regular.fntdata"/><Relationship Id="rId21" Type="http://schemas.openxmlformats.org/officeDocument/2006/relationships/slide" Target="slides/slide16.xml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SourceCodePro-boldItalic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ee9db8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ee9db8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1c78c9ae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1c78c9ae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1c78c9ae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1c78c9ae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1c78c9ae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1c78c9ae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1c78c9ae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1c78c9ae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c78c9ae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c78c9ae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1c78c9ae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1c78c9ae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3f27a807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3f27a807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ee9db87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ee9db8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ee9db8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ee9db8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0cc556f6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0cc556f6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dbccef54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dbccef54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1c78c9ae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1c78c9ae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c78c9a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c78c9a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1c78c9ae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1c78c9a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Vnz_JbjxKFQ" TargetMode="Externa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Mr. Eddie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 b="8955" l="0" r="0" t="13704"/>
          <a:stretch/>
        </p:blipFill>
        <p:spPr>
          <a:xfrm>
            <a:off x="1590075" y="266763"/>
            <a:ext cx="5963850" cy="4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542950"/>
            <a:ext cx="39999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269600"/>
            <a:ext cx="5607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Do Now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Objectives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Lecture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What is UX | UI design?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Activity #1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Activity #2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Exit Ticket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450" y="1156150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#1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/>
        </p:nvSpPr>
        <p:spPr>
          <a:xfrm>
            <a:off x="598500" y="1239225"/>
            <a:ext cx="7947000" cy="3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In groups of 2-3, </a:t>
            </a: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collaborate to design a website for a specific client.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Source Code Pro"/>
                <a:ea typeface="Source Code Pro"/>
                <a:cs typeface="Source Code Pro"/>
                <a:sym typeface="Source Code Pro"/>
              </a:rPr>
              <a:t>You may choose from the following 3 clients </a:t>
            </a:r>
            <a:endParaRPr b="1"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Source Code Pro"/>
              <a:buChar char="●"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Local Restaurant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Source Code Pro"/>
              <a:buChar char="●"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Clothing Store|Brand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Source Code Pro"/>
              <a:buChar char="●"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Music Artist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Source Code Pro"/>
                <a:ea typeface="Source Code Pro"/>
                <a:cs typeface="Source Code Pro"/>
                <a:sym typeface="Source Code Pro"/>
              </a:rPr>
              <a:t>Think about;</a:t>
            </a:r>
            <a:endParaRPr b="1"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Source Code Pro"/>
              <a:buChar char="❖"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The audience this website will target.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Source Code Pro"/>
              <a:buChar char="❖"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What elements will this website have in order to function?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Source Code Pro"/>
              <a:buChar char="❖"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How will the user navigate the site?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Source Code Pro"/>
              <a:buChar char="❖"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What content will the website have?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Activity #1: </a:t>
            </a:r>
            <a:r>
              <a:rPr i="1" lang="en">
                <a:solidFill>
                  <a:srgbClr val="434343"/>
                </a:solidFill>
              </a:rPr>
              <a:t>Designing A Website</a:t>
            </a:r>
            <a:endParaRPr i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#2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Activity #2: </a:t>
            </a:r>
            <a:r>
              <a:rPr i="1" lang="en">
                <a:solidFill>
                  <a:srgbClr val="434343"/>
                </a:solidFill>
              </a:rPr>
              <a:t>Wireframe</a:t>
            </a:r>
            <a:endParaRPr i="1">
              <a:solidFill>
                <a:srgbClr val="434343"/>
              </a:solidFill>
            </a:endParaRPr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600" y="1106000"/>
            <a:ext cx="7112801" cy="373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 Ticket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37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Now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311700" y="904825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Answer the posted question in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600" y="1408025"/>
            <a:ext cx="6418809" cy="336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542950"/>
            <a:ext cx="39999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69600"/>
            <a:ext cx="5607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Do Now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Objectives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Lecture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What is UX | UI design?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Activity #1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Activity #2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Exit Ticket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450" y="1156150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1</a:t>
            </a:r>
            <a:endParaRPr/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websites and design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43825" y="487175"/>
            <a:ext cx="42603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Objectives</a:t>
            </a:r>
            <a:endParaRPr u="sng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143825" y="1213825"/>
            <a:ext cx="4665000" cy="3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Analyze popular websites to determine similarities and differences in design, UX and UI.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500" y="1100375"/>
            <a:ext cx="3402050" cy="34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UX &amp; UI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What is UX and UI Design?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UX (User Experience)</a:t>
            </a:r>
            <a:r>
              <a:rPr lang="en"/>
              <a:t> - user experience is a person's emotions and attitudes about using a particular product, system or service. It includes the practical, experiential, affective, meaningful and valuable aspects of human–computer interaction and product ownership.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UI (User Interface)</a:t>
            </a:r>
            <a:r>
              <a:rPr lang="en"/>
              <a:t> - user interface design or user interface engineering is the design of user interfaces for machines and software, such as computers, home appliances, mobile devices, and other electronic devices, with a focus on maximizing usability and user experience.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at's the difference between UX and UI design, and which one should you learn? Find out in this blog post: https://careerfoundry.com/en/blog/ux-design/the-difference-between-ux-and-ui-design-a-laymans-guide/&#10;&#10;UX and UI design are often used interchangeably, but they are actually two very different things — and it's important to know where one ends and the other begins. Not only do they represent very different parts of the product journey; they are also very separate career paths, requiring completely different skillsets. &#10;&#10;As Dain Miller explains it: “UI is the saddle, the stirrups, &amp; the reins. UX is the feeling you get being able to ride the horse.”&#10;&#10;In this video, we introduce both UX and UI design and explain the key differences between the two. We also take a look at the role of both UX and UI designer: what kinds of tasks does each undertake? What are the main responsibilities of each? And how do you know which one is better suited to you?&#10;&#10;This video is brought to you by CareerFoundry, provider of mentored online courses in UX Design, UI Design and Web Development. Learn more on our blog or discover our courses: &#10;&#10;Blog: https://careerfoundry.com/en/blog/&#10;Courses: https://careerfoundry.com/" id="111" name="Google Shape;111;p21" title="What's The Difference Between UX And UI Design?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4600" y="76200"/>
            <a:ext cx="66548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