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e9db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e9db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e9db8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e9db8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cc556f6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cc556f6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db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db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bccef54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bccef54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f27a80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f27a80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Eddie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42950"/>
            <a:ext cx="39999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Agenda</a:t>
            </a:r>
            <a:endParaRPr u="sng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6960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Do Now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b="1" lang="en" sz="1800">
                <a:solidFill>
                  <a:schemeClr val="dk1"/>
                </a:solidFill>
              </a:rPr>
              <a:t>Exit Ticket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00" y="1121625"/>
            <a:ext cx="232382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37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481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11700" y="904825"/>
            <a:ext cx="4833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 the following questions: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Online Search Tools to Locate &amp; Evaluate Information Pt.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43825" y="487175"/>
            <a:ext cx="42603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Objectives</a:t>
            </a:r>
            <a:endParaRPr u="sng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43825" y="1213825"/>
            <a:ext cx="46650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667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0" y="1100375"/>
            <a:ext cx="3402050" cy="34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Ticket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