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c538b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c538b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ac538b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ac538b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ac538b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ac538b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ac538b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ac538b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c538b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c538b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c538b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c538b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c538b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c538b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ac538b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ac538b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ac538b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ac538b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ac538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ac538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IDE [ CodePen ]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7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8" y="242763"/>
            <a:ext cx="8875325" cy="4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Reverse Wireframe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Wireframe Your Site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Wireframe &amp; Design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#1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#2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 TICKET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Submit your first website link to the google form shared.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Describe what an IDE is.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the differences between UX and UI.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something you learned today that you didn’t know before coming to class?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your laptops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 on to Google Classrooms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to this class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10TH Grade: Classroom Code [ </a:t>
            </a:r>
            <a:r>
              <a:rPr b="1" lang="en">
                <a:solidFill>
                  <a:schemeClr val="dk1"/>
                </a:solidFill>
              </a:rPr>
              <a:t>l73tho0</a:t>
            </a:r>
            <a:r>
              <a:rPr lang="en"/>
              <a:t> ]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11TH Grade: Classroom Code [ </a:t>
            </a:r>
            <a:r>
              <a:rPr b="1" lang="en">
                <a:solidFill>
                  <a:schemeClr val="dk1"/>
                </a:solidFill>
              </a:rPr>
              <a:t>2ahwrd 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Answer the question posted to the Classroom: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Describe a time when you solved a problem. What was the problem, and how did you solve it?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Web Development Environment and foundational web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explore IDE’s (Independent Development Environments) by creating a developer account using codepen.io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Understand basic web design principles, including UX (user experience) and UI (User interface, by reviewing popular website layouts and designs.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an IDE?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development environment is a software application that provides comprehensive facilities to computer programmers for software development. An IDE normally consists of at least a source code editor, build automation tools, and a debugger.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58400"/>
            <a:ext cx="4527600" cy="2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CodePen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