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5607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450" y="1156150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websites and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