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1941d5e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1941d5e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9600"/>
            <a:ext cx="6079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Do Now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Google Classroom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What is HTML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Integrated Development environment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What’s an IDE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Setting up Codepen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425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481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your laptops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Sign on to Google Classrooms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Register to this class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10TH Grade: Classroom Code [ </a:t>
            </a:r>
            <a:r>
              <a:rPr b="1" lang="en">
                <a:solidFill>
                  <a:schemeClr val="dk1"/>
                </a:solidFill>
              </a:rPr>
              <a:t>l73tho0</a:t>
            </a:r>
            <a:r>
              <a:rPr lang="en"/>
              <a:t> ]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11TH Grade: Classroom Code [ </a:t>
            </a:r>
            <a:r>
              <a:rPr b="1" lang="en">
                <a:solidFill>
                  <a:schemeClr val="dk1"/>
                </a:solidFill>
              </a:rPr>
              <a:t>2ahwrd </a:t>
            </a:r>
            <a:r>
              <a:rPr lang="en"/>
              <a:t>]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Answer the question posted to the Classroom: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Describe your strengths as a student in 2-3 sentences. What makes you a great student, and why?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following questions: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foundational HTML structures, terms and acronyms [IDE]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Objectives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our IDE [ CodePen ]</a:t>
            </a:r>
            <a:endParaRPr/>
          </a:p>
        </p:txBody>
      </p:sp>
      <p:sp>
        <p:nvSpPr>
          <p:cNvPr id="101" name="Google Shape;101;p19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LIVE DEMO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