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4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7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0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5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4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4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814AC-66B5-46CE-B2F9-E2A8EEC70693}" type="datetimeFigureOut">
              <a:rPr lang="en-US" smtClean="0"/>
              <a:t>5/11/2017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0588-B258-44AF-90E0-6322600F7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5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Identifying Potential Driver Mutations for Squamous Cell Carcinomas Using </a:t>
            </a:r>
            <a:r>
              <a:rPr lang="en-US" sz="4400" b="1" dirty="0" err="1"/>
              <a:t>TCGA</a:t>
            </a:r>
            <a:r>
              <a:rPr lang="en-US" sz="4400" b="1" dirty="0"/>
              <a:t>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14511"/>
            <a:ext cx="9144000" cy="1655762"/>
          </a:xfrm>
        </p:spPr>
        <p:txBody>
          <a:bodyPr/>
          <a:lstStyle/>
          <a:p>
            <a:r>
              <a:rPr lang="en-US" dirty="0"/>
              <a:t>Data Incubator Project Proposal</a:t>
            </a:r>
          </a:p>
          <a:p>
            <a:r>
              <a:rPr lang="en-US" dirty="0"/>
              <a:t>Eric Jaehnig</a:t>
            </a:r>
          </a:p>
          <a:p>
            <a:r>
              <a:rPr lang="en-US" dirty="0"/>
              <a:t>May 11, 2017</a:t>
            </a:r>
          </a:p>
        </p:txBody>
      </p:sp>
    </p:spTree>
    <p:extLst>
      <p:ext uri="{BB962C8B-B14F-4D97-AF65-F5344CB8AC3E}">
        <p14:creationId xmlns:p14="http://schemas.microsoft.com/office/powerpoint/2010/main" val="4045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Cancer Kills…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 600,000 estimated deaths in 2017 in U.S.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most common cause of death</a:t>
            </a:r>
          </a:p>
          <a:p>
            <a:pPr lvl="1"/>
            <a:r>
              <a:rPr lang="en-US" dirty="0"/>
              <a:t>Source: American Cancer Society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Mutations &amp; Cancer</a:t>
            </a:r>
          </a:p>
          <a:p>
            <a:pPr lvl="1"/>
            <a:r>
              <a:rPr lang="en-US" dirty="0"/>
              <a:t>Mutations in genes drive cancer progression</a:t>
            </a:r>
          </a:p>
          <a:p>
            <a:pPr lvl="2"/>
            <a:r>
              <a:rPr lang="en-US" dirty="0"/>
              <a:t>Activate </a:t>
            </a:r>
            <a:r>
              <a:rPr lang="en-US" dirty="0" err="1"/>
              <a:t>oncongenes</a:t>
            </a:r>
            <a:r>
              <a:rPr lang="en-US" dirty="0"/>
              <a:t> (</a:t>
            </a:r>
            <a:r>
              <a:rPr lang="en-US" dirty="0" err="1"/>
              <a:t>Myc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Inactivate tumor suppressors (</a:t>
            </a:r>
            <a:r>
              <a:rPr lang="en-US" dirty="0" err="1"/>
              <a:t>p53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Identifying mutations critical for understanding causes and identifying biomarkers and drug targets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3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08" y="365125"/>
            <a:ext cx="11533517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The Cancer Genome Atlas (</a:t>
            </a:r>
            <a:r>
              <a:rPr lang="en-US" sz="3200" b="1" dirty="0" err="1"/>
              <a:t>TCGA</a:t>
            </a:r>
            <a:r>
              <a:rPr lang="en-US" sz="3200" b="1" dirty="0"/>
              <a:t>) &amp; Squamous Cell Carcinomas (SCCs)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err="1"/>
              <a:t>TCGA</a:t>
            </a:r>
            <a:endParaRPr lang="en-US" u="sng" dirty="0"/>
          </a:p>
          <a:p>
            <a:r>
              <a:rPr lang="en-US" dirty="0"/>
              <a:t>150 Cancer ‘</a:t>
            </a:r>
            <a:r>
              <a:rPr lang="en-US" dirty="0" err="1"/>
              <a:t>omic</a:t>
            </a:r>
            <a:r>
              <a:rPr lang="en-US" dirty="0"/>
              <a:t> Studies</a:t>
            </a:r>
          </a:p>
          <a:p>
            <a:r>
              <a:rPr lang="en-US" dirty="0"/>
              <a:t>All contain genomic mutation data from tumors</a:t>
            </a:r>
          </a:p>
          <a:p>
            <a:r>
              <a:rPr lang="en-US" dirty="0"/>
              <a:t>11 studies focused on SCCs</a:t>
            </a:r>
          </a:p>
          <a:p>
            <a:pPr lvl="1"/>
            <a:r>
              <a:rPr lang="en-US" dirty="0"/>
              <a:t>Total of 2200 patients</a:t>
            </a:r>
          </a:p>
          <a:p>
            <a:pPr lvl="1"/>
            <a:r>
              <a:rPr lang="en-US" dirty="0"/>
              <a:t>Mutations in over 17,000 genes</a:t>
            </a:r>
          </a:p>
          <a:p>
            <a:r>
              <a:rPr lang="en-US" dirty="0"/>
              <a:t>Challenge: determining which mutations are drivers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SCCs</a:t>
            </a:r>
          </a:p>
          <a:p>
            <a:r>
              <a:rPr lang="en-US" dirty="0"/>
              <a:t>Cancers arising from squamous (flat) epithelial cells</a:t>
            </a:r>
          </a:p>
          <a:p>
            <a:r>
              <a:rPr lang="en-US" dirty="0"/>
              <a:t>Includes skin, cervical, esophageal, lung, and head and neck cancers</a:t>
            </a:r>
          </a:p>
          <a:p>
            <a:r>
              <a:rPr lang="en-US" dirty="0"/>
              <a:t>Same cell type in wide variety of tissues and locations</a:t>
            </a:r>
          </a:p>
          <a:p>
            <a:pPr lvl="1"/>
            <a:r>
              <a:rPr lang="en-US" dirty="0"/>
              <a:t>Genes mutated in all likely drivers</a:t>
            </a:r>
          </a:p>
        </p:txBody>
      </p:sp>
    </p:spTree>
    <p:extLst>
      <p:ext uri="{BB962C8B-B14F-4D97-AF65-F5344CB8AC3E}">
        <p14:creationId xmlns:p14="http://schemas.microsoft.com/office/powerpoint/2010/main" val="110610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Strategy: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which genes are mutated in all SCC studies</a:t>
            </a:r>
          </a:p>
          <a:p>
            <a:pPr lvl="1"/>
            <a:r>
              <a:rPr lang="en-US" dirty="0"/>
              <a:t>Signal-to-noise: focus on drivers not passengers</a:t>
            </a:r>
          </a:p>
          <a:p>
            <a:pPr lvl="1"/>
            <a:r>
              <a:rPr lang="en-US" dirty="0"/>
              <a:t>Which pathways are these genes in?</a:t>
            </a:r>
          </a:p>
          <a:p>
            <a:r>
              <a:rPr lang="en-US" dirty="0"/>
              <a:t>Clustering to identify similarities and differences between different types of SCCs</a:t>
            </a:r>
          </a:p>
          <a:p>
            <a:pPr lvl="1"/>
            <a:r>
              <a:rPr lang="en-US" dirty="0"/>
              <a:t>Are specific types more similar to each other?</a:t>
            </a:r>
          </a:p>
          <a:p>
            <a:pPr lvl="1"/>
            <a:r>
              <a:rPr lang="en-US" dirty="0"/>
              <a:t>What genes underlie these similarities and differences?</a:t>
            </a:r>
          </a:p>
          <a:p>
            <a:r>
              <a:rPr lang="en-US" dirty="0"/>
              <a:t>Use patient prognosis data to determine differences between patients with good and poor prognosis</a:t>
            </a:r>
          </a:p>
          <a:p>
            <a:pPr lvl="1"/>
            <a:r>
              <a:rPr lang="en-US" dirty="0"/>
              <a:t>Machine-learning classification of gene mutations (i.e., </a:t>
            </a:r>
            <a:r>
              <a:rPr lang="en-US" dirty="0" err="1"/>
              <a:t>PCA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7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Strategy: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which genes are mutated in all SCC studies</a:t>
            </a:r>
          </a:p>
          <a:p>
            <a:pPr lvl="1"/>
            <a:r>
              <a:rPr lang="en-US" dirty="0"/>
              <a:t>Signal-to-noise: focus on drivers not passengers</a:t>
            </a:r>
          </a:p>
          <a:p>
            <a:pPr lvl="1"/>
            <a:r>
              <a:rPr lang="en-US" dirty="0"/>
              <a:t>Which pathways are these genes in?</a:t>
            </a:r>
          </a:p>
          <a:p>
            <a:r>
              <a:rPr lang="en-US" dirty="0"/>
              <a:t>Clustering to identify similarities and differences between different types of SCCs</a:t>
            </a:r>
          </a:p>
          <a:p>
            <a:pPr lvl="1"/>
            <a:r>
              <a:rPr lang="en-US" dirty="0"/>
              <a:t>Are specific types more similar to each other?</a:t>
            </a:r>
          </a:p>
          <a:p>
            <a:pPr lvl="1"/>
            <a:r>
              <a:rPr lang="en-US" dirty="0"/>
              <a:t>What genes underlie these similarities and differences?</a:t>
            </a:r>
          </a:p>
          <a:p>
            <a:r>
              <a:rPr lang="en-US" dirty="0"/>
              <a:t>Use patient prognosis data to determine differences between patients with good and poor prognosis</a:t>
            </a:r>
          </a:p>
          <a:p>
            <a:pPr lvl="1"/>
            <a:r>
              <a:rPr lang="en-US" dirty="0"/>
              <a:t>Machine-learning classification of gene mutations (i.e., </a:t>
            </a:r>
            <a:r>
              <a:rPr lang="en-US" dirty="0" err="1"/>
              <a:t>PCA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221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Plot 1: 193 Unique Genes are Mutated in All 5 SCCs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823169"/>
              </p:ext>
            </p:extLst>
          </p:nvPr>
        </p:nvGraphicFramePr>
        <p:xfrm>
          <a:off x="1633149" y="1165135"/>
          <a:ext cx="8037062" cy="5701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6768000" imgH="4799880" progId="Photoshop.Image.7">
                  <p:embed/>
                </p:oleObj>
              </mc:Choice>
              <mc:Fallback>
                <p:oleObj name="Image" r:id="rId3" imgW="6768000" imgH="4799880" progId="Photoshop.Image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149" y="1165135"/>
                        <a:ext cx="8037062" cy="57011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15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80" y="-232304"/>
            <a:ext cx="11990717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Plot 2: Enrichment for Genes in EGFR TK Inhibitor Resistance Pathway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62" y="663280"/>
            <a:ext cx="8305875" cy="6056497"/>
          </a:xfrm>
        </p:spPr>
      </p:pic>
    </p:spTree>
    <p:extLst>
      <p:ext uri="{BB962C8B-B14F-4D97-AF65-F5344CB8AC3E}">
        <p14:creationId xmlns:p14="http://schemas.microsoft.com/office/powerpoint/2010/main" val="27561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80" y="-232304"/>
            <a:ext cx="11990717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Plot 3: Hierarchical Clustering of </a:t>
            </a:r>
            <a:r>
              <a:rPr lang="en-US" sz="3200" b="1" dirty="0" err="1"/>
              <a:t>TCGA</a:t>
            </a:r>
            <a:r>
              <a:rPr lang="en-US" sz="3200" b="1" dirty="0"/>
              <a:t> Samples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02" y="965668"/>
            <a:ext cx="7871883" cy="5594620"/>
          </a:xfrm>
        </p:spPr>
      </p:pic>
    </p:spTree>
    <p:extLst>
      <p:ext uri="{BB962C8B-B14F-4D97-AF65-F5344CB8AC3E}">
        <p14:creationId xmlns:p14="http://schemas.microsoft.com/office/powerpoint/2010/main" val="134184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356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Image</vt:lpstr>
      <vt:lpstr>Identifying Potential Driver Mutations for Squamous Cell Carcinomas Using TCGA Data</vt:lpstr>
      <vt:lpstr>Cancer Kills…</vt:lpstr>
      <vt:lpstr>The Cancer Genome Atlas (TCGA) &amp; Squamous Cell Carcinomas (SCCs)</vt:lpstr>
      <vt:lpstr>Strategy:</vt:lpstr>
      <vt:lpstr>Strategy:</vt:lpstr>
      <vt:lpstr>Plot 1: 193 Unique Genes are Mutated in All 5 SCCs</vt:lpstr>
      <vt:lpstr>Plot 2: Enrichment for Genes in EGFR TK Inhibitor Resistance Pathway</vt:lpstr>
      <vt:lpstr>Plot 3: Hierarchical Clustering of TCGA 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Potential Driver Mutations for Squamous Cell Carcinomas Using TCGA Data</dc:title>
  <dc:creator>eric jaehnig</dc:creator>
  <cp:lastModifiedBy>eric jaehnig</cp:lastModifiedBy>
  <cp:revision>6</cp:revision>
  <dcterms:created xsi:type="dcterms:W3CDTF">2017-05-11T17:38:28Z</dcterms:created>
  <dcterms:modified xsi:type="dcterms:W3CDTF">2017-05-11T19:18:18Z</dcterms:modified>
</cp:coreProperties>
</file>