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0" r:id="rId4"/>
    <p:sldId id="257" r:id="rId5"/>
    <p:sldId id="258" r:id="rId6"/>
    <p:sldId id="259" r:id="rId7"/>
    <p:sldId id="267" r:id="rId8"/>
    <p:sldId id="266" r:id="rId9"/>
    <p:sldId id="268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3"/>
    <p:restoredTop sz="74121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6B8B-A75B-EA46-8D15-693846411D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41BCE-09AA-FC4D-BB53-4ABA386C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behoefte</a:t>
            </a:r>
            <a:r>
              <a:rPr lang="en-US" dirty="0"/>
              <a:t> </a:t>
            </a:r>
            <a:r>
              <a:rPr lang="en-US" dirty="0" err="1"/>
              <a:t>boven</a:t>
            </a:r>
            <a:r>
              <a:rPr lang="en-US" dirty="0"/>
              <a:t> water </a:t>
            </a:r>
            <a:r>
              <a:rPr lang="en-US" dirty="0" err="1"/>
              <a:t>krijgen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stopt</a:t>
            </a:r>
            <a:r>
              <a:rPr lang="en-US" dirty="0"/>
              <a:t> in de ‘Concept Exploration’ </a:t>
            </a:r>
            <a:r>
              <a:rPr lang="en-US" dirty="0" err="1"/>
              <a:t>fase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 </a:t>
            </a:r>
            <a:r>
              <a:rPr lang="en-US" dirty="0" err="1"/>
              <a:t>herinnering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verhaal</a:t>
            </a:r>
            <a:r>
              <a:rPr lang="en-US" dirty="0"/>
              <a:t> van </a:t>
            </a: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en</a:t>
            </a:r>
            <a:r>
              <a:rPr lang="en-US" dirty="0"/>
              <a:t> de film van </a:t>
            </a:r>
            <a:r>
              <a:rPr lang="en-US" dirty="0" err="1"/>
              <a:t>Lockhead</a:t>
            </a:r>
            <a:r>
              <a:rPr lang="en-US" dirty="0"/>
              <a:t> Martin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vooronderzoek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breuk</a:t>
            </a:r>
            <a:r>
              <a:rPr lang="en-US" dirty="0"/>
              <a:t> </a:t>
            </a:r>
            <a:r>
              <a:rPr lang="en-US" dirty="0" err="1"/>
              <a:t>veroorzaken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binnenbreken</a:t>
            </a:r>
            <a:r>
              <a:rPr lang="en-US" dirty="0"/>
              <a:t> op stepping stone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Van de </a:t>
            </a:r>
            <a:r>
              <a:rPr lang="en-US" dirty="0" err="1"/>
              <a:t>eerste</a:t>
            </a:r>
            <a:r>
              <a:rPr lang="en-US" dirty="0"/>
              <a:t> stepping stone door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,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goud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 is,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Sporen</a:t>
            </a:r>
            <a:r>
              <a:rPr lang="en-US" dirty="0"/>
              <a:t> </a:t>
            </a:r>
            <a:r>
              <a:rPr lang="en-US" dirty="0" err="1"/>
              <a:t>wissen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opdracht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verbeterde</a:t>
            </a:r>
            <a:r>
              <a:rPr lang="en-US" dirty="0"/>
              <a:t> IDS…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Maar hoe </a:t>
            </a:r>
            <a:r>
              <a:rPr lang="en-US" dirty="0" err="1"/>
              <a:t>weten</a:t>
            </a:r>
            <a:r>
              <a:rPr lang="en-US" dirty="0"/>
              <a:t> we wat </a:t>
            </a:r>
            <a:r>
              <a:rPr lang="en-US" dirty="0" err="1"/>
              <a:t>beter</a:t>
            </a:r>
            <a:r>
              <a:rPr lang="en-US" dirty="0"/>
              <a:t> is??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moeten</a:t>
            </a:r>
            <a:r>
              <a:rPr lang="en-US" dirty="0"/>
              <a:t> we de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interpreteren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originele</a:t>
            </a:r>
            <a:r>
              <a:rPr lang="en-US" dirty="0"/>
              <a:t> dataset </a:t>
            </a:r>
            <a:r>
              <a:rPr lang="en-US" dirty="0" err="1"/>
              <a:t>worden</a:t>
            </a:r>
            <a:r>
              <a:rPr lang="en-US" dirty="0"/>
              <a:t> de </a:t>
            </a:r>
            <a:r>
              <a:rPr lang="en-US" dirty="0" err="1"/>
              <a:t>resultaten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Precision Recall plot </a:t>
            </a:r>
            <a:r>
              <a:rPr lang="en-US" dirty="0" err="1"/>
              <a:t>gepresenteerd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Maar hoe </a:t>
            </a:r>
            <a:r>
              <a:rPr lang="en-US" dirty="0" err="1"/>
              <a:t>moeten</a:t>
            </a:r>
            <a:r>
              <a:rPr lang="en-US" dirty="0"/>
              <a:t> we die plots </a:t>
            </a:r>
            <a:r>
              <a:rPr lang="en-US" dirty="0" err="1"/>
              <a:t>interpreteren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6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gaan</a:t>
            </a:r>
            <a:r>
              <a:rPr lang="en-US" dirty="0"/>
              <a:t> “Move Laterally”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 APT team </a:t>
            </a:r>
            <a:r>
              <a:rPr lang="en-US" dirty="0" err="1"/>
              <a:t>lang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stage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1C85-0C48-4142-B55A-18A8C540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C6A5-C8F6-1D46-991E-4D232A5C7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FE03-2554-5E4A-A4FF-53DEC09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5499-BE33-4D4B-B4DC-3013EE40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362D-B152-D948-9959-8664961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40A-47AC-8240-AA4C-468B42C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633F-570E-1D44-BB93-7850EE4E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EB3C-71B2-844A-8608-79D38370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F1E6-71E8-1D48-9760-E9EFC21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EEF6-B751-714A-A9D4-7549C441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B01F-B8C7-D84F-A3DB-1DF39358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2382F-96BC-AF48-B93C-8E0E0377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38E3-D5B3-1A45-B478-FFA50C2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81D0-C2DC-E741-9ED6-81879F3A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287-9E17-874F-AF0A-1594052D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7C2-60A3-CB4C-8EDB-25AF179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99B2-43E1-F44A-9C0E-FAF5C36B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919D-D048-A942-843C-0F1600D5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D58F-950D-594A-961F-B7EAD203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EE45-536F-DD4C-9A18-79693114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615-0DF4-C940-92A5-08634664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3121-6296-5C49-9705-A4C4470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816A-2323-ED47-81FE-A5BC7164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EC2A-DAFF-2B46-8EA5-596428E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E156-1D01-954C-A7CE-0CDDBCC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518A-E9AF-9946-94DD-A9D46225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2784-8818-0147-8D33-5DA64EFD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D8DE-AE3F-A54D-BB46-8E00AEA7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EF1C-D5F3-514A-A958-243DD49C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2024-D034-254F-AD61-0C00454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3668-608F-E147-9D42-95847D3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8151-A828-984E-B7C6-88EDA9B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D471-86DD-BD4B-B449-63F8325A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DAB3-B847-C045-855D-89D4F73E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39CF-8F36-2048-A4C2-D02875F3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77DB-D738-E84B-9C86-2EF9FB96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7BEF5-4334-D241-8B01-D6154E9C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4234-9EC4-074F-AB57-0DB021B1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728D-6F94-9848-8C55-34C80FB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3D27-D2D8-2241-9C01-497BEA92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FA03-89AD-3D49-A4F6-A66E50AE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08A5-E664-1E4E-B06D-E61ABA7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50CE-0A90-304C-92D6-37E3542C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DC7D-AFA4-9743-8412-437CCCB3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8478C-6C48-874E-A510-ADC333F8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ECFA-E0AA-C945-9A41-EAFAD24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22BE-5CC6-784B-827E-9C90A57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6911-81A7-E54E-9BA1-32426C9C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644-BBED-B340-9886-7D403EFE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FED9-EDC3-C24D-89FE-39B45DE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1A6D-ADB6-9B4A-955A-9510F7FA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B05F-2605-D84E-8FC0-0C43BBC3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80B-93F3-CC47-91E2-6957BD51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45576-8C62-0744-B4ED-C0C49AFD2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7AB9-288F-CD46-BCBC-F6A956A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39C2-DC4A-9544-89CA-C837E344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3F2C-3E8C-634B-8360-D3BDDC3F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F414-655B-BF4A-A726-936CA888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38875-D820-2E4D-8AEE-4D53EEA7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9197-5E92-1043-84F8-186A13C4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3CF8-6209-8B46-857C-E0229752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A730-8956-5644-994C-B64F291D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9279-F988-544F-B7D2-DDF8BB84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F81C5-4E9C-EC4B-9FA4-081B4C70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23255-9F22-B249-B118-94AEF985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899017"/>
            <a:ext cx="9144000" cy="238760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Persistent Threats</a:t>
            </a:r>
          </a:p>
        </p:txBody>
      </p:sp>
    </p:spTree>
    <p:extLst>
      <p:ext uri="{BB962C8B-B14F-4D97-AF65-F5344CB8AC3E}">
        <p14:creationId xmlns:p14="http://schemas.microsoft.com/office/powerpoint/2010/main" val="73803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B28-5FD0-7E4F-929D-7F82304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8766C-F170-3542-BD0C-F7DE4BBE2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389" y="2362931"/>
            <a:ext cx="3032907" cy="304198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D67A3F-1238-9446-8B18-03C22525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4139" y="1825625"/>
            <a:ext cx="64196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Move Laterally…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Starts with:</a:t>
            </a:r>
          </a:p>
          <a:p>
            <a:r>
              <a:rPr lang="en-US" sz="2400" dirty="0"/>
              <a:t>Discover internal network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Accomplished by:</a:t>
            </a:r>
          </a:p>
          <a:p>
            <a:r>
              <a:rPr lang="en-US" sz="2400" dirty="0"/>
              <a:t>Executing Port scan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D97-D7E3-F740-82E8-DFF30E5D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 tool ‘</a:t>
            </a:r>
            <a:r>
              <a:rPr lang="en-US" i="1" dirty="0" err="1"/>
              <a:t>nmap</a:t>
            </a:r>
            <a:r>
              <a:rPr lang="en-US" dirty="0"/>
              <a:t>’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D830E94-E8D6-A14A-A60F-6950A144D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260EEDB-A941-4B45-B6BC-609886BDA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Observation:</a:t>
            </a:r>
          </a:p>
          <a:p>
            <a:r>
              <a:rPr lang="en-US" sz="2400" dirty="0"/>
              <a:t>SYN and ACK should be symmetrical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Suggested </a:t>
            </a:r>
            <a:r>
              <a:rPr lang="en-US" i="1" dirty="0"/>
              <a:t>feature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dirty="0"/>
              <a:t>(SYN – ACK) * (RST + 1)</a:t>
            </a:r>
          </a:p>
        </p:txBody>
      </p:sp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9A3C7A15-621F-424F-B52A-2F207167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8" y="1725724"/>
            <a:ext cx="52578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5C5C14-64F9-DE45-944A-06218B80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8" y="3443257"/>
            <a:ext cx="5257800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E07A9-3058-074A-B289-CB431A298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68" y="5157757"/>
            <a:ext cx="5257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E08-0B7D-2D43-B11C-72BD6D3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192-2403-3A4D-9557-2D785134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FA82E-5896-2341-B8F2-02387E2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73" y="1690688"/>
            <a:ext cx="5273644" cy="5273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05868-B73C-914E-9C89-898951E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Study: </a:t>
            </a:r>
            <a:br>
              <a:rPr lang="en-US" b="1" dirty="0"/>
            </a:br>
            <a:r>
              <a:rPr lang="en-US" b="1" i="1" dirty="0"/>
              <a:t>Exploratory Data Analysis for APT-dataset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72574-3DB6-DE44-833E-A7923E9C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217370"/>
            <a:ext cx="2946149" cy="34344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3FE9-89E1-8C4B-8911-8DBFA43EE007}"/>
              </a:ext>
            </a:extLst>
          </p:cNvPr>
          <p:cNvSpPr txBox="1"/>
          <p:nvPr/>
        </p:nvSpPr>
        <p:spPr>
          <a:xfrm>
            <a:off x="4271726" y="2780453"/>
            <a:ext cx="3648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/>
              <a:t>“Onderzoek hoe de genoemde IDS modellen verbetert kunnen worden </a:t>
            </a:r>
            <a:r>
              <a:rPr lang="nl-NL" sz="2400" i="1" dirty="0" err="1"/>
              <a:t>dmv</a:t>
            </a:r>
            <a:r>
              <a:rPr lang="nl-NL" sz="2400" i="1" dirty="0"/>
              <a:t> EDA(</a:t>
            </a:r>
            <a:r>
              <a:rPr lang="nl-NL" sz="2400" i="1" dirty="0" err="1"/>
              <a:t>Exploratory</a:t>
            </a:r>
            <a:r>
              <a:rPr lang="nl-NL" sz="2400" i="1" dirty="0"/>
              <a:t> Data analyse) op de APT-2020-dataset.”</a:t>
            </a:r>
          </a:p>
        </p:txBody>
      </p:sp>
    </p:spTree>
    <p:extLst>
      <p:ext uri="{BB962C8B-B14F-4D97-AF65-F5344CB8AC3E}">
        <p14:creationId xmlns:p14="http://schemas.microsoft.com/office/powerpoint/2010/main" val="106187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70C1-D6D0-8541-84CF-8C39CC8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Systems Engineering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4C7B-3349-2B42-B9A4-797BF232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6223"/>
            <a:ext cx="10308076" cy="444074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742F3-2599-714B-A45F-5E13D83EC75F}"/>
              </a:ext>
            </a:extLst>
          </p:cNvPr>
          <p:cNvGrpSpPr/>
          <p:nvPr/>
        </p:nvGrpSpPr>
        <p:grpSpPr>
          <a:xfrm>
            <a:off x="7993522" y="2417379"/>
            <a:ext cx="3216166" cy="3237187"/>
            <a:chOff x="8040414" y="2417379"/>
            <a:chExt cx="3216166" cy="323718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1694EA9-8E60-E24E-B81C-DB2E61B7E73B}"/>
                </a:ext>
              </a:extLst>
            </p:cNvPr>
            <p:cNvCxnSpPr/>
            <p:nvPr/>
          </p:nvCxnSpPr>
          <p:spPr>
            <a:xfrm>
              <a:off x="8040414" y="2417379"/>
              <a:ext cx="3216165" cy="323718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C420AB-554C-4F46-88EA-8E83FC03D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414" y="2417379"/>
              <a:ext cx="3216166" cy="323718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23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A7BC9-3304-5F48-87C9-E9DF660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61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44785-66A7-2D40-AACF-48DAEDC8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02" y="365125"/>
            <a:ext cx="5387898" cy="1325563"/>
          </a:xfrm>
        </p:spPr>
        <p:txBody>
          <a:bodyPr/>
          <a:lstStyle/>
          <a:p>
            <a:r>
              <a:rPr lang="en-US" dirty="0"/>
              <a:t>APT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8CFF-AB5E-0340-9585-256C4D7E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4351338"/>
          </a:xfrm>
        </p:spPr>
        <p:txBody>
          <a:bodyPr/>
          <a:lstStyle/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r>
              <a:rPr lang="en-US" dirty="0"/>
              <a:t>Move laterally</a:t>
            </a:r>
          </a:p>
          <a:p>
            <a:r>
              <a:rPr lang="en-US" dirty="0"/>
              <a:t>Exfiltrate data</a:t>
            </a:r>
          </a:p>
          <a:p>
            <a:r>
              <a:rPr lang="en-US" dirty="0"/>
              <a:t>Cover tracks</a:t>
            </a:r>
          </a:p>
        </p:txBody>
      </p:sp>
    </p:spTree>
    <p:extLst>
      <p:ext uri="{BB962C8B-B14F-4D97-AF65-F5344CB8AC3E}">
        <p14:creationId xmlns:p14="http://schemas.microsoft.com/office/powerpoint/2010/main" val="1131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8DD7-24FF-9441-8935-4A476E2D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D1F51-3463-B440-97EB-82FB3AFD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02" y="365125"/>
            <a:ext cx="3559098" cy="64731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0322-C200-1344-A59B-04E98C67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29127"/>
            <a:ext cx="5321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C72C-E651-5F4F-B51A-E69B5F42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info…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B293-60BE-CD4F-9453-14BA8E3F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4488"/>
            <a:ext cx="3980172" cy="398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50BFA-0A21-1641-8EED-F2757041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85" y="365124"/>
            <a:ext cx="3520915" cy="6403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4A47E-FF60-D54B-BDDE-9EBA08FAD638}"/>
                  </a:ext>
                </a:extLst>
              </p:cNvPr>
              <p:cNvSpPr txBox="1"/>
              <p:nvPr/>
            </p:nvSpPr>
            <p:spPr>
              <a:xfrm>
                <a:off x="5378254" y="2673396"/>
                <a:ext cx="190757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4A47E-FF60-D54B-BDDE-9EBA08FA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4" y="2673396"/>
                <a:ext cx="1907573" cy="918778"/>
              </a:xfrm>
              <a:prstGeom prst="rect">
                <a:avLst/>
              </a:prstGeom>
              <a:blipFill>
                <a:blip r:embed="rId5"/>
                <a:stretch>
                  <a:fillRect l="-3289" t="-1370" r="-3289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73D3D-856C-2643-ACAF-DF5B4500E78B}"/>
                  </a:ext>
                </a:extLst>
              </p:cNvPr>
              <p:cNvSpPr txBox="1"/>
              <p:nvPr/>
            </p:nvSpPr>
            <p:spPr>
              <a:xfrm>
                <a:off x="5365429" y="4574882"/>
                <a:ext cx="1920398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73D3D-856C-2643-ACAF-DF5B4500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29" y="4574882"/>
                <a:ext cx="1920398" cy="918778"/>
              </a:xfrm>
              <a:prstGeom prst="rect">
                <a:avLst/>
              </a:prstGeom>
              <a:blipFill>
                <a:blip r:embed="rId6"/>
                <a:stretch>
                  <a:fillRect l="-3268" t="-1370" r="-3268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C99-A479-E046-89C3-7DF0875D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313B-5340-AC44-97CF-67CBE9A32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Dataset for Advanced Persistent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promising results for:</a:t>
            </a:r>
          </a:p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2A259-5720-4C40-BA03-5F930390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37060"/>
            <a:ext cx="5181600" cy="3928468"/>
          </a:xfrm>
        </p:spPr>
      </p:pic>
    </p:spTree>
    <p:extLst>
      <p:ext uri="{BB962C8B-B14F-4D97-AF65-F5344CB8AC3E}">
        <p14:creationId xmlns:p14="http://schemas.microsoft.com/office/powerpoint/2010/main" val="23066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1E2-7DF9-664F-97C2-A22292F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29CFD1-F8B1-824B-8A2A-C9C4FA6A8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88176"/>
            <a:ext cx="4453578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C54D-264B-9E43-A79C-B8FBAD913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1369" y="2088176"/>
            <a:ext cx="452326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352EC-2B6F-6E4C-9C13-CA9ADC148C30}"/>
              </a:ext>
            </a:extLst>
          </p:cNvPr>
          <p:cNvSpPr txBox="1"/>
          <p:nvPr/>
        </p:nvSpPr>
        <p:spPr>
          <a:xfrm>
            <a:off x="839482" y="1456293"/>
            <a:ext cx="101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Detection of Advanced Persistent Threats using Artificial Intelligence for Deep Packet Inspection </a:t>
            </a:r>
          </a:p>
        </p:txBody>
      </p:sp>
    </p:spTree>
    <p:extLst>
      <p:ext uri="{BB962C8B-B14F-4D97-AF65-F5344CB8AC3E}">
        <p14:creationId xmlns:p14="http://schemas.microsoft.com/office/powerpoint/2010/main" val="41588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B48-EF9B-5240-B09E-B77666DC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A70F-B9FD-1A4C-A499-327220EB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effect: Improved IDS models that can detect APTs</a:t>
            </a:r>
          </a:p>
          <a:p>
            <a:endParaRPr lang="en-US" i="1" dirty="0"/>
          </a:p>
          <a:p>
            <a:r>
              <a:rPr lang="en-US" i="1" dirty="0"/>
              <a:t>Move laterally</a:t>
            </a:r>
            <a:r>
              <a:rPr lang="en-US" dirty="0"/>
              <a:t> is not well predicted in given context</a:t>
            </a:r>
          </a:p>
          <a:p>
            <a:endParaRPr lang="en-US" dirty="0"/>
          </a:p>
          <a:p>
            <a:r>
              <a:rPr lang="en-US" dirty="0"/>
              <a:t>Is better prediction on lateral movement feasible?</a:t>
            </a:r>
          </a:p>
          <a:p>
            <a:r>
              <a:rPr lang="en-US" dirty="0"/>
              <a:t>Should be conform</a:t>
            </a:r>
          </a:p>
          <a:p>
            <a:pPr lvl="1"/>
            <a:r>
              <a:rPr lang="en-US" dirty="0"/>
              <a:t>Using Deep Learning Model for Network Scanning Detection </a:t>
            </a:r>
          </a:p>
          <a:p>
            <a:pPr lvl="1"/>
            <a:r>
              <a:rPr lang="en-US" dirty="0"/>
              <a:t>Efficient Classification of </a:t>
            </a:r>
            <a:r>
              <a:rPr lang="en-US" dirty="0" err="1"/>
              <a:t>Portscan</a:t>
            </a:r>
            <a:r>
              <a:rPr lang="en-US" dirty="0"/>
              <a:t> Attacks using Support Vector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369</Words>
  <Application>Microsoft Macintosh PowerPoint</Application>
  <PresentationFormat>Widescreen</PresentationFormat>
  <Paragraphs>78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Advanced Persistent Threats</vt:lpstr>
      <vt:lpstr>Case Study:  Exploratory Data Analysis for APT-dataset</vt:lpstr>
      <vt:lpstr>Apply the Systems Engineering Method</vt:lpstr>
      <vt:lpstr>APT Stages</vt:lpstr>
      <vt:lpstr>Background info…</vt:lpstr>
      <vt:lpstr>More background info…</vt:lpstr>
      <vt:lpstr>Needs Analysis (1)</vt:lpstr>
      <vt:lpstr>Needs Analysis (2)</vt:lpstr>
      <vt:lpstr>Needs Analysis (3)</vt:lpstr>
      <vt:lpstr>Feature Engineering</vt:lpstr>
      <vt:lpstr>Port scan tool ‘nmap’</vt:lpstr>
      <vt:lpstr>Feature Engineering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Persistent Threats</dc:title>
  <dc:creator>E-J Doff</dc:creator>
  <cp:lastModifiedBy>E-J Doff</cp:lastModifiedBy>
  <cp:revision>23</cp:revision>
  <cp:lastPrinted>2021-11-04T16:41:42Z</cp:lastPrinted>
  <dcterms:created xsi:type="dcterms:W3CDTF">2021-11-02T20:53:58Z</dcterms:created>
  <dcterms:modified xsi:type="dcterms:W3CDTF">2021-11-04T16:41:48Z</dcterms:modified>
</cp:coreProperties>
</file>