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0" r:id="rId4"/>
    <p:sldId id="257" r:id="rId5"/>
    <p:sldId id="258" r:id="rId6"/>
    <p:sldId id="259" r:id="rId7"/>
    <p:sldId id="267" r:id="rId8"/>
    <p:sldId id="266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2"/>
    <p:restoredTop sz="74092"/>
  </p:normalViewPr>
  <p:slideViewPr>
    <p:cSldViewPr snapToGrid="0" snapToObjects="1">
      <p:cViewPr varScale="1">
        <p:scale>
          <a:sx n="141" d="100"/>
          <a:sy n="141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96B8B-A75B-EA46-8D15-693846411D71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41BCE-09AA-FC4D-BB53-4ABA386C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inhoud</a:t>
            </a:r>
            <a:r>
              <a:rPr lang="en-US" dirty="0"/>
              <a:t> van </a:t>
            </a:r>
            <a:r>
              <a:rPr lang="en-US" dirty="0" err="1"/>
              <a:t>volgende</a:t>
            </a:r>
            <a:r>
              <a:rPr lang="en-US" dirty="0"/>
              <a:t> slides:</a:t>
            </a:r>
          </a:p>
          <a:p>
            <a:r>
              <a:rPr lang="en-US" dirty="0"/>
              <a:t>Plaatje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boek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needs analysis </a:t>
            </a:r>
            <a:r>
              <a:rPr lang="en-US" dirty="0" err="1"/>
              <a:t>en</a:t>
            </a:r>
            <a:r>
              <a:rPr lang="en-US" dirty="0"/>
              <a:t> concept </a:t>
            </a:r>
            <a:r>
              <a:rPr lang="en-US" dirty="0" err="1"/>
              <a:t>exploratie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 </a:t>
            </a:r>
            <a:r>
              <a:rPr lang="en-US" dirty="0" err="1"/>
              <a:t>doorlopen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is </a:t>
            </a:r>
            <a:r>
              <a:rPr lang="en-US" dirty="0" err="1"/>
              <a:t>duidelijk</a:t>
            </a:r>
            <a:r>
              <a:rPr lang="en-US" dirty="0"/>
              <a:t>, IDS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APT. </a:t>
            </a:r>
          </a:p>
          <a:p>
            <a:pPr lvl="1"/>
            <a:r>
              <a:rPr lang="en-US" dirty="0"/>
              <a:t>Op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oog</a:t>
            </a:r>
            <a:r>
              <a:rPr lang="en-US" dirty="0"/>
              <a:t> is ”move </a:t>
            </a:r>
            <a:r>
              <a:rPr lang="en-US" dirty="0" err="1"/>
              <a:t>lateraly</a:t>
            </a:r>
            <a:r>
              <a:rPr lang="en-US" dirty="0"/>
              <a:t>” </a:t>
            </a:r>
            <a:r>
              <a:rPr lang="en-US" dirty="0" err="1"/>
              <a:t>minst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vertegenwoordigd</a:t>
            </a:r>
            <a:r>
              <a:rPr lang="en-US" dirty="0"/>
              <a:t>, </a:t>
            </a:r>
            <a:r>
              <a:rPr lang="en-US" dirty="0" err="1"/>
              <a:t>terwijl</a:t>
            </a:r>
            <a:r>
              <a:rPr lang="en-US" dirty="0"/>
              <a:t> hackers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in </a:t>
            </a:r>
            <a:r>
              <a:rPr lang="en-US" dirty="0" err="1"/>
              <a:t>blijven</a:t>
            </a:r>
            <a:r>
              <a:rPr lang="en-US" dirty="0"/>
              <a:t> </a:t>
            </a:r>
            <a:r>
              <a:rPr lang="en-US" dirty="0" err="1"/>
              <a:t>hangen</a:t>
            </a:r>
            <a:endParaRPr lang="en-US" dirty="0"/>
          </a:p>
          <a:p>
            <a:r>
              <a:rPr lang="en-US" dirty="0"/>
              <a:t>EDA </a:t>
            </a:r>
            <a:r>
              <a:rPr lang="en-US" dirty="0" err="1"/>
              <a:t>uitvoeren</a:t>
            </a:r>
            <a:r>
              <a:rPr lang="en-US" dirty="0"/>
              <a:t> </a:t>
            </a: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concept </a:t>
            </a:r>
            <a:r>
              <a:rPr lang="en-US" dirty="0" err="1"/>
              <a:t>exploratie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Welke</a:t>
            </a:r>
            <a:r>
              <a:rPr lang="en-US" dirty="0"/>
              <a:t> feature(s)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bedenken</a:t>
            </a:r>
            <a:r>
              <a:rPr lang="en-US" dirty="0"/>
              <a:t> / </a:t>
            </a:r>
            <a:r>
              <a:rPr lang="en-US" dirty="0" err="1"/>
              <a:t>vinden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gaan</a:t>
            </a:r>
            <a:r>
              <a:rPr lang="en-US" dirty="0"/>
              <a:t> “Move Laterally” </a:t>
            </a:r>
            <a:r>
              <a:rPr lang="en-US" dirty="0" err="1"/>
              <a:t>onderzoeken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in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oplossingen</a:t>
            </a:r>
            <a:r>
              <a:rPr lang="en-US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Het APT team </a:t>
            </a:r>
            <a:r>
              <a:rPr lang="en-US" dirty="0" err="1"/>
              <a:t>lang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stage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, </a:t>
            </a:r>
            <a:r>
              <a:rPr lang="en-US" dirty="0" err="1"/>
              <a:t>zolang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pot met </a:t>
            </a:r>
            <a:r>
              <a:rPr lang="en-US" dirty="0" err="1"/>
              <a:t>goud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1BCE-09AA-FC4D-BB53-4ABA386CD2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1C85-0C48-4142-B55A-18A8C540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C6A5-C8F6-1D46-991E-4D232A5C7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FE03-2554-5E4A-A4FF-53DEC09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5499-BE33-4D4B-B4DC-3013EE40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362D-B152-D948-9959-8664961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D40A-47AC-8240-AA4C-468B42CC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4633F-570E-1D44-BB93-7850EE4E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EB3C-71B2-844A-8608-79D38370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F1E6-71E8-1D48-9760-E9EFC21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EEF6-B751-714A-A9D4-7549C441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B01F-B8C7-D84F-A3DB-1DF39358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2382F-96BC-AF48-B93C-8E0E0377C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38E3-D5B3-1A45-B478-FFA50C2A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81D0-C2DC-E741-9ED6-81879F3A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2287-9E17-874F-AF0A-1594052D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67C2-60A3-CB4C-8EDB-25AF179B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99B2-43E1-F44A-9C0E-FAF5C36B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919D-D048-A942-843C-0F1600D5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D58F-950D-594A-961F-B7EAD203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EE45-536F-DD4C-9A18-79693114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D615-0DF4-C940-92A5-08634664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3121-6296-5C49-9705-A4C4470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816A-2323-ED47-81FE-A5BC7164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EC2A-DAFF-2B46-8EA5-596428E4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E156-1D01-954C-A7CE-0CDDBCC4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518A-E9AF-9946-94DD-A9D46225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2784-8818-0147-8D33-5DA64EFDB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D8DE-AE3F-A54D-BB46-8E00AEA7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EF1C-D5F3-514A-A958-243DD49C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2024-D034-254F-AD61-0C00454A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93668-608F-E147-9D42-95847D3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8151-A828-984E-B7C6-88EDA9B1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D471-86DD-BD4B-B449-63F8325A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DAB3-B847-C045-855D-89D4F73E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239CF-8F36-2048-A4C2-D02875F39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177DB-D738-E84B-9C86-2EF9FB96A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7BEF5-4334-D241-8B01-D6154E9C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4234-9EC4-074F-AB57-0DB021B1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9728D-6F94-9848-8C55-34C80FB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3D27-D2D8-2241-9C01-497BEA92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DFA03-89AD-3D49-A4F6-A66E50AE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208A5-E664-1E4E-B06D-E61ABA70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F50CE-0A90-304C-92D6-37E3542C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DC7D-AFA4-9743-8412-437CCCB3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8478C-6C48-874E-A510-ADC333F8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1ECFA-E0AA-C945-9A41-EAFAD24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22BE-5CC6-784B-827E-9C90A57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6911-81A7-E54E-9BA1-32426C9C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7644-BBED-B340-9886-7D403EFE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FED9-EDC3-C24D-89FE-39B45DE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E1A6D-ADB6-9B4A-955A-9510F7FA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FB05F-2605-D84E-8FC0-0C43BBC3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80B-93F3-CC47-91E2-6957BD51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45576-8C62-0744-B4ED-C0C49AFD2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27AB9-288F-CD46-BCBC-F6A956A5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39C2-DC4A-9544-89CA-C837E344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F3F2C-3E8C-634B-8360-D3BDDC3F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CF414-655B-BF4A-A726-936CA888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38875-D820-2E4D-8AEE-4D53EEA7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9197-5E92-1043-84F8-186A13C4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3CF8-6209-8B46-857C-E0229752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6E90-CEC9-0047-B730-8488E5E8A6D7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A730-8956-5644-994C-B64F291D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9279-F988-544F-B7D2-DDF8BB842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F91F-C6D7-944B-9841-B5F2A9E7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F81C5-4E9C-EC4B-9FA4-081B4C70D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23255-9F22-B249-B118-94AEF985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899017"/>
            <a:ext cx="9144000" cy="2387600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Advanced Persistent Threats</a:t>
            </a:r>
          </a:p>
        </p:txBody>
      </p:sp>
    </p:spTree>
    <p:extLst>
      <p:ext uri="{BB962C8B-B14F-4D97-AF65-F5344CB8AC3E}">
        <p14:creationId xmlns:p14="http://schemas.microsoft.com/office/powerpoint/2010/main" val="73803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FD97-D7E3-F740-82E8-DFF30E5D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 tool ‘</a:t>
            </a:r>
            <a:r>
              <a:rPr lang="en-US" i="1" dirty="0" err="1"/>
              <a:t>nmap</a:t>
            </a:r>
            <a:r>
              <a:rPr lang="en-US" dirty="0"/>
              <a:t>’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D830E94-E8D6-A14A-A60F-6950A144D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260EEDB-A941-4B45-B6BC-609886BDA7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Observation:</a:t>
            </a:r>
          </a:p>
          <a:p>
            <a:r>
              <a:rPr lang="en-US" sz="2400" dirty="0"/>
              <a:t>SYN and ACK should be symmetrical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Suggested </a:t>
            </a:r>
            <a:r>
              <a:rPr lang="en-US" i="1" dirty="0"/>
              <a:t>feature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600" dirty="0"/>
              <a:t>(SYN – ACK) * (RST + 1)</a:t>
            </a:r>
          </a:p>
        </p:txBody>
      </p:sp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9A3C7A15-621F-424F-B52A-2F207167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8" y="1725724"/>
            <a:ext cx="5257800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5C5C14-64F9-DE45-944A-06218B80A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8" y="3443257"/>
            <a:ext cx="5257800" cy="1143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0E07A9-3058-074A-B289-CB431A298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68" y="5157757"/>
            <a:ext cx="5257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0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DE08-0B7D-2D43-B11C-72BD6D3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9192-2403-3A4D-9557-2D785134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0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8FA82E-5896-2341-B8F2-02387E2A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73" y="1690688"/>
            <a:ext cx="5273644" cy="5273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05868-B73C-914E-9C89-898951E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Study: </a:t>
            </a:r>
            <a:br>
              <a:rPr lang="en-US" b="1" dirty="0"/>
            </a:br>
            <a:r>
              <a:rPr lang="en-US" b="1" i="1" dirty="0"/>
              <a:t>Exploratory Data Analysis for APT-dataset</a:t>
            </a:r>
            <a:endParaRPr lang="en-US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72574-3DB6-DE44-833E-A7923E9C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217370"/>
            <a:ext cx="2946149" cy="34344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33FE9-89E1-8C4B-8911-8DBFA43EE007}"/>
              </a:ext>
            </a:extLst>
          </p:cNvPr>
          <p:cNvSpPr txBox="1"/>
          <p:nvPr/>
        </p:nvSpPr>
        <p:spPr>
          <a:xfrm>
            <a:off x="4271726" y="2780453"/>
            <a:ext cx="3648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i="1" dirty="0"/>
              <a:t>“Onderzoek hoe de genoemde IDS modellen verbetert kunnen worden </a:t>
            </a:r>
            <a:r>
              <a:rPr lang="nl-NL" sz="2400" i="1" dirty="0" err="1"/>
              <a:t>dmv</a:t>
            </a:r>
            <a:r>
              <a:rPr lang="nl-NL" sz="2400" i="1" dirty="0"/>
              <a:t> EDA(</a:t>
            </a:r>
            <a:r>
              <a:rPr lang="nl-NL" sz="2400" i="1" dirty="0" err="1"/>
              <a:t>Exploratory</a:t>
            </a:r>
            <a:r>
              <a:rPr lang="nl-NL" sz="2400" i="1" dirty="0"/>
              <a:t> Data analyse) op de APT-2020-dataset.”</a:t>
            </a:r>
          </a:p>
        </p:txBody>
      </p:sp>
    </p:spTree>
    <p:extLst>
      <p:ext uri="{BB962C8B-B14F-4D97-AF65-F5344CB8AC3E}">
        <p14:creationId xmlns:p14="http://schemas.microsoft.com/office/powerpoint/2010/main" val="106187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70C1-D6D0-8541-84CF-8C39CC88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 Systems Engineering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B4C7B-3349-2B42-B9A4-797BF2324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36223"/>
            <a:ext cx="10308076" cy="4440740"/>
          </a:xfrm>
        </p:spPr>
      </p:pic>
    </p:spTree>
    <p:extLst>
      <p:ext uri="{BB962C8B-B14F-4D97-AF65-F5344CB8AC3E}">
        <p14:creationId xmlns:p14="http://schemas.microsoft.com/office/powerpoint/2010/main" val="244123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7A7BC9-3304-5F48-87C9-E9DF6608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616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44785-66A7-2D40-AACF-48DAEDC8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902" y="365125"/>
            <a:ext cx="5387898" cy="1325563"/>
          </a:xfrm>
        </p:spPr>
        <p:txBody>
          <a:bodyPr/>
          <a:lstStyle/>
          <a:p>
            <a:r>
              <a:rPr lang="en-US" dirty="0"/>
              <a:t>APT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8CFF-AB5E-0340-9585-256C4D7E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902" y="1825625"/>
            <a:ext cx="5387898" cy="4351338"/>
          </a:xfrm>
        </p:spPr>
        <p:txBody>
          <a:bodyPr/>
          <a:lstStyle/>
          <a:p>
            <a:r>
              <a:rPr lang="en-US" dirty="0"/>
              <a:t>Reconnaissance</a:t>
            </a:r>
          </a:p>
          <a:p>
            <a:r>
              <a:rPr lang="en-US" dirty="0"/>
              <a:t>Establish foothold</a:t>
            </a:r>
          </a:p>
          <a:p>
            <a:r>
              <a:rPr lang="en-US" dirty="0"/>
              <a:t>Move laterally</a:t>
            </a:r>
          </a:p>
          <a:p>
            <a:r>
              <a:rPr lang="en-US" dirty="0"/>
              <a:t>Exfiltrate data</a:t>
            </a:r>
          </a:p>
          <a:p>
            <a:r>
              <a:rPr lang="en-US" dirty="0"/>
              <a:t>Cover tracks</a:t>
            </a:r>
          </a:p>
        </p:txBody>
      </p:sp>
    </p:spTree>
    <p:extLst>
      <p:ext uri="{BB962C8B-B14F-4D97-AF65-F5344CB8AC3E}">
        <p14:creationId xmlns:p14="http://schemas.microsoft.com/office/powerpoint/2010/main" val="11310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8DD7-24FF-9441-8935-4A476E2D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D1F51-3463-B440-97EB-82FB3AFD8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702" y="365125"/>
            <a:ext cx="3559098" cy="64731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B0322-C200-1344-A59B-04E98C67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9127"/>
            <a:ext cx="53213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C72C-E651-5F4F-B51A-E69B5F42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 info…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6B293-60BE-CD4F-9453-14BA8E3FE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4488"/>
            <a:ext cx="3980172" cy="398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50BFA-0A21-1641-8EED-F2757041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85" y="365124"/>
            <a:ext cx="3520915" cy="6403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D1834-44A2-6148-94CC-270F5A039E02}"/>
              </a:ext>
            </a:extLst>
          </p:cNvPr>
          <p:cNvSpPr txBox="1"/>
          <p:nvPr/>
        </p:nvSpPr>
        <p:spPr>
          <a:xfrm>
            <a:off x="5528316" y="4354166"/>
            <a:ext cx="159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Monaco" pitchFamily="2" charset="77"/>
              </a:rPr>
              <a:t>	FP</a:t>
            </a:r>
          </a:p>
          <a:p>
            <a:r>
              <a:rPr lang="en-US" sz="2400" i="1" dirty="0">
                <a:latin typeface="Monaco" pitchFamily="2" charset="77"/>
              </a:rPr>
              <a:t>FPR =	--</a:t>
            </a:r>
          </a:p>
          <a:p>
            <a:r>
              <a:rPr lang="en-US" sz="2400" i="1" dirty="0">
                <a:latin typeface="Monaco" pitchFamily="2" charset="77"/>
              </a:rPr>
              <a:t>	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F78C9-B8AD-7249-A48B-0325745A9CC5}"/>
              </a:ext>
            </a:extLst>
          </p:cNvPr>
          <p:cNvSpPr txBox="1"/>
          <p:nvPr/>
        </p:nvSpPr>
        <p:spPr>
          <a:xfrm>
            <a:off x="5528316" y="2722345"/>
            <a:ext cx="159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Monaco" pitchFamily="2" charset="77"/>
              </a:rPr>
              <a:t>	TP</a:t>
            </a:r>
          </a:p>
          <a:p>
            <a:r>
              <a:rPr lang="en-US" sz="2400" i="1" dirty="0">
                <a:latin typeface="Monaco" pitchFamily="2" charset="77"/>
              </a:rPr>
              <a:t>TPR =	--</a:t>
            </a:r>
          </a:p>
          <a:p>
            <a:r>
              <a:rPr lang="en-US" sz="2400" i="1" dirty="0">
                <a:latin typeface="Monaco" pitchFamily="2" charset="77"/>
              </a:rPr>
              <a:t>	P</a:t>
            </a:r>
          </a:p>
        </p:txBody>
      </p:sp>
    </p:spTree>
    <p:extLst>
      <p:ext uri="{BB962C8B-B14F-4D97-AF65-F5344CB8AC3E}">
        <p14:creationId xmlns:p14="http://schemas.microsoft.com/office/powerpoint/2010/main" val="343871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CC99-A479-E046-89C3-7DF0875D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313B-5340-AC44-97CF-67CBE9A32A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Dataset for Advanced Persistent Threats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promising results for:</a:t>
            </a:r>
          </a:p>
          <a:p>
            <a:r>
              <a:rPr lang="en-US" dirty="0"/>
              <a:t>Reconnaissance</a:t>
            </a:r>
          </a:p>
          <a:p>
            <a:r>
              <a:rPr lang="en-US" dirty="0"/>
              <a:t>Establish Foothold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2A259-5720-4C40-BA03-5F930390E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37060"/>
            <a:ext cx="5181600" cy="3928468"/>
          </a:xfrm>
        </p:spPr>
      </p:pic>
    </p:spTree>
    <p:extLst>
      <p:ext uri="{BB962C8B-B14F-4D97-AF65-F5344CB8AC3E}">
        <p14:creationId xmlns:p14="http://schemas.microsoft.com/office/powerpoint/2010/main" val="230669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71E2-7DF9-664F-97C2-A22292FA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Analysis (2)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29CFD1-F8B1-824B-8A2A-C9C4FA6A8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88176"/>
            <a:ext cx="4453578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8C54D-264B-9E43-A79C-B8FBAD9139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1369" y="2088176"/>
            <a:ext cx="452326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352EC-2B6F-6E4C-9C13-CA9ADC148C30}"/>
              </a:ext>
            </a:extLst>
          </p:cNvPr>
          <p:cNvSpPr txBox="1"/>
          <p:nvPr/>
        </p:nvSpPr>
        <p:spPr>
          <a:xfrm>
            <a:off x="839482" y="1456293"/>
            <a:ext cx="1018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Detection of Advanced Persistent Threats using Artificial Intelligence for Deep Packet Inspection </a:t>
            </a:r>
          </a:p>
        </p:txBody>
      </p:sp>
    </p:spTree>
    <p:extLst>
      <p:ext uri="{BB962C8B-B14F-4D97-AF65-F5344CB8AC3E}">
        <p14:creationId xmlns:p14="http://schemas.microsoft.com/office/powerpoint/2010/main" val="415881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B28-5FD0-7E4F-929D-7F82304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68766C-F170-3542-BD0C-F7DE4BBE2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8389" y="2362931"/>
            <a:ext cx="3032907" cy="3041988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D67A3F-1238-9446-8B18-03C22525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4139" y="1825625"/>
            <a:ext cx="641966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Move Laterally…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Starts with:</a:t>
            </a:r>
          </a:p>
          <a:p>
            <a:r>
              <a:rPr lang="en-US" sz="2400" dirty="0"/>
              <a:t>Discover internal network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Accomplished by:</a:t>
            </a:r>
          </a:p>
          <a:p>
            <a:r>
              <a:rPr lang="en-US" sz="2400" dirty="0"/>
              <a:t>Executing Port scan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268</Words>
  <Application>Microsoft Macintosh PowerPoint</Application>
  <PresentationFormat>Widescreen</PresentationFormat>
  <Paragraphs>63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Monaco</vt:lpstr>
      <vt:lpstr>Office Theme</vt:lpstr>
      <vt:lpstr>Advanced Persistent Threats</vt:lpstr>
      <vt:lpstr>Case Study:  Exploratory Data Analysis for APT-dataset</vt:lpstr>
      <vt:lpstr>Apply the Systems Engineering Method</vt:lpstr>
      <vt:lpstr>APT Stages</vt:lpstr>
      <vt:lpstr>Background info…</vt:lpstr>
      <vt:lpstr>More background info…</vt:lpstr>
      <vt:lpstr>Needs Analysis (1)</vt:lpstr>
      <vt:lpstr>Needs Analysis (2)</vt:lpstr>
      <vt:lpstr>Exploratory Data Analysis</vt:lpstr>
      <vt:lpstr>Port scan tool ‘nmap’</vt:lpstr>
      <vt:lpstr>EDA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Persistent Threats</dc:title>
  <dc:creator>E-J Doff</dc:creator>
  <cp:lastModifiedBy>E-J Doff</cp:lastModifiedBy>
  <cp:revision>17</cp:revision>
  <cp:lastPrinted>2021-11-02T21:58:12Z</cp:lastPrinted>
  <dcterms:created xsi:type="dcterms:W3CDTF">2021-11-02T20:53:58Z</dcterms:created>
  <dcterms:modified xsi:type="dcterms:W3CDTF">2021-11-03T21:39:44Z</dcterms:modified>
</cp:coreProperties>
</file>