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9D71-0E95-032D-A6C9-745C40046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CAE5AE-65DB-3266-E189-FC5F76FDF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14E94F-56C9-952D-A623-9C2E263F65C3}"/>
              </a:ext>
            </a:extLst>
          </p:cNvPr>
          <p:cNvSpPr>
            <a:spLocks noGrp="1"/>
          </p:cNvSpPr>
          <p:nvPr>
            <p:ph type="dt" sz="half" idx="10"/>
          </p:nvPr>
        </p:nvSpPr>
        <p:spPr/>
        <p:txBody>
          <a:bodyPr/>
          <a:lstStyle/>
          <a:p>
            <a:fld id="{C94E62C7-4769-468E-858D-6D5E50D9BB0B}" type="datetimeFigureOut">
              <a:rPr lang="en-IN" smtClean="0"/>
              <a:t>29-10-2024</a:t>
            </a:fld>
            <a:endParaRPr lang="en-IN"/>
          </a:p>
        </p:txBody>
      </p:sp>
      <p:sp>
        <p:nvSpPr>
          <p:cNvPr id="5" name="Footer Placeholder 4">
            <a:extLst>
              <a:ext uri="{FF2B5EF4-FFF2-40B4-BE49-F238E27FC236}">
                <a16:creationId xmlns:a16="http://schemas.microsoft.com/office/drawing/2014/main" id="{4D92E4C8-665B-478E-86EE-9F9BEAF44A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E8B0A-60BB-19A0-D53E-53558A48B6DE}"/>
              </a:ext>
            </a:extLst>
          </p:cNvPr>
          <p:cNvSpPr>
            <a:spLocks noGrp="1"/>
          </p:cNvSpPr>
          <p:nvPr>
            <p:ph type="sldNum" sz="quarter" idx="12"/>
          </p:nvPr>
        </p:nvSpPr>
        <p:spPr/>
        <p:txBody>
          <a:bodyPr/>
          <a:lstStyle/>
          <a:p>
            <a:fld id="{AFD7C849-8F49-41E7-B1E9-C87B3E87AB26}" type="slidenum">
              <a:rPr lang="en-IN" smtClean="0"/>
              <a:t>‹#›</a:t>
            </a:fld>
            <a:endParaRPr lang="en-IN"/>
          </a:p>
        </p:txBody>
      </p:sp>
    </p:spTree>
    <p:extLst>
      <p:ext uri="{BB962C8B-B14F-4D97-AF65-F5344CB8AC3E}">
        <p14:creationId xmlns:p14="http://schemas.microsoft.com/office/powerpoint/2010/main" val="83066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468D-06EC-27E8-3D60-53F31AC7FB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F72CE7-5221-680C-8DDA-C15DFC5953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937734-D1A1-DA58-C46A-3F83B9716A0A}"/>
              </a:ext>
            </a:extLst>
          </p:cNvPr>
          <p:cNvSpPr>
            <a:spLocks noGrp="1"/>
          </p:cNvSpPr>
          <p:nvPr>
            <p:ph type="dt" sz="half" idx="10"/>
          </p:nvPr>
        </p:nvSpPr>
        <p:spPr/>
        <p:txBody>
          <a:bodyPr/>
          <a:lstStyle/>
          <a:p>
            <a:fld id="{C94E62C7-4769-468E-858D-6D5E50D9BB0B}" type="datetimeFigureOut">
              <a:rPr lang="en-IN" smtClean="0"/>
              <a:t>29-10-2024</a:t>
            </a:fld>
            <a:endParaRPr lang="en-IN"/>
          </a:p>
        </p:txBody>
      </p:sp>
      <p:sp>
        <p:nvSpPr>
          <p:cNvPr id="5" name="Footer Placeholder 4">
            <a:extLst>
              <a:ext uri="{FF2B5EF4-FFF2-40B4-BE49-F238E27FC236}">
                <a16:creationId xmlns:a16="http://schemas.microsoft.com/office/drawing/2014/main" id="{68F8D260-AA4B-512C-9CDC-35A347854F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35F48-FB84-75FD-DCF8-9866890BD1DD}"/>
              </a:ext>
            </a:extLst>
          </p:cNvPr>
          <p:cNvSpPr>
            <a:spLocks noGrp="1"/>
          </p:cNvSpPr>
          <p:nvPr>
            <p:ph type="sldNum" sz="quarter" idx="12"/>
          </p:nvPr>
        </p:nvSpPr>
        <p:spPr/>
        <p:txBody>
          <a:bodyPr/>
          <a:lstStyle/>
          <a:p>
            <a:fld id="{AFD7C849-8F49-41E7-B1E9-C87B3E87AB26}" type="slidenum">
              <a:rPr lang="en-IN" smtClean="0"/>
              <a:t>‹#›</a:t>
            </a:fld>
            <a:endParaRPr lang="en-IN"/>
          </a:p>
        </p:txBody>
      </p:sp>
    </p:spTree>
    <p:extLst>
      <p:ext uri="{BB962C8B-B14F-4D97-AF65-F5344CB8AC3E}">
        <p14:creationId xmlns:p14="http://schemas.microsoft.com/office/powerpoint/2010/main" val="362565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DFCBBF-DB78-C46B-0CF7-9E1CB7624E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103C6B-8DA7-8223-FF4C-6C52D1CD13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8DE49B-6EDA-F3E7-434E-9ABFDA75385F}"/>
              </a:ext>
            </a:extLst>
          </p:cNvPr>
          <p:cNvSpPr>
            <a:spLocks noGrp="1"/>
          </p:cNvSpPr>
          <p:nvPr>
            <p:ph type="dt" sz="half" idx="10"/>
          </p:nvPr>
        </p:nvSpPr>
        <p:spPr/>
        <p:txBody>
          <a:bodyPr/>
          <a:lstStyle/>
          <a:p>
            <a:fld id="{C94E62C7-4769-468E-858D-6D5E50D9BB0B}" type="datetimeFigureOut">
              <a:rPr lang="en-IN" smtClean="0"/>
              <a:t>29-10-2024</a:t>
            </a:fld>
            <a:endParaRPr lang="en-IN"/>
          </a:p>
        </p:txBody>
      </p:sp>
      <p:sp>
        <p:nvSpPr>
          <p:cNvPr id="5" name="Footer Placeholder 4">
            <a:extLst>
              <a:ext uri="{FF2B5EF4-FFF2-40B4-BE49-F238E27FC236}">
                <a16:creationId xmlns:a16="http://schemas.microsoft.com/office/drawing/2014/main" id="{B760CA44-9E05-E481-6F13-4231848FE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B8E8E8-8001-9FC8-3632-D8104D6EB3CB}"/>
              </a:ext>
            </a:extLst>
          </p:cNvPr>
          <p:cNvSpPr>
            <a:spLocks noGrp="1"/>
          </p:cNvSpPr>
          <p:nvPr>
            <p:ph type="sldNum" sz="quarter" idx="12"/>
          </p:nvPr>
        </p:nvSpPr>
        <p:spPr/>
        <p:txBody>
          <a:bodyPr/>
          <a:lstStyle/>
          <a:p>
            <a:fld id="{AFD7C849-8F49-41E7-B1E9-C87B3E87AB26}" type="slidenum">
              <a:rPr lang="en-IN" smtClean="0"/>
              <a:t>‹#›</a:t>
            </a:fld>
            <a:endParaRPr lang="en-IN"/>
          </a:p>
        </p:txBody>
      </p:sp>
    </p:spTree>
    <p:extLst>
      <p:ext uri="{BB962C8B-B14F-4D97-AF65-F5344CB8AC3E}">
        <p14:creationId xmlns:p14="http://schemas.microsoft.com/office/powerpoint/2010/main" val="268183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3455-4C21-5815-7D0F-FC64E780C9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3F610D-FCAA-2402-40F8-48B8CE971B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9E7AE-C851-AD7B-75B8-85B8555166EA}"/>
              </a:ext>
            </a:extLst>
          </p:cNvPr>
          <p:cNvSpPr>
            <a:spLocks noGrp="1"/>
          </p:cNvSpPr>
          <p:nvPr>
            <p:ph type="dt" sz="half" idx="10"/>
          </p:nvPr>
        </p:nvSpPr>
        <p:spPr/>
        <p:txBody>
          <a:bodyPr/>
          <a:lstStyle/>
          <a:p>
            <a:fld id="{C94E62C7-4769-468E-858D-6D5E50D9BB0B}" type="datetimeFigureOut">
              <a:rPr lang="en-IN" smtClean="0"/>
              <a:t>29-10-2024</a:t>
            </a:fld>
            <a:endParaRPr lang="en-IN"/>
          </a:p>
        </p:txBody>
      </p:sp>
      <p:sp>
        <p:nvSpPr>
          <p:cNvPr id="5" name="Footer Placeholder 4">
            <a:extLst>
              <a:ext uri="{FF2B5EF4-FFF2-40B4-BE49-F238E27FC236}">
                <a16:creationId xmlns:a16="http://schemas.microsoft.com/office/drawing/2014/main" id="{D9366823-17A6-30C0-6D0E-9A4D0FAEB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F5DDE-D34D-29B1-4334-8CBC453B3CCB}"/>
              </a:ext>
            </a:extLst>
          </p:cNvPr>
          <p:cNvSpPr>
            <a:spLocks noGrp="1"/>
          </p:cNvSpPr>
          <p:nvPr>
            <p:ph type="sldNum" sz="quarter" idx="12"/>
          </p:nvPr>
        </p:nvSpPr>
        <p:spPr/>
        <p:txBody>
          <a:bodyPr/>
          <a:lstStyle/>
          <a:p>
            <a:fld id="{AFD7C849-8F49-41E7-B1E9-C87B3E87AB26}" type="slidenum">
              <a:rPr lang="en-IN" smtClean="0"/>
              <a:t>‹#›</a:t>
            </a:fld>
            <a:endParaRPr lang="en-IN"/>
          </a:p>
        </p:txBody>
      </p:sp>
    </p:spTree>
    <p:extLst>
      <p:ext uri="{BB962C8B-B14F-4D97-AF65-F5344CB8AC3E}">
        <p14:creationId xmlns:p14="http://schemas.microsoft.com/office/powerpoint/2010/main" val="169786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3879-50FF-D046-6126-A2FBDB691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B04356-E56B-99DE-78A8-731F1BA09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3BE62-FBBC-94C8-79FF-F5289B74B62B}"/>
              </a:ext>
            </a:extLst>
          </p:cNvPr>
          <p:cNvSpPr>
            <a:spLocks noGrp="1"/>
          </p:cNvSpPr>
          <p:nvPr>
            <p:ph type="dt" sz="half" idx="10"/>
          </p:nvPr>
        </p:nvSpPr>
        <p:spPr/>
        <p:txBody>
          <a:bodyPr/>
          <a:lstStyle/>
          <a:p>
            <a:fld id="{C94E62C7-4769-468E-858D-6D5E50D9BB0B}" type="datetimeFigureOut">
              <a:rPr lang="en-IN" smtClean="0"/>
              <a:t>29-10-2024</a:t>
            </a:fld>
            <a:endParaRPr lang="en-IN"/>
          </a:p>
        </p:txBody>
      </p:sp>
      <p:sp>
        <p:nvSpPr>
          <p:cNvPr id="5" name="Footer Placeholder 4">
            <a:extLst>
              <a:ext uri="{FF2B5EF4-FFF2-40B4-BE49-F238E27FC236}">
                <a16:creationId xmlns:a16="http://schemas.microsoft.com/office/drawing/2014/main" id="{1E0DA4C8-2D81-E020-C576-E197287893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8D35C-9E4F-19C7-3728-4B0520B28344}"/>
              </a:ext>
            </a:extLst>
          </p:cNvPr>
          <p:cNvSpPr>
            <a:spLocks noGrp="1"/>
          </p:cNvSpPr>
          <p:nvPr>
            <p:ph type="sldNum" sz="quarter" idx="12"/>
          </p:nvPr>
        </p:nvSpPr>
        <p:spPr/>
        <p:txBody>
          <a:bodyPr/>
          <a:lstStyle/>
          <a:p>
            <a:fld id="{AFD7C849-8F49-41E7-B1E9-C87B3E87AB26}" type="slidenum">
              <a:rPr lang="en-IN" smtClean="0"/>
              <a:t>‹#›</a:t>
            </a:fld>
            <a:endParaRPr lang="en-IN"/>
          </a:p>
        </p:txBody>
      </p:sp>
    </p:spTree>
    <p:extLst>
      <p:ext uri="{BB962C8B-B14F-4D97-AF65-F5344CB8AC3E}">
        <p14:creationId xmlns:p14="http://schemas.microsoft.com/office/powerpoint/2010/main" val="216675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1405-B10D-D3E0-CD35-D464626E54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1A19AA-210D-B083-96A1-8B5CDCFD37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1D9D19-A76D-D147-48CF-38F2930BC3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F441AA-56B8-D1CF-2425-FD7B5240616B}"/>
              </a:ext>
            </a:extLst>
          </p:cNvPr>
          <p:cNvSpPr>
            <a:spLocks noGrp="1"/>
          </p:cNvSpPr>
          <p:nvPr>
            <p:ph type="dt" sz="half" idx="10"/>
          </p:nvPr>
        </p:nvSpPr>
        <p:spPr/>
        <p:txBody>
          <a:bodyPr/>
          <a:lstStyle/>
          <a:p>
            <a:fld id="{C94E62C7-4769-468E-858D-6D5E50D9BB0B}" type="datetimeFigureOut">
              <a:rPr lang="en-IN" smtClean="0"/>
              <a:t>29-10-2024</a:t>
            </a:fld>
            <a:endParaRPr lang="en-IN"/>
          </a:p>
        </p:txBody>
      </p:sp>
      <p:sp>
        <p:nvSpPr>
          <p:cNvPr id="6" name="Footer Placeholder 5">
            <a:extLst>
              <a:ext uri="{FF2B5EF4-FFF2-40B4-BE49-F238E27FC236}">
                <a16:creationId xmlns:a16="http://schemas.microsoft.com/office/drawing/2014/main" id="{1876C4C7-E9EC-0DD8-044B-029516595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52AD7D-6D3F-452E-B506-67F664365752}"/>
              </a:ext>
            </a:extLst>
          </p:cNvPr>
          <p:cNvSpPr>
            <a:spLocks noGrp="1"/>
          </p:cNvSpPr>
          <p:nvPr>
            <p:ph type="sldNum" sz="quarter" idx="12"/>
          </p:nvPr>
        </p:nvSpPr>
        <p:spPr/>
        <p:txBody>
          <a:bodyPr/>
          <a:lstStyle/>
          <a:p>
            <a:fld id="{AFD7C849-8F49-41E7-B1E9-C87B3E87AB26}" type="slidenum">
              <a:rPr lang="en-IN" smtClean="0"/>
              <a:t>‹#›</a:t>
            </a:fld>
            <a:endParaRPr lang="en-IN"/>
          </a:p>
        </p:txBody>
      </p:sp>
    </p:spTree>
    <p:extLst>
      <p:ext uri="{BB962C8B-B14F-4D97-AF65-F5344CB8AC3E}">
        <p14:creationId xmlns:p14="http://schemas.microsoft.com/office/powerpoint/2010/main" val="36893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71D8-6AF7-175B-82B2-05E64B5425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E02022-EAFA-701D-FEBF-E90CA27DA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D41C3-0FF7-9015-68A8-C9CA42476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841915-05E9-729C-A37C-919419B6B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0A33A7-38E5-4998-3C3E-5476A473B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8696AA-0948-37A6-8343-15DB870DD57A}"/>
              </a:ext>
            </a:extLst>
          </p:cNvPr>
          <p:cNvSpPr>
            <a:spLocks noGrp="1"/>
          </p:cNvSpPr>
          <p:nvPr>
            <p:ph type="dt" sz="half" idx="10"/>
          </p:nvPr>
        </p:nvSpPr>
        <p:spPr/>
        <p:txBody>
          <a:bodyPr/>
          <a:lstStyle/>
          <a:p>
            <a:fld id="{C94E62C7-4769-468E-858D-6D5E50D9BB0B}" type="datetimeFigureOut">
              <a:rPr lang="en-IN" smtClean="0"/>
              <a:t>29-10-2024</a:t>
            </a:fld>
            <a:endParaRPr lang="en-IN"/>
          </a:p>
        </p:txBody>
      </p:sp>
      <p:sp>
        <p:nvSpPr>
          <p:cNvPr id="8" name="Footer Placeholder 7">
            <a:extLst>
              <a:ext uri="{FF2B5EF4-FFF2-40B4-BE49-F238E27FC236}">
                <a16:creationId xmlns:a16="http://schemas.microsoft.com/office/drawing/2014/main" id="{14FC64C7-55D7-A888-393D-9C92EE19E4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215D5-6FCE-047F-B18D-18811CFC8A36}"/>
              </a:ext>
            </a:extLst>
          </p:cNvPr>
          <p:cNvSpPr>
            <a:spLocks noGrp="1"/>
          </p:cNvSpPr>
          <p:nvPr>
            <p:ph type="sldNum" sz="quarter" idx="12"/>
          </p:nvPr>
        </p:nvSpPr>
        <p:spPr/>
        <p:txBody>
          <a:bodyPr/>
          <a:lstStyle/>
          <a:p>
            <a:fld id="{AFD7C849-8F49-41E7-B1E9-C87B3E87AB26}" type="slidenum">
              <a:rPr lang="en-IN" smtClean="0"/>
              <a:t>‹#›</a:t>
            </a:fld>
            <a:endParaRPr lang="en-IN"/>
          </a:p>
        </p:txBody>
      </p:sp>
    </p:spTree>
    <p:extLst>
      <p:ext uri="{BB962C8B-B14F-4D97-AF65-F5344CB8AC3E}">
        <p14:creationId xmlns:p14="http://schemas.microsoft.com/office/powerpoint/2010/main" val="1126343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9099-0F1E-F95F-F2B4-98F7578C9D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5E348-883A-FD4A-CD18-053978BF1F52}"/>
              </a:ext>
            </a:extLst>
          </p:cNvPr>
          <p:cNvSpPr>
            <a:spLocks noGrp="1"/>
          </p:cNvSpPr>
          <p:nvPr>
            <p:ph type="dt" sz="half" idx="10"/>
          </p:nvPr>
        </p:nvSpPr>
        <p:spPr/>
        <p:txBody>
          <a:bodyPr/>
          <a:lstStyle/>
          <a:p>
            <a:fld id="{C94E62C7-4769-468E-858D-6D5E50D9BB0B}" type="datetimeFigureOut">
              <a:rPr lang="en-IN" smtClean="0"/>
              <a:t>29-10-2024</a:t>
            </a:fld>
            <a:endParaRPr lang="en-IN"/>
          </a:p>
        </p:txBody>
      </p:sp>
      <p:sp>
        <p:nvSpPr>
          <p:cNvPr id="4" name="Footer Placeholder 3">
            <a:extLst>
              <a:ext uri="{FF2B5EF4-FFF2-40B4-BE49-F238E27FC236}">
                <a16:creationId xmlns:a16="http://schemas.microsoft.com/office/drawing/2014/main" id="{72E6B94A-F93E-AA9A-E894-637DD459C2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BB91A8-8A85-2AC7-6578-2515779D76FE}"/>
              </a:ext>
            </a:extLst>
          </p:cNvPr>
          <p:cNvSpPr>
            <a:spLocks noGrp="1"/>
          </p:cNvSpPr>
          <p:nvPr>
            <p:ph type="sldNum" sz="quarter" idx="12"/>
          </p:nvPr>
        </p:nvSpPr>
        <p:spPr/>
        <p:txBody>
          <a:bodyPr/>
          <a:lstStyle/>
          <a:p>
            <a:fld id="{AFD7C849-8F49-41E7-B1E9-C87B3E87AB26}" type="slidenum">
              <a:rPr lang="en-IN" smtClean="0"/>
              <a:t>‹#›</a:t>
            </a:fld>
            <a:endParaRPr lang="en-IN"/>
          </a:p>
        </p:txBody>
      </p:sp>
    </p:spTree>
    <p:extLst>
      <p:ext uri="{BB962C8B-B14F-4D97-AF65-F5344CB8AC3E}">
        <p14:creationId xmlns:p14="http://schemas.microsoft.com/office/powerpoint/2010/main" val="248629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02F40-FA43-6E5C-4863-6F5A4E35D9B6}"/>
              </a:ext>
            </a:extLst>
          </p:cNvPr>
          <p:cNvSpPr>
            <a:spLocks noGrp="1"/>
          </p:cNvSpPr>
          <p:nvPr>
            <p:ph type="dt" sz="half" idx="10"/>
          </p:nvPr>
        </p:nvSpPr>
        <p:spPr/>
        <p:txBody>
          <a:bodyPr/>
          <a:lstStyle/>
          <a:p>
            <a:fld id="{C94E62C7-4769-468E-858D-6D5E50D9BB0B}" type="datetimeFigureOut">
              <a:rPr lang="en-IN" smtClean="0"/>
              <a:t>29-10-2024</a:t>
            </a:fld>
            <a:endParaRPr lang="en-IN"/>
          </a:p>
        </p:txBody>
      </p:sp>
      <p:sp>
        <p:nvSpPr>
          <p:cNvPr id="3" name="Footer Placeholder 2">
            <a:extLst>
              <a:ext uri="{FF2B5EF4-FFF2-40B4-BE49-F238E27FC236}">
                <a16:creationId xmlns:a16="http://schemas.microsoft.com/office/drawing/2014/main" id="{0A887E2D-E343-65C9-70D0-D7BF94613D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B771D0-A919-F0E3-5872-B73E4CEED0BD}"/>
              </a:ext>
            </a:extLst>
          </p:cNvPr>
          <p:cNvSpPr>
            <a:spLocks noGrp="1"/>
          </p:cNvSpPr>
          <p:nvPr>
            <p:ph type="sldNum" sz="quarter" idx="12"/>
          </p:nvPr>
        </p:nvSpPr>
        <p:spPr/>
        <p:txBody>
          <a:bodyPr/>
          <a:lstStyle/>
          <a:p>
            <a:fld id="{AFD7C849-8F49-41E7-B1E9-C87B3E87AB26}" type="slidenum">
              <a:rPr lang="en-IN" smtClean="0"/>
              <a:t>‹#›</a:t>
            </a:fld>
            <a:endParaRPr lang="en-IN"/>
          </a:p>
        </p:txBody>
      </p:sp>
    </p:spTree>
    <p:extLst>
      <p:ext uri="{BB962C8B-B14F-4D97-AF65-F5344CB8AC3E}">
        <p14:creationId xmlns:p14="http://schemas.microsoft.com/office/powerpoint/2010/main" val="400110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CD0C-09FD-418B-3323-FA06B81E2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EE7965-8696-7EEE-D17E-F8709DE8E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CB5378-B43B-7675-22CE-750F3643D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EA032-0C61-6D61-7F01-BA31FA1C82F4}"/>
              </a:ext>
            </a:extLst>
          </p:cNvPr>
          <p:cNvSpPr>
            <a:spLocks noGrp="1"/>
          </p:cNvSpPr>
          <p:nvPr>
            <p:ph type="dt" sz="half" idx="10"/>
          </p:nvPr>
        </p:nvSpPr>
        <p:spPr/>
        <p:txBody>
          <a:bodyPr/>
          <a:lstStyle/>
          <a:p>
            <a:fld id="{C94E62C7-4769-468E-858D-6D5E50D9BB0B}" type="datetimeFigureOut">
              <a:rPr lang="en-IN" smtClean="0"/>
              <a:t>29-10-2024</a:t>
            </a:fld>
            <a:endParaRPr lang="en-IN"/>
          </a:p>
        </p:txBody>
      </p:sp>
      <p:sp>
        <p:nvSpPr>
          <p:cNvPr id="6" name="Footer Placeholder 5">
            <a:extLst>
              <a:ext uri="{FF2B5EF4-FFF2-40B4-BE49-F238E27FC236}">
                <a16:creationId xmlns:a16="http://schemas.microsoft.com/office/drawing/2014/main" id="{B4ED13EA-9FCF-0561-21DB-B28F2C3CC7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B48FE-7A47-17E0-ECF1-BED31974206D}"/>
              </a:ext>
            </a:extLst>
          </p:cNvPr>
          <p:cNvSpPr>
            <a:spLocks noGrp="1"/>
          </p:cNvSpPr>
          <p:nvPr>
            <p:ph type="sldNum" sz="quarter" idx="12"/>
          </p:nvPr>
        </p:nvSpPr>
        <p:spPr/>
        <p:txBody>
          <a:bodyPr/>
          <a:lstStyle/>
          <a:p>
            <a:fld id="{AFD7C849-8F49-41E7-B1E9-C87B3E87AB26}" type="slidenum">
              <a:rPr lang="en-IN" smtClean="0"/>
              <a:t>‹#›</a:t>
            </a:fld>
            <a:endParaRPr lang="en-IN"/>
          </a:p>
        </p:txBody>
      </p:sp>
    </p:spTree>
    <p:extLst>
      <p:ext uri="{BB962C8B-B14F-4D97-AF65-F5344CB8AC3E}">
        <p14:creationId xmlns:p14="http://schemas.microsoft.com/office/powerpoint/2010/main" val="121875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4E74-C742-4609-933B-EA5FD98FC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451B2A-84DE-AA93-3BC0-FA40E8277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726438-217D-6E8F-CAA4-37A1A8052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B3A8B-4217-3FA8-194A-4B2A084D8658}"/>
              </a:ext>
            </a:extLst>
          </p:cNvPr>
          <p:cNvSpPr>
            <a:spLocks noGrp="1"/>
          </p:cNvSpPr>
          <p:nvPr>
            <p:ph type="dt" sz="half" idx="10"/>
          </p:nvPr>
        </p:nvSpPr>
        <p:spPr/>
        <p:txBody>
          <a:bodyPr/>
          <a:lstStyle/>
          <a:p>
            <a:fld id="{C94E62C7-4769-468E-858D-6D5E50D9BB0B}" type="datetimeFigureOut">
              <a:rPr lang="en-IN" smtClean="0"/>
              <a:t>29-10-2024</a:t>
            </a:fld>
            <a:endParaRPr lang="en-IN"/>
          </a:p>
        </p:txBody>
      </p:sp>
      <p:sp>
        <p:nvSpPr>
          <p:cNvPr id="6" name="Footer Placeholder 5">
            <a:extLst>
              <a:ext uri="{FF2B5EF4-FFF2-40B4-BE49-F238E27FC236}">
                <a16:creationId xmlns:a16="http://schemas.microsoft.com/office/drawing/2014/main" id="{79CBCA22-AB40-F732-8C5B-AE7ECE9295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92CD79-9B6B-7F8A-9791-3C09538D6805}"/>
              </a:ext>
            </a:extLst>
          </p:cNvPr>
          <p:cNvSpPr>
            <a:spLocks noGrp="1"/>
          </p:cNvSpPr>
          <p:nvPr>
            <p:ph type="sldNum" sz="quarter" idx="12"/>
          </p:nvPr>
        </p:nvSpPr>
        <p:spPr/>
        <p:txBody>
          <a:bodyPr/>
          <a:lstStyle/>
          <a:p>
            <a:fld id="{AFD7C849-8F49-41E7-B1E9-C87B3E87AB26}" type="slidenum">
              <a:rPr lang="en-IN" smtClean="0"/>
              <a:t>‹#›</a:t>
            </a:fld>
            <a:endParaRPr lang="en-IN"/>
          </a:p>
        </p:txBody>
      </p:sp>
    </p:spTree>
    <p:extLst>
      <p:ext uri="{BB962C8B-B14F-4D97-AF65-F5344CB8AC3E}">
        <p14:creationId xmlns:p14="http://schemas.microsoft.com/office/powerpoint/2010/main" val="5578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75E6C-FC70-A4AA-06FF-0E1B303EE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D06CA9-11AE-0EF3-8FAC-D43DC2818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04B25C-A9B6-5340-223A-18236A261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E62C7-4769-468E-858D-6D5E50D9BB0B}" type="datetimeFigureOut">
              <a:rPr lang="en-IN" smtClean="0"/>
              <a:t>29-10-2024</a:t>
            </a:fld>
            <a:endParaRPr lang="en-IN"/>
          </a:p>
        </p:txBody>
      </p:sp>
      <p:sp>
        <p:nvSpPr>
          <p:cNvPr id="5" name="Footer Placeholder 4">
            <a:extLst>
              <a:ext uri="{FF2B5EF4-FFF2-40B4-BE49-F238E27FC236}">
                <a16:creationId xmlns:a16="http://schemas.microsoft.com/office/drawing/2014/main" id="{989D3285-A430-BE5A-D096-348D2E9BF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769B5B-618F-1380-AE42-6279FA2C6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7C849-8F49-41E7-B1E9-C87B3E87AB26}" type="slidenum">
              <a:rPr lang="en-IN" smtClean="0"/>
              <a:t>‹#›</a:t>
            </a:fld>
            <a:endParaRPr lang="en-IN"/>
          </a:p>
        </p:txBody>
      </p:sp>
    </p:spTree>
    <p:extLst>
      <p:ext uri="{BB962C8B-B14F-4D97-AF65-F5344CB8AC3E}">
        <p14:creationId xmlns:p14="http://schemas.microsoft.com/office/powerpoint/2010/main" val="22995730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7E18-CDC4-B4F3-3346-0E14D3C92992}"/>
              </a:ext>
            </a:extLst>
          </p:cNvPr>
          <p:cNvSpPr>
            <a:spLocks noGrp="1"/>
          </p:cNvSpPr>
          <p:nvPr>
            <p:ph type="ctrTitle"/>
          </p:nvPr>
        </p:nvSpPr>
        <p:spPr>
          <a:xfrm>
            <a:off x="1060704" y="2112263"/>
            <a:ext cx="9890760" cy="1132523"/>
          </a:xfrm>
        </p:spPr>
        <p:txBody>
          <a:bodyPr/>
          <a:lstStyle/>
          <a:p>
            <a:r>
              <a:rPr lang="en-IN" b="1" dirty="0">
                <a:solidFill>
                  <a:srgbClr val="C00000"/>
                </a:solidFill>
              </a:rPr>
              <a:t>Process Management in Linux</a:t>
            </a:r>
          </a:p>
        </p:txBody>
      </p:sp>
    </p:spTree>
    <p:extLst>
      <p:ext uri="{BB962C8B-B14F-4D97-AF65-F5344CB8AC3E}">
        <p14:creationId xmlns:p14="http://schemas.microsoft.com/office/powerpoint/2010/main" val="1832673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FF98-B7C8-2562-7810-56886920C270}"/>
              </a:ext>
            </a:extLst>
          </p:cNvPr>
          <p:cNvSpPr>
            <a:spLocks noGrp="1"/>
          </p:cNvSpPr>
          <p:nvPr>
            <p:ph type="title"/>
          </p:nvPr>
        </p:nvSpPr>
        <p:spPr>
          <a:xfrm>
            <a:off x="838200" y="538861"/>
            <a:ext cx="10515600" cy="466979"/>
          </a:xfrm>
        </p:spPr>
        <p:txBody>
          <a:bodyPr>
            <a:normAutofit fontScale="90000"/>
          </a:bodyPr>
          <a:lstStyle/>
          <a:p>
            <a:pPr algn="ctr"/>
            <a:r>
              <a:rPr lang="en-US" b="1" dirty="0">
                <a:solidFill>
                  <a:srgbClr val="C00000"/>
                </a:solidFill>
              </a:rPr>
              <a:t>Types of Processes in Linux</a:t>
            </a:r>
            <a:br>
              <a:rPr lang="en-US" dirty="0"/>
            </a:br>
            <a:endParaRPr lang="en-IN" dirty="0"/>
          </a:p>
        </p:txBody>
      </p:sp>
      <p:sp>
        <p:nvSpPr>
          <p:cNvPr id="3" name="Content Placeholder 2">
            <a:extLst>
              <a:ext uri="{FF2B5EF4-FFF2-40B4-BE49-F238E27FC236}">
                <a16:creationId xmlns:a16="http://schemas.microsoft.com/office/drawing/2014/main" id="{4B7610A6-A576-33A2-0013-E3C8790F941B}"/>
              </a:ext>
            </a:extLst>
          </p:cNvPr>
          <p:cNvSpPr>
            <a:spLocks noGrp="1"/>
          </p:cNvSpPr>
          <p:nvPr>
            <p:ph idx="1"/>
          </p:nvPr>
        </p:nvSpPr>
        <p:spPr>
          <a:xfrm>
            <a:off x="774192" y="933291"/>
            <a:ext cx="10515600" cy="3209705"/>
          </a:xfrm>
        </p:spPr>
        <p:txBody>
          <a:bodyPr>
            <a:normAutofit fontScale="70000" lnSpcReduction="20000"/>
          </a:bodyPr>
          <a:lstStyle/>
          <a:p>
            <a:r>
              <a:rPr lang="en-US" dirty="0"/>
              <a:t>In Linux processes can be of two types:</a:t>
            </a:r>
          </a:p>
          <a:p>
            <a:pPr marL="0" indent="0">
              <a:buNone/>
            </a:pPr>
            <a:r>
              <a:rPr lang="en-US" dirty="0">
                <a:solidFill>
                  <a:srgbClr val="C00000"/>
                </a:solidFill>
              </a:rPr>
              <a:t>Foreground Processes</a:t>
            </a:r>
          </a:p>
          <a:p>
            <a:pPr algn="just"/>
            <a:r>
              <a:rPr lang="en-US" dirty="0"/>
              <a:t>Foreground processes are the kinds of processes that require input from the user and are characterized by their interactivity. For instance, a foreground process would be like you are running an Office application on the Linux system.</a:t>
            </a:r>
          </a:p>
          <a:p>
            <a:pPr algn="just"/>
            <a:r>
              <a:rPr lang="en-US" dirty="0"/>
              <a:t>Depend on the user for input</a:t>
            </a:r>
          </a:p>
          <a:p>
            <a:pPr algn="just"/>
            <a:r>
              <a:rPr lang="en-US" dirty="0"/>
              <a:t>Also referred to as interactive processes</a:t>
            </a:r>
          </a:p>
          <a:p>
            <a:pPr algn="just"/>
            <a:r>
              <a:rPr lang="en-US" dirty="0"/>
              <a:t>By default, every process that you start runs in the foreground. It gets its input from the keyboard and sends its output to the screen.</a:t>
            </a:r>
          </a:p>
          <a:p>
            <a:pPr algn="just"/>
            <a:r>
              <a:rPr lang="en-US" dirty="0"/>
              <a:t>You can see this happen with the ls command. If you wish to list all the files in your current directory, you can use the following command −</a:t>
            </a:r>
          </a:p>
          <a:p>
            <a:pPr algn="just"/>
            <a:endParaRPr lang="en-US" dirty="0"/>
          </a:p>
          <a:p>
            <a:pPr algn="just"/>
            <a:endParaRPr lang="en-US" dirty="0"/>
          </a:p>
          <a:p>
            <a:pPr marL="0" indent="0" algn="just">
              <a:buNone/>
            </a:pPr>
            <a:endParaRPr lang="en-IN" dirty="0"/>
          </a:p>
        </p:txBody>
      </p:sp>
      <p:pic>
        <p:nvPicPr>
          <p:cNvPr id="5" name="Picture 4">
            <a:extLst>
              <a:ext uri="{FF2B5EF4-FFF2-40B4-BE49-F238E27FC236}">
                <a16:creationId xmlns:a16="http://schemas.microsoft.com/office/drawing/2014/main" id="{A3ED2051-E02D-854A-0966-90AE8EE87BBE}"/>
              </a:ext>
            </a:extLst>
          </p:cNvPr>
          <p:cNvPicPr>
            <a:picLocks noChangeAspect="1"/>
          </p:cNvPicPr>
          <p:nvPr/>
        </p:nvPicPr>
        <p:blipFill>
          <a:blip r:embed="rId2"/>
          <a:srcRect t="21864"/>
          <a:stretch/>
        </p:blipFill>
        <p:spPr>
          <a:xfrm>
            <a:off x="1397464" y="4197731"/>
            <a:ext cx="8811855" cy="2121408"/>
          </a:xfrm>
          <a:prstGeom prst="rect">
            <a:avLst/>
          </a:prstGeom>
        </p:spPr>
      </p:pic>
    </p:spTree>
    <p:extLst>
      <p:ext uri="{BB962C8B-B14F-4D97-AF65-F5344CB8AC3E}">
        <p14:creationId xmlns:p14="http://schemas.microsoft.com/office/powerpoint/2010/main" val="225338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3B2ED-F790-7BF3-647E-07EC3A0C03FE}"/>
              </a:ext>
            </a:extLst>
          </p:cNvPr>
          <p:cNvSpPr>
            <a:spLocks noGrp="1"/>
          </p:cNvSpPr>
          <p:nvPr>
            <p:ph idx="1"/>
          </p:nvPr>
        </p:nvSpPr>
        <p:spPr>
          <a:xfrm>
            <a:off x="740664" y="170561"/>
            <a:ext cx="10512552" cy="3696172"/>
          </a:xfrm>
        </p:spPr>
        <p:txBody>
          <a:bodyPr>
            <a:normAutofit fontScale="92500" lnSpcReduction="10000"/>
          </a:bodyPr>
          <a:lstStyle/>
          <a:p>
            <a:pPr marL="0" indent="0">
              <a:buNone/>
            </a:pPr>
            <a:r>
              <a:rPr lang="en-US" dirty="0">
                <a:solidFill>
                  <a:srgbClr val="C00000"/>
                </a:solidFill>
              </a:rPr>
              <a:t>Background Processes</a:t>
            </a:r>
          </a:p>
          <a:p>
            <a:pPr algn="just"/>
            <a:r>
              <a:rPr lang="en-US" dirty="0"/>
              <a:t>On the other hand, background processes are non-interactive operations carried out in the background and do not call for any participation from the user. </a:t>
            </a:r>
          </a:p>
          <a:p>
            <a:pPr algn="just"/>
            <a:r>
              <a:rPr lang="en-US" dirty="0"/>
              <a:t>Run independently of the user</a:t>
            </a:r>
          </a:p>
          <a:p>
            <a:pPr algn="just"/>
            <a:r>
              <a:rPr lang="en-US" dirty="0"/>
              <a:t>Referred to as non-interactive or automatic processes</a:t>
            </a:r>
          </a:p>
          <a:p>
            <a:pPr algn="just"/>
            <a:r>
              <a:rPr lang="en-US" dirty="0"/>
              <a:t>Antivirus software is an example of a Background Process.</a:t>
            </a:r>
          </a:p>
          <a:p>
            <a:pPr algn="just"/>
            <a:r>
              <a:rPr lang="en-US" dirty="0"/>
              <a:t>Additionally, processes can be system processes or user processes. System processes are initiated by the kernel, while users initiate User processes.</a:t>
            </a:r>
          </a:p>
        </p:txBody>
      </p:sp>
      <p:pic>
        <p:nvPicPr>
          <p:cNvPr id="5" name="Picture 4">
            <a:extLst>
              <a:ext uri="{FF2B5EF4-FFF2-40B4-BE49-F238E27FC236}">
                <a16:creationId xmlns:a16="http://schemas.microsoft.com/office/drawing/2014/main" id="{380FD5A1-FF0D-FF0C-2CA2-20E5A2F322E5}"/>
              </a:ext>
            </a:extLst>
          </p:cNvPr>
          <p:cNvPicPr>
            <a:picLocks noChangeAspect="1"/>
          </p:cNvPicPr>
          <p:nvPr/>
        </p:nvPicPr>
        <p:blipFill>
          <a:blip r:embed="rId2"/>
          <a:stretch>
            <a:fillRect/>
          </a:stretch>
        </p:blipFill>
        <p:spPr>
          <a:xfrm>
            <a:off x="1565672" y="3854721"/>
            <a:ext cx="8895063" cy="3003279"/>
          </a:xfrm>
          <a:prstGeom prst="rect">
            <a:avLst/>
          </a:prstGeom>
        </p:spPr>
      </p:pic>
    </p:spTree>
    <p:extLst>
      <p:ext uri="{BB962C8B-B14F-4D97-AF65-F5344CB8AC3E}">
        <p14:creationId xmlns:p14="http://schemas.microsoft.com/office/powerpoint/2010/main" val="282244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9037-3ECB-BB73-21B8-D78F49C3AD1A}"/>
              </a:ext>
            </a:extLst>
          </p:cNvPr>
          <p:cNvSpPr>
            <a:spLocks noGrp="1"/>
          </p:cNvSpPr>
          <p:nvPr>
            <p:ph type="title"/>
          </p:nvPr>
        </p:nvSpPr>
        <p:spPr>
          <a:xfrm>
            <a:off x="713232" y="99949"/>
            <a:ext cx="10515600" cy="649859"/>
          </a:xfrm>
        </p:spPr>
        <p:txBody>
          <a:bodyPr>
            <a:normAutofit fontScale="90000"/>
          </a:bodyPr>
          <a:lstStyle/>
          <a:p>
            <a:pPr algn="ctr"/>
            <a:r>
              <a:rPr lang="en-US" b="1" dirty="0">
                <a:solidFill>
                  <a:srgbClr val="C00000"/>
                </a:solidFill>
              </a:rPr>
              <a:t>Process States in Linux</a:t>
            </a:r>
            <a:endParaRPr lang="en-IN" b="1" dirty="0">
              <a:solidFill>
                <a:srgbClr val="C00000"/>
              </a:solidFill>
            </a:endParaRPr>
          </a:p>
        </p:txBody>
      </p:sp>
      <p:sp>
        <p:nvSpPr>
          <p:cNvPr id="3" name="Content Placeholder 2">
            <a:extLst>
              <a:ext uri="{FF2B5EF4-FFF2-40B4-BE49-F238E27FC236}">
                <a16:creationId xmlns:a16="http://schemas.microsoft.com/office/drawing/2014/main" id="{D7F91018-4706-79DD-75D6-74264793FE0B}"/>
              </a:ext>
            </a:extLst>
          </p:cNvPr>
          <p:cNvSpPr>
            <a:spLocks noGrp="1"/>
          </p:cNvSpPr>
          <p:nvPr>
            <p:ph idx="1"/>
          </p:nvPr>
        </p:nvSpPr>
        <p:spPr>
          <a:xfrm>
            <a:off x="557784" y="932688"/>
            <a:ext cx="10796016" cy="5596128"/>
          </a:xfrm>
        </p:spPr>
        <p:txBody>
          <a:bodyPr>
            <a:normAutofit fontScale="62500" lnSpcReduction="20000"/>
          </a:bodyPr>
          <a:lstStyle/>
          <a:p>
            <a:pPr marL="0" indent="0">
              <a:buNone/>
            </a:pPr>
            <a:r>
              <a:rPr lang="en-US" dirty="0"/>
              <a:t>A process in Linux can go through different states after it’s created and before it’s terminated. These states are:</a:t>
            </a:r>
          </a:p>
          <a:p>
            <a:r>
              <a:rPr lang="en-US" dirty="0"/>
              <a:t>Running: The process is currently executing on the CPU.</a:t>
            </a:r>
          </a:p>
          <a:p>
            <a:r>
              <a:rPr lang="en-US" dirty="0"/>
              <a:t>Sleeping: The process is waiting for a resource to become available.</a:t>
            </a:r>
          </a:p>
          <a:p>
            <a:r>
              <a:rPr lang="en-US" dirty="0"/>
              <a:t>Interruptible sleep</a:t>
            </a:r>
          </a:p>
          <a:p>
            <a:r>
              <a:rPr lang="en-US" dirty="0"/>
              <a:t>Uninterruptible sleep</a:t>
            </a:r>
          </a:p>
          <a:p>
            <a:r>
              <a:rPr lang="en-US" dirty="0"/>
              <a:t>Stopped: The process has been terminated by a user</a:t>
            </a:r>
          </a:p>
          <a:p>
            <a:r>
              <a:rPr lang="en-US" dirty="0"/>
              <a:t>Zombie: A process enters the "zombie" state when it has completed its execution but its parent process has not yet read its exit status. At this stage, the process details still have an entry in the process table, but it does not execute any instructions. The zombie process is removed from the process table when its parent process reads its exit status. The process has completed execution but has not yet been cleaned by the system.</a:t>
            </a:r>
          </a:p>
          <a:p>
            <a:r>
              <a:rPr lang="en-US" dirty="0"/>
              <a:t>Orphan: The parent process of the current process has been terminated.</a:t>
            </a:r>
          </a:p>
          <a:p>
            <a:pPr marL="0" indent="0">
              <a:buNone/>
            </a:pPr>
            <a:endParaRPr lang="en-US" dirty="0"/>
          </a:p>
          <a:p>
            <a:r>
              <a:rPr lang="en-US" dirty="0"/>
              <a:t>A process in </a:t>
            </a:r>
            <a:r>
              <a:rPr lang="en-US" dirty="0">
                <a:solidFill>
                  <a:srgbClr val="C00000"/>
                </a:solidFill>
              </a:rPr>
              <a:t>running state </a:t>
            </a:r>
            <a:r>
              <a:rPr lang="en-US" dirty="0"/>
              <a:t>means that it is running or it’s ready to run.</a:t>
            </a:r>
          </a:p>
          <a:p>
            <a:r>
              <a:rPr lang="en-US" dirty="0"/>
              <a:t>The process is in a </a:t>
            </a:r>
            <a:r>
              <a:rPr lang="en-US" dirty="0">
                <a:solidFill>
                  <a:srgbClr val="C00000"/>
                </a:solidFill>
              </a:rPr>
              <a:t>sleeping state </a:t>
            </a:r>
            <a:r>
              <a:rPr lang="en-US" dirty="0"/>
              <a:t>when it is waiting for a resource to be available.</a:t>
            </a:r>
          </a:p>
          <a:p>
            <a:r>
              <a:rPr lang="en-US" dirty="0"/>
              <a:t>A process in </a:t>
            </a:r>
            <a:r>
              <a:rPr lang="en-US" dirty="0">
                <a:solidFill>
                  <a:srgbClr val="C00000"/>
                </a:solidFill>
              </a:rPr>
              <a:t>Interruptible sleep </a:t>
            </a:r>
            <a:r>
              <a:rPr lang="en-US" dirty="0"/>
              <a:t>will wakeup to handle signals, whereas a process in Uninterruptible sleep will not.</a:t>
            </a:r>
          </a:p>
          <a:p>
            <a:r>
              <a:rPr lang="en-US" dirty="0"/>
              <a:t>A process enters a </a:t>
            </a:r>
            <a:r>
              <a:rPr lang="en-US" dirty="0">
                <a:solidFill>
                  <a:srgbClr val="C00000"/>
                </a:solidFill>
              </a:rPr>
              <a:t>stopped</a:t>
            </a:r>
            <a:r>
              <a:rPr lang="en-US" dirty="0"/>
              <a:t> state when it receives a stop signal.</a:t>
            </a:r>
          </a:p>
          <a:p>
            <a:r>
              <a:rPr lang="en-US" dirty="0">
                <a:solidFill>
                  <a:srgbClr val="C00000"/>
                </a:solidFill>
              </a:rPr>
              <a:t>Zombie</a:t>
            </a:r>
            <a:r>
              <a:rPr lang="en-US" dirty="0"/>
              <a:t> state is when a process is dead but the entry for the process is still present in the table.</a:t>
            </a:r>
            <a:endParaRPr lang="en-IN" dirty="0"/>
          </a:p>
        </p:txBody>
      </p:sp>
    </p:spTree>
    <p:extLst>
      <p:ext uri="{BB962C8B-B14F-4D97-AF65-F5344CB8AC3E}">
        <p14:creationId xmlns:p14="http://schemas.microsoft.com/office/powerpoint/2010/main" val="247984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3DC4-9DD3-C1F5-7D14-432814911C34}"/>
              </a:ext>
            </a:extLst>
          </p:cNvPr>
          <p:cNvSpPr>
            <a:spLocks noGrp="1"/>
          </p:cNvSpPr>
          <p:nvPr>
            <p:ph type="title"/>
          </p:nvPr>
        </p:nvSpPr>
        <p:spPr>
          <a:xfrm>
            <a:off x="838200" y="173101"/>
            <a:ext cx="10515600" cy="741299"/>
          </a:xfrm>
        </p:spPr>
        <p:txBody>
          <a:bodyPr>
            <a:normAutofit/>
          </a:bodyPr>
          <a:lstStyle/>
          <a:p>
            <a:pPr algn="ctr"/>
            <a:r>
              <a:rPr lang="en-US" sz="4000" b="1" dirty="0">
                <a:solidFill>
                  <a:srgbClr val="C00000"/>
                </a:solidFill>
              </a:rPr>
              <a:t>What is Process Management in Linux?</a:t>
            </a:r>
            <a:endParaRPr lang="en-IN" sz="4000" b="1" dirty="0">
              <a:solidFill>
                <a:srgbClr val="C00000"/>
              </a:solidFill>
            </a:endParaRPr>
          </a:p>
        </p:txBody>
      </p:sp>
      <p:sp>
        <p:nvSpPr>
          <p:cNvPr id="3" name="Content Placeholder 2">
            <a:extLst>
              <a:ext uri="{FF2B5EF4-FFF2-40B4-BE49-F238E27FC236}">
                <a16:creationId xmlns:a16="http://schemas.microsoft.com/office/drawing/2014/main" id="{D03CDA04-4E28-9369-925E-99C533B957D7}"/>
              </a:ext>
            </a:extLst>
          </p:cNvPr>
          <p:cNvSpPr>
            <a:spLocks noGrp="1"/>
          </p:cNvSpPr>
          <p:nvPr>
            <p:ph idx="1"/>
          </p:nvPr>
        </p:nvSpPr>
        <p:spPr>
          <a:xfrm>
            <a:off x="838200" y="1060704"/>
            <a:ext cx="10515600" cy="4924235"/>
          </a:xfrm>
        </p:spPr>
        <p:txBody>
          <a:bodyPr/>
          <a:lstStyle/>
          <a:p>
            <a:r>
              <a:rPr lang="en-US" dirty="0"/>
              <a:t>Process management is the task of controlling and monitoring the processes that are running on a Linux system. It involves managing process resources, scheduling processes to run on the CPU, and terminating processes when required.</a:t>
            </a:r>
          </a:p>
          <a:p>
            <a:pPr marL="0" indent="0">
              <a:buNone/>
            </a:pPr>
            <a:r>
              <a:rPr lang="en-US" dirty="0">
                <a:solidFill>
                  <a:srgbClr val="C00000"/>
                </a:solidFill>
              </a:rPr>
              <a:t>Commands for Process Management in Linux:</a:t>
            </a:r>
          </a:p>
          <a:p>
            <a:pPr marL="0" indent="0">
              <a:buNone/>
            </a:pPr>
            <a:r>
              <a:rPr lang="en-US" sz="2000" dirty="0"/>
              <a:t>Linux provides several commands for managing processes, which include:</a:t>
            </a:r>
            <a:endParaRPr lang="en-IN" sz="2000" dirty="0"/>
          </a:p>
        </p:txBody>
      </p:sp>
      <p:pic>
        <p:nvPicPr>
          <p:cNvPr id="6" name="Picture 5">
            <a:extLst>
              <a:ext uri="{FF2B5EF4-FFF2-40B4-BE49-F238E27FC236}">
                <a16:creationId xmlns:a16="http://schemas.microsoft.com/office/drawing/2014/main" id="{7A5BC538-2B44-FD3D-985D-279E5A7A2B6B}"/>
              </a:ext>
            </a:extLst>
          </p:cNvPr>
          <p:cNvPicPr>
            <a:picLocks noChangeAspect="1"/>
          </p:cNvPicPr>
          <p:nvPr/>
        </p:nvPicPr>
        <p:blipFill>
          <a:blip r:embed="rId2"/>
          <a:srcRect b="37235"/>
          <a:stretch/>
        </p:blipFill>
        <p:spPr>
          <a:xfrm>
            <a:off x="1880265" y="3898696"/>
            <a:ext cx="7547199" cy="2854339"/>
          </a:xfrm>
          <a:prstGeom prst="rect">
            <a:avLst/>
          </a:prstGeom>
        </p:spPr>
      </p:pic>
    </p:spTree>
    <p:extLst>
      <p:ext uri="{BB962C8B-B14F-4D97-AF65-F5344CB8AC3E}">
        <p14:creationId xmlns:p14="http://schemas.microsoft.com/office/powerpoint/2010/main" val="345751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5AA428-477E-2A48-6FD6-2B0991B35259}"/>
              </a:ext>
            </a:extLst>
          </p:cNvPr>
          <p:cNvPicPr>
            <a:picLocks noGrp="1" noChangeAspect="1"/>
          </p:cNvPicPr>
          <p:nvPr>
            <p:ph idx="1"/>
          </p:nvPr>
        </p:nvPicPr>
        <p:blipFill>
          <a:blip r:embed="rId2"/>
          <a:stretch>
            <a:fillRect/>
          </a:stretch>
        </p:blipFill>
        <p:spPr>
          <a:xfrm>
            <a:off x="2102195" y="807079"/>
            <a:ext cx="7987610" cy="4953642"/>
          </a:xfrm>
        </p:spPr>
      </p:pic>
    </p:spTree>
    <p:extLst>
      <p:ext uri="{BB962C8B-B14F-4D97-AF65-F5344CB8AC3E}">
        <p14:creationId xmlns:p14="http://schemas.microsoft.com/office/powerpoint/2010/main" val="14944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DB9755-2534-ACF9-0037-6527685EBA12}"/>
              </a:ext>
            </a:extLst>
          </p:cNvPr>
          <p:cNvPicPr>
            <a:picLocks noGrp="1" noChangeAspect="1"/>
          </p:cNvPicPr>
          <p:nvPr>
            <p:ph idx="1"/>
          </p:nvPr>
        </p:nvPicPr>
        <p:blipFill>
          <a:blip r:embed="rId2"/>
          <a:stretch>
            <a:fillRect/>
          </a:stretch>
        </p:blipFill>
        <p:spPr>
          <a:xfrm>
            <a:off x="998936" y="1069848"/>
            <a:ext cx="9235575" cy="4887659"/>
          </a:xfrm>
        </p:spPr>
      </p:pic>
    </p:spTree>
    <p:extLst>
      <p:ext uri="{BB962C8B-B14F-4D97-AF65-F5344CB8AC3E}">
        <p14:creationId xmlns:p14="http://schemas.microsoft.com/office/powerpoint/2010/main" val="294600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F5FA45-9742-BEDF-B3E6-35914F8CEEEB}"/>
              </a:ext>
            </a:extLst>
          </p:cNvPr>
          <p:cNvPicPr>
            <a:picLocks noGrp="1" noChangeAspect="1"/>
          </p:cNvPicPr>
          <p:nvPr>
            <p:ph idx="1"/>
          </p:nvPr>
        </p:nvPicPr>
        <p:blipFill>
          <a:blip r:embed="rId2"/>
          <a:stretch>
            <a:fillRect/>
          </a:stretch>
        </p:blipFill>
        <p:spPr>
          <a:xfrm>
            <a:off x="2798065" y="340518"/>
            <a:ext cx="8014262" cy="5747317"/>
          </a:xfrm>
        </p:spPr>
      </p:pic>
    </p:spTree>
    <p:extLst>
      <p:ext uri="{BB962C8B-B14F-4D97-AF65-F5344CB8AC3E}">
        <p14:creationId xmlns:p14="http://schemas.microsoft.com/office/powerpoint/2010/main" val="246216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6F5D68-E728-C810-9FE1-85BE1C197D66}"/>
              </a:ext>
            </a:extLst>
          </p:cNvPr>
          <p:cNvPicPr>
            <a:picLocks noGrp="1" noChangeAspect="1"/>
          </p:cNvPicPr>
          <p:nvPr>
            <p:ph idx="1"/>
          </p:nvPr>
        </p:nvPicPr>
        <p:blipFill>
          <a:blip r:embed="rId2"/>
          <a:stretch>
            <a:fillRect/>
          </a:stretch>
        </p:blipFill>
        <p:spPr>
          <a:xfrm>
            <a:off x="2802018" y="649224"/>
            <a:ext cx="6807419" cy="3533851"/>
          </a:xfrm>
        </p:spPr>
      </p:pic>
    </p:spTree>
    <p:extLst>
      <p:ext uri="{BB962C8B-B14F-4D97-AF65-F5344CB8AC3E}">
        <p14:creationId xmlns:p14="http://schemas.microsoft.com/office/powerpoint/2010/main" val="1179440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519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Process Management in Linux</vt:lpstr>
      <vt:lpstr>Types of Processes in Linux </vt:lpstr>
      <vt:lpstr>PowerPoint Presentation</vt:lpstr>
      <vt:lpstr>Process States in Linux</vt:lpstr>
      <vt:lpstr>What is Process Management in Linux?</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 46</dc:creator>
  <cp:lastModifiedBy>PC 46</cp:lastModifiedBy>
  <cp:revision>3</cp:revision>
  <dcterms:created xsi:type="dcterms:W3CDTF">2024-10-29T07:08:49Z</dcterms:created>
  <dcterms:modified xsi:type="dcterms:W3CDTF">2024-10-29T07:54:04Z</dcterms:modified>
</cp:coreProperties>
</file>