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3" r:id="rId11"/>
    <p:sldId id="265" r:id="rId12"/>
  </p:sldIdLst>
  <p:sldSz cx="7559675" cy="1008062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7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DD9D-FBA6-45AB-B538-FEECE2E93A2B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AF918-DE60-4CEF-9E5F-1446B7AB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511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CB3A9DBD-FE21-4349-B7FC-85885BFFACD4}" type="slidenum">
              <a:rPr lang="en-US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678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776520" y="4777560"/>
            <a:ext cx="6219360" cy="4527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4402440" y="9554400"/>
            <a:ext cx="3368520" cy="50328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8255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00" y="671513"/>
            <a:ext cx="2438400" cy="2352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213100" y="1450975"/>
            <a:ext cx="3827463" cy="7164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20700" y="3024188"/>
            <a:ext cx="2438400" cy="560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7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410200" y="536575"/>
            <a:ext cx="1630363" cy="85423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19113" y="536575"/>
            <a:ext cx="4738687" cy="85423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2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4563" y="1649413"/>
            <a:ext cx="5670550" cy="35099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4563" y="5294313"/>
            <a:ext cx="5670550" cy="24336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71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5938" y="2513013"/>
            <a:ext cx="6519862" cy="41941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5938" y="6746875"/>
            <a:ext cx="6519862" cy="22050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1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9113" y="2682875"/>
            <a:ext cx="3184525" cy="63960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56038" y="2682875"/>
            <a:ext cx="3184525" cy="63960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00" y="536575"/>
            <a:ext cx="6519863" cy="19478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0700" y="2471738"/>
            <a:ext cx="3198813" cy="12112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0700" y="3683000"/>
            <a:ext cx="3198813" cy="5414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27463" y="2471738"/>
            <a:ext cx="3213100" cy="12112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27463" y="3683000"/>
            <a:ext cx="3213100" cy="5414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28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8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7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00" y="671513"/>
            <a:ext cx="2438400" cy="2352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3100" y="1450975"/>
            <a:ext cx="3827463" cy="7164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20700" y="3024188"/>
            <a:ext cx="2438400" cy="560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11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77960" y="0"/>
            <a:ext cx="986539" cy="2084379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>
            <a:off x="36449" y="9788389"/>
            <a:ext cx="5156459" cy="249146"/>
          </a:xfrm>
          <a:prstGeom prst="rect">
            <a:avLst/>
          </a:prstGeom>
        </p:spPr>
        <p:txBody>
          <a:bodyPr lIns="65603" tIns="32667" rIns="65603" bIns="32667" anchor="ctr"/>
          <a:lstStyle/>
          <a:p>
            <a:pPr>
              <a:lnSpc>
                <a:spcPct val="100000"/>
              </a:lnSpc>
              <a:buSzPct val="25000"/>
              <a:buFont typeface="Wingdings" charset="2"/>
              <a:buChar char=""/>
            </a:pPr>
            <a:r>
              <a:rPr lang="en-US" sz="600" dirty="0">
                <a:solidFill>
                  <a:srgbClr val="5F5F5F"/>
                </a:solidFill>
              </a:rPr>
              <a:t>© BIPE </a:t>
            </a:r>
            <a:r>
              <a:rPr lang="en-US" sz="600" dirty="0" smtClean="0">
                <a:solidFill>
                  <a:srgbClr val="5F5F5F"/>
                </a:solidFill>
              </a:rPr>
              <a:t>2015</a:t>
            </a:r>
            <a:endParaRPr sz="1350" dirty="0"/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517213" y="401802"/>
            <a:ext cx="5827967" cy="1682577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377960" y="2358486"/>
            <a:ext cx="6803286" cy="645572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7" name="ZoneTexte 6"/>
          <p:cNvSpPr txBox="1"/>
          <p:nvPr userDrawn="1"/>
        </p:nvSpPr>
        <p:spPr>
          <a:xfrm>
            <a:off x="377960" y="9572945"/>
            <a:ext cx="6803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Ces renseignements sont strictement confidentiels. Leur communication à des tiers est interdite et ne saurait engager la responsabilité de BIPE</a:t>
            </a:r>
            <a:endParaRPr lang="fr-FR" sz="800" dirty="0"/>
          </a:p>
        </p:txBody>
      </p:sp>
      <p:sp>
        <p:nvSpPr>
          <p:cNvPr id="8" name="Line 1"/>
          <p:cNvSpPr/>
          <p:nvPr userDrawn="1"/>
        </p:nvSpPr>
        <p:spPr>
          <a:xfrm flipV="1">
            <a:off x="247024" y="9558543"/>
            <a:ext cx="7065158" cy="14402"/>
          </a:xfrm>
          <a:prstGeom prst="line">
            <a:avLst/>
          </a:prstGeom>
          <a:ln w="28440">
            <a:solidFill>
              <a:srgbClr val="5F5F5F"/>
            </a:solidFill>
            <a:miter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6856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3" indent="-171423" algn="l" defTabSz="6856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68" indent="-171423" algn="l" defTabSz="6856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5" indent="-171423" algn="l" defTabSz="6856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60" indent="-171423" algn="l" defTabSz="6856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5" indent="-171423" algn="l" defTabSz="6856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4" indent="-171423" algn="l" defTabSz="6856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97" indent="-171423" algn="l" defTabSz="6856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3" indent="-171423" algn="l" defTabSz="6856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89" indent="-171423" algn="l" defTabSz="6856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6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5" algn="l" defTabSz="6856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1" algn="l" defTabSz="6856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7" algn="l" defTabSz="6856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26" algn="l" defTabSz="6856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5" algn="l" defTabSz="6856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0" algn="l" defTabSz="6856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65" algn="l" defTabSz="6856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19113" y="536575"/>
            <a:ext cx="6521450" cy="194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9113" y="2682875"/>
            <a:ext cx="6521450" cy="639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9113" y="9344025"/>
            <a:ext cx="1701800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7A27-E4A9-44D7-8269-0433989060EA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03488" y="9344025"/>
            <a:ext cx="2552700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338763" y="9344025"/>
            <a:ext cx="1701800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C059E-B0FE-4D97-8EC8-2922AB427FC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ustomShape 1"/>
          <p:cNvSpPr/>
          <p:nvPr userDrawn="1"/>
        </p:nvSpPr>
        <p:spPr>
          <a:xfrm>
            <a:off x="36449" y="9788389"/>
            <a:ext cx="5156459" cy="249146"/>
          </a:xfrm>
          <a:prstGeom prst="rect">
            <a:avLst/>
          </a:prstGeom>
        </p:spPr>
        <p:txBody>
          <a:bodyPr lIns="65603" tIns="32667" rIns="65603" bIns="32667" anchor="ctr"/>
          <a:lstStyle/>
          <a:p>
            <a:pPr>
              <a:lnSpc>
                <a:spcPct val="100000"/>
              </a:lnSpc>
              <a:buSzPct val="25000"/>
              <a:buFont typeface="Wingdings" charset="2"/>
              <a:buChar char=""/>
            </a:pPr>
            <a:r>
              <a:rPr lang="en-US" sz="600" dirty="0">
                <a:solidFill>
                  <a:srgbClr val="5F5F5F"/>
                </a:solidFill>
              </a:rPr>
              <a:t>© BIPE </a:t>
            </a:r>
            <a:r>
              <a:rPr lang="en-US" sz="600" dirty="0" smtClean="0">
                <a:solidFill>
                  <a:srgbClr val="5F5F5F"/>
                </a:solidFill>
              </a:rPr>
              <a:t>2015</a:t>
            </a:r>
            <a:endParaRPr sz="1350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377960" y="9572945"/>
            <a:ext cx="6803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Ces renseignements sont strictement confidentiels. Leur communication à des tiers est interdite et ne saurait engager la responsabilité de BIPE</a:t>
            </a:r>
            <a:endParaRPr lang="fr-FR" sz="800" dirty="0"/>
          </a:p>
        </p:txBody>
      </p:sp>
      <p:sp>
        <p:nvSpPr>
          <p:cNvPr id="9" name="Line 1"/>
          <p:cNvSpPr/>
          <p:nvPr userDrawn="1"/>
        </p:nvSpPr>
        <p:spPr>
          <a:xfrm flipV="1">
            <a:off x="247024" y="9558543"/>
            <a:ext cx="7065158" cy="14402"/>
          </a:xfrm>
          <a:prstGeom prst="line">
            <a:avLst/>
          </a:prstGeom>
          <a:ln w="28440">
            <a:solidFill>
              <a:srgbClr val="5F5F5F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2811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63579" y="1267326"/>
            <a:ext cx="6196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FICHE ENTREPRISE</a:t>
            </a:r>
            <a:endParaRPr lang="fr-FR" sz="4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862022" y="2454444"/>
            <a:ext cx="6180462" cy="258277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62020" y="2454444"/>
            <a:ext cx="6180463" cy="5133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Identité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62020" y="3064045"/>
            <a:ext cx="175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Nom de l’entreprise :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862019" y="3404013"/>
            <a:ext cx="175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SIREN :</a:t>
            </a:r>
            <a:endParaRPr lang="fr-FR" sz="11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62019" y="3814013"/>
            <a:ext cx="175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Macro secteur :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62019" y="4210272"/>
            <a:ext cx="175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</a:t>
            </a:r>
            <a:r>
              <a:rPr lang="fr-FR" sz="1100" dirty="0" smtClean="0"/>
              <a:t>ecteur :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62019" y="4571978"/>
            <a:ext cx="1752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Sous secteur :</a:t>
            </a:r>
            <a:endParaRPr lang="fr-FR" sz="11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862021" y="5454900"/>
            <a:ext cx="6180462" cy="392973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862019" y="5454900"/>
            <a:ext cx="6180463" cy="5133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 du risque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150776" y="7537940"/>
            <a:ext cx="1752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Evaluation financière</a:t>
            </a:r>
            <a:endParaRPr lang="fr-FR" sz="1200" b="1" u="sng" dirty="0"/>
          </a:p>
        </p:txBody>
      </p:sp>
      <p:sp>
        <p:nvSpPr>
          <p:cNvPr id="31" name="ZoneTexte 30"/>
          <p:cNvSpPr txBox="1"/>
          <p:nvPr/>
        </p:nvSpPr>
        <p:spPr>
          <a:xfrm>
            <a:off x="4461627" y="7537939"/>
            <a:ext cx="1752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Evaluation sectorielle</a:t>
            </a:r>
            <a:endParaRPr lang="fr-FR" sz="1200" b="1" u="sng" dirty="0"/>
          </a:p>
        </p:txBody>
      </p:sp>
      <p:sp>
        <p:nvSpPr>
          <p:cNvPr id="14" name="ZoneTexte 13"/>
          <p:cNvSpPr txBox="1"/>
          <p:nvPr/>
        </p:nvSpPr>
        <p:spPr>
          <a:xfrm>
            <a:off x="2903619" y="5968245"/>
            <a:ext cx="1752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Evaluation </a:t>
            </a:r>
            <a:r>
              <a:rPr lang="fr-FR" sz="1200" b="1" u="sng" dirty="0" smtClean="0"/>
              <a:t>globale</a:t>
            </a:r>
            <a:endParaRPr lang="fr-FR" sz="1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8055" y="170191"/>
            <a:ext cx="6196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SYNTHESE</a:t>
            </a:r>
            <a:endParaRPr lang="fr-FR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22" y="1267330"/>
            <a:ext cx="7218946" cy="8197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60422" y="951789"/>
            <a:ext cx="7218945" cy="3155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 globale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76464" y="3767178"/>
            <a:ext cx="3607200" cy="315541"/>
          </a:xfrm>
          <a:prstGeom prst="rect">
            <a:avLst/>
          </a:prstGeom>
          <a:solidFill>
            <a:srgbClr val="FF66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 financière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2462" y="3769896"/>
            <a:ext cx="3580864" cy="320841"/>
          </a:xfrm>
          <a:prstGeom prst="rect">
            <a:avLst/>
          </a:prstGeom>
          <a:solidFill>
            <a:srgbClr val="FF66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 sectorielle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92505" y="6724226"/>
            <a:ext cx="2376000" cy="315541"/>
          </a:xfrm>
          <a:prstGeom prst="rect">
            <a:avLst/>
          </a:prstGeom>
          <a:solidFill>
            <a:srgbClr val="FF66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Rentabilité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568505" y="6729530"/>
            <a:ext cx="2376000" cy="315541"/>
          </a:xfrm>
          <a:prstGeom prst="rect">
            <a:avLst/>
          </a:prstGeom>
          <a:solidFill>
            <a:srgbClr val="FF66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Solvabilité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944505" y="6721506"/>
            <a:ext cx="2376000" cy="315541"/>
          </a:xfrm>
          <a:prstGeom prst="rect">
            <a:avLst/>
          </a:prstGeom>
          <a:solidFill>
            <a:srgbClr val="FF66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Liquidité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8055" y="170191"/>
            <a:ext cx="6196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EVALUATION FINANCIERE</a:t>
            </a:r>
            <a:endParaRPr lang="fr-FR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22" y="1267330"/>
            <a:ext cx="7218946" cy="8197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60422" y="951789"/>
            <a:ext cx="7218945" cy="3155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 financière - RENTABILITE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2506" y="1344780"/>
            <a:ext cx="3447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Vision synthétique par rapport aux comparables</a:t>
            </a:r>
            <a:endParaRPr lang="fr-FR" sz="1200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3896103" y="1360821"/>
            <a:ext cx="319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Score de la dimension</a:t>
            </a:r>
            <a:endParaRPr lang="fr-FR" sz="12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60422" y="3511215"/>
            <a:ext cx="7218945" cy="26670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détaillée par rapport au benchmark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197941" y="3879746"/>
            <a:ext cx="162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Benchmark</a:t>
            </a:r>
            <a:endParaRPr lang="fr-FR" sz="1200" b="1" u="sng" dirty="0"/>
          </a:p>
        </p:txBody>
      </p:sp>
      <p:sp>
        <p:nvSpPr>
          <p:cNvPr id="21" name="ZoneTexte 20"/>
          <p:cNvSpPr txBox="1"/>
          <p:nvPr/>
        </p:nvSpPr>
        <p:spPr>
          <a:xfrm>
            <a:off x="4578815" y="3841297"/>
            <a:ext cx="182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Dynamique sur 3 ans</a:t>
            </a:r>
            <a:endParaRPr lang="fr-FR" sz="1200" b="1" u="sng" dirty="0"/>
          </a:p>
        </p:txBody>
      </p:sp>
    </p:spTree>
    <p:extLst>
      <p:ext uri="{BB962C8B-B14F-4D97-AF65-F5344CB8AC3E}">
        <p14:creationId xmlns:p14="http://schemas.microsoft.com/office/powerpoint/2010/main" val="12763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8055" y="170191"/>
            <a:ext cx="6196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EVALUATION FINANCIERE</a:t>
            </a:r>
            <a:endParaRPr lang="fr-FR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22" y="1267330"/>
            <a:ext cx="7218946" cy="8197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60422" y="951789"/>
            <a:ext cx="7218945" cy="3155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 financière – SOLVABILITE (1/2)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2506" y="1344780"/>
            <a:ext cx="3447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Vision synthétique par rapport aux comparables</a:t>
            </a:r>
            <a:endParaRPr lang="fr-FR" sz="1200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3896103" y="1360821"/>
            <a:ext cx="319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Score de la dimension</a:t>
            </a:r>
            <a:endParaRPr lang="fr-FR" sz="12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60422" y="3511215"/>
            <a:ext cx="7218945" cy="26670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détaillée par rapport au benchmark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197941" y="3879746"/>
            <a:ext cx="162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Benchmark</a:t>
            </a:r>
            <a:endParaRPr lang="fr-FR" sz="1200" b="1" u="sng" dirty="0"/>
          </a:p>
        </p:txBody>
      </p:sp>
      <p:sp>
        <p:nvSpPr>
          <p:cNvPr id="21" name="ZoneTexte 20"/>
          <p:cNvSpPr txBox="1"/>
          <p:nvPr/>
        </p:nvSpPr>
        <p:spPr>
          <a:xfrm>
            <a:off x="4578815" y="3841297"/>
            <a:ext cx="182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Dynamique sur 3 ans</a:t>
            </a:r>
            <a:endParaRPr lang="fr-FR" sz="1200" b="1" u="sng" dirty="0"/>
          </a:p>
        </p:txBody>
      </p:sp>
    </p:spTree>
    <p:extLst>
      <p:ext uri="{BB962C8B-B14F-4D97-AF65-F5344CB8AC3E}">
        <p14:creationId xmlns:p14="http://schemas.microsoft.com/office/powerpoint/2010/main" val="17811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8055" y="170191"/>
            <a:ext cx="6196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EVALUATION FINANCIERE</a:t>
            </a:r>
            <a:endParaRPr lang="fr-FR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22" y="1267330"/>
            <a:ext cx="7218946" cy="8197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60422" y="951789"/>
            <a:ext cx="7218945" cy="3155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 financière – SOLVABILITE (2/2)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2506" y="1344780"/>
            <a:ext cx="3447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Vision synthétique par rapport aux comparables</a:t>
            </a:r>
            <a:endParaRPr lang="fr-FR" sz="1200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3896103" y="1360821"/>
            <a:ext cx="319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Score de la dimension</a:t>
            </a:r>
            <a:endParaRPr lang="fr-FR" sz="12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60422" y="3511215"/>
            <a:ext cx="7218945" cy="26670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détaillée par rapport au </a:t>
            </a:r>
            <a:r>
              <a:rPr lang="fr-FR" dirty="0" smtClean="0"/>
              <a:t>benchmark (suite)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197941" y="3879746"/>
            <a:ext cx="162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Benchmark</a:t>
            </a:r>
            <a:endParaRPr lang="fr-FR" sz="1200" b="1" u="sng" dirty="0"/>
          </a:p>
        </p:txBody>
      </p:sp>
      <p:sp>
        <p:nvSpPr>
          <p:cNvPr id="21" name="ZoneTexte 20"/>
          <p:cNvSpPr txBox="1"/>
          <p:nvPr/>
        </p:nvSpPr>
        <p:spPr>
          <a:xfrm>
            <a:off x="4578815" y="3841297"/>
            <a:ext cx="182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Dynamique sur 3 ans</a:t>
            </a:r>
            <a:endParaRPr lang="fr-FR" sz="1200" b="1" u="sng" dirty="0"/>
          </a:p>
        </p:txBody>
      </p:sp>
    </p:spTree>
    <p:extLst>
      <p:ext uri="{BB962C8B-B14F-4D97-AF65-F5344CB8AC3E}">
        <p14:creationId xmlns:p14="http://schemas.microsoft.com/office/powerpoint/2010/main" val="62868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8055" y="170191"/>
            <a:ext cx="6196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EVALUATION FINANCIERE</a:t>
            </a:r>
            <a:endParaRPr lang="fr-FR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22" y="1267330"/>
            <a:ext cx="7218946" cy="8197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60422" y="951789"/>
            <a:ext cx="7218945" cy="3155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 financière - LIQUIDITE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2506" y="1344780"/>
            <a:ext cx="3447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Vision synthétique par rapport aux comparables</a:t>
            </a:r>
            <a:endParaRPr lang="fr-FR" sz="1200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3896103" y="1360821"/>
            <a:ext cx="319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Score de la dimension</a:t>
            </a:r>
            <a:endParaRPr lang="fr-FR" sz="12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60422" y="3511215"/>
            <a:ext cx="7218945" cy="26670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détaillée par rapport au benchmark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197941" y="3879746"/>
            <a:ext cx="162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Benchmark</a:t>
            </a:r>
            <a:endParaRPr lang="fr-FR" sz="1200" b="1" u="sng" dirty="0"/>
          </a:p>
        </p:txBody>
      </p:sp>
      <p:sp>
        <p:nvSpPr>
          <p:cNvPr id="21" name="ZoneTexte 20"/>
          <p:cNvSpPr txBox="1"/>
          <p:nvPr/>
        </p:nvSpPr>
        <p:spPr>
          <a:xfrm>
            <a:off x="4578815" y="3841297"/>
            <a:ext cx="182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Dynamique sur 3 ans</a:t>
            </a:r>
            <a:endParaRPr lang="fr-FR" sz="1200" b="1" u="sng" dirty="0"/>
          </a:p>
        </p:txBody>
      </p:sp>
    </p:spTree>
    <p:extLst>
      <p:ext uri="{BB962C8B-B14F-4D97-AF65-F5344CB8AC3E}">
        <p14:creationId xmlns:p14="http://schemas.microsoft.com/office/powerpoint/2010/main" val="28145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8055" y="170191"/>
            <a:ext cx="6196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EVALUATION SECTORIELLE</a:t>
            </a:r>
            <a:endParaRPr lang="fr-FR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22" y="1267330"/>
            <a:ext cx="7218946" cy="8197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60422" y="951789"/>
            <a:ext cx="7218945" cy="3155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Performance de l’entreprise par rapport à son secteur en historique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60422" y="4622889"/>
            <a:ext cx="3447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Entreprise comparée à son macro secteur</a:t>
            </a:r>
            <a:endParaRPr lang="fr-FR" sz="1200" b="1" u="sng" dirty="0"/>
          </a:p>
        </p:txBody>
      </p:sp>
      <p:sp>
        <p:nvSpPr>
          <p:cNvPr id="15" name="ZoneTexte 14"/>
          <p:cNvSpPr txBox="1"/>
          <p:nvPr/>
        </p:nvSpPr>
        <p:spPr>
          <a:xfrm>
            <a:off x="3896103" y="4622888"/>
            <a:ext cx="3447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Entreprise comparée à l’économie totale</a:t>
            </a:r>
            <a:endParaRPr lang="fr-FR" sz="1200" b="1" u="sng" dirty="0"/>
          </a:p>
        </p:txBody>
      </p:sp>
    </p:spTree>
    <p:extLst>
      <p:ext uri="{BB962C8B-B14F-4D97-AF65-F5344CB8AC3E}">
        <p14:creationId xmlns:p14="http://schemas.microsoft.com/office/powerpoint/2010/main" val="12766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8055" y="170191"/>
            <a:ext cx="6196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EVALUATION SECTORIELLE</a:t>
            </a:r>
            <a:endParaRPr lang="fr-FR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22" y="1267330"/>
            <a:ext cx="7218946" cy="8197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60422" y="951789"/>
            <a:ext cx="7218945" cy="3155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Performance </a:t>
            </a:r>
            <a:r>
              <a:rPr lang="fr-FR" dirty="0" smtClean="0"/>
              <a:t>historique du secteur de l’entreprise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60422" y="4622889"/>
            <a:ext cx="3447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Secteur comparé </a:t>
            </a:r>
            <a:r>
              <a:rPr lang="fr-FR" sz="1200" b="1" u="sng" dirty="0" smtClean="0"/>
              <a:t>à son macro secteur</a:t>
            </a:r>
            <a:endParaRPr lang="fr-FR" sz="1200" b="1" u="sng" dirty="0"/>
          </a:p>
        </p:txBody>
      </p:sp>
      <p:sp>
        <p:nvSpPr>
          <p:cNvPr id="15" name="ZoneTexte 14"/>
          <p:cNvSpPr txBox="1"/>
          <p:nvPr/>
        </p:nvSpPr>
        <p:spPr>
          <a:xfrm>
            <a:off x="3896103" y="4622888"/>
            <a:ext cx="3447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Secteur comparé </a:t>
            </a:r>
            <a:r>
              <a:rPr lang="fr-FR" sz="1200" b="1" u="sng" dirty="0" smtClean="0"/>
              <a:t>à l’économie totale</a:t>
            </a:r>
            <a:endParaRPr lang="fr-FR" sz="1200" b="1" u="sng" dirty="0"/>
          </a:p>
        </p:txBody>
      </p:sp>
    </p:spTree>
    <p:extLst>
      <p:ext uri="{BB962C8B-B14F-4D97-AF65-F5344CB8AC3E}">
        <p14:creationId xmlns:p14="http://schemas.microsoft.com/office/powerpoint/2010/main" val="31560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8055" y="170191"/>
            <a:ext cx="6196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EVALUATION SECTORIELLE</a:t>
            </a:r>
            <a:endParaRPr lang="fr-FR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22" y="1267330"/>
            <a:ext cx="7218946" cy="8197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60422" y="951789"/>
            <a:ext cx="7218945" cy="3155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Prévision de production du secteur de l’entreprise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172539" y="4622889"/>
            <a:ext cx="3447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smtClean="0"/>
              <a:t>Comparaison </a:t>
            </a:r>
            <a:r>
              <a:rPr lang="fr-FR" sz="1200" b="1" u="sng" dirty="0" smtClean="0"/>
              <a:t>à l’économie totale</a:t>
            </a:r>
            <a:endParaRPr lang="fr-FR" sz="1200" b="1" u="sng" dirty="0"/>
          </a:p>
        </p:txBody>
      </p:sp>
      <p:sp>
        <p:nvSpPr>
          <p:cNvPr id="2" name="ZoneTexte 1"/>
          <p:cNvSpPr txBox="1"/>
          <p:nvPr/>
        </p:nvSpPr>
        <p:spPr>
          <a:xfrm>
            <a:off x="2172539" y="5197642"/>
            <a:ext cx="3447128" cy="2422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8055" y="170191"/>
            <a:ext cx="6196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CONCURRENCE</a:t>
            </a:r>
            <a:endParaRPr lang="fr-FR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22" y="1267330"/>
            <a:ext cx="7218946" cy="8197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60422" y="951789"/>
            <a:ext cx="7218945" cy="3155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Répartition géographique des concurrents de l’entreprise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3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215</Words>
  <Application>Microsoft Office PowerPoint</Application>
  <PresentationFormat>Personnalisé</PresentationFormat>
  <Paragraphs>59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StarSymbol</vt:lpstr>
      <vt:lpstr>Wingdings</vt:lpstr>
      <vt:lpstr>Office Theme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JEANGIRARD</dc:creator>
  <cp:lastModifiedBy>Eric JEANGIRARD</cp:lastModifiedBy>
  <cp:revision>23</cp:revision>
  <dcterms:modified xsi:type="dcterms:W3CDTF">2015-01-30T08:47:37Z</dcterms:modified>
</cp:coreProperties>
</file>