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2" r:id="rId1"/>
  </p:sldMasterIdLst>
  <p:notesMasterIdLst>
    <p:notesMasterId r:id="rId18"/>
  </p:notesMasterIdLst>
  <p:sldIdLst>
    <p:sldId id="3421" r:id="rId2"/>
    <p:sldId id="3399" r:id="rId3"/>
    <p:sldId id="3422" r:id="rId4"/>
    <p:sldId id="3423" r:id="rId5"/>
    <p:sldId id="3424" r:id="rId6"/>
    <p:sldId id="3427" r:id="rId7"/>
    <p:sldId id="3428" r:id="rId8"/>
    <p:sldId id="3429" r:id="rId9"/>
    <p:sldId id="3430" r:id="rId10"/>
    <p:sldId id="3432" r:id="rId11"/>
    <p:sldId id="3433" r:id="rId12"/>
    <p:sldId id="3435" r:id="rId13"/>
    <p:sldId id="3436" r:id="rId14"/>
    <p:sldId id="3434" r:id="rId15"/>
    <p:sldId id="3437" r:id="rId16"/>
    <p:sldId id="3438" r:id="rId1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  <p15:guide id="56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F5A"/>
    <a:srgbClr val="62B4E4"/>
    <a:srgbClr val="65AAD9"/>
    <a:srgbClr val="2CB3EB"/>
    <a:srgbClr val="FC8C4A"/>
    <a:srgbClr val="FC8004"/>
    <a:srgbClr val="C04C4C"/>
    <a:srgbClr val="275E6B"/>
    <a:srgbClr val="398A9D"/>
    <a:srgbClr val="51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9" autoAdjust="0"/>
    <p:restoredTop sz="95469" autoAdjust="0"/>
  </p:normalViewPr>
  <p:slideViewPr>
    <p:cSldViewPr snapToGrid="0" snapToObjects="1">
      <p:cViewPr varScale="1">
        <p:scale>
          <a:sx n="57" d="100"/>
          <a:sy n="57" d="100"/>
        </p:scale>
        <p:origin x="576" y="78"/>
      </p:cViewPr>
      <p:guideLst>
        <p:guide pos="958"/>
        <p:guide pos="14398"/>
        <p:guide orient="horz" pos="480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2A3AD8-A56E-403E-81ED-0B10D0D82EE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902F3C9-672E-4B7D-911C-8FAB3C535E9D}">
      <dgm:prSet phldrT="[Текст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sz="3000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Статистические модели</a:t>
          </a:r>
          <a:endParaRPr lang="ru-RU" sz="3000" b="1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1788BA86-953C-4CB7-8955-8BA6C6EB2F2A}" type="parTrans" cxnId="{E3044D2B-6876-42F8-A78B-47A6E79B0589}">
      <dgm:prSet/>
      <dgm:spPr/>
      <dgm:t>
        <a:bodyPr/>
        <a:lstStyle/>
        <a:p>
          <a:endParaRPr lang="ru-RU"/>
        </a:p>
      </dgm:t>
    </dgm:pt>
    <dgm:pt modelId="{76401056-B486-4965-9E7C-F88DC057E692}" type="sibTrans" cxnId="{E3044D2B-6876-42F8-A78B-47A6E79B0589}">
      <dgm:prSet/>
      <dgm:spPr/>
      <dgm:t>
        <a:bodyPr/>
        <a:lstStyle/>
        <a:p>
          <a:endParaRPr lang="ru-RU"/>
        </a:p>
      </dgm:t>
    </dgm:pt>
    <dgm:pt modelId="{E27AA49E-0BD4-4422-8300-548649BFA672}">
      <dgm:prSet phldrT="[Текст]"/>
      <dgm:spPr>
        <a:solidFill>
          <a:schemeClr val="accent5"/>
        </a:solidFill>
      </dgm:spPr>
      <dgm:t>
        <a:bodyPr/>
        <a:lstStyle/>
        <a:p>
          <a:r>
            <a:rPr lang="ru-RU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Непараметрические</a:t>
          </a:r>
          <a:endParaRPr lang="ru-RU" b="1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5E078572-578E-4BE6-88FC-33B734C27DDF}" type="parTrans" cxnId="{6371B719-5237-410D-90BA-FA5932ED860A}">
      <dgm:prSet/>
      <dgm:spPr/>
      <dgm:t>
        <a:bodyPr/>
        <a:lstStyle/>
        <a:p>
          <a:endParaRPr lang="ru-RU"/>
        </a:p>
      </dgm:t>
    </dgm:pt>
    <dgm:pt modelId="{22104AE9-B22C-4889-BF41-0AB8781E4F2A}" type="sibTrans" cxnId="{6371B719-5237-410D-90BA-FA5932ED860A}">
      <dgm:prSet/>
      <dgm:spPr/>
      <dgm:t>
        <a:bodyPr/>
        <a:lstStyle/>
        <a:p>
          <a:endParaRPr lang="ru-RU"/>
        </a:p>
      </dgm:t>
    </dgm:pt>
    <dgm:pt modelId="{0A6A239F-2A05-4314-B10C-DBA4092100FF}">
      <dgm:prSet phldrT="[Текст]"/>
      <dgm:spPr>
        <a:solidFill>
          <a:srgbClr val="FC8C4A"/>
        </a:solidFill>
      </dgm:spPr>
      <dgm:t>
        <a:bodyPr/>
        <a:lstStyle/>
        <a:p>
          <a:r>
            <a:rPr lang="ru-RU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Параметрические</a:t>
          </a:r>
          <a:endParaRPr lang="ru-RU" b="1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A3195E0C-9AFA-4769-A784-B170AF51DC51}" type="parTrans" cxnId="{A196616D-787B-4A0D-99A7-04F1694B42AE}">
      <dgm:prSet/>
      <dgm:spPr/>
      <dgm:t>
        <a:bodyPr/>
        <a:lstStyle/>
        <a:p>
          <a:endParaRPr lang="ru-RU"/>
        </a:p>
      </dgm:t>
    </dgm:pt>
    <dgm:pt modelId="{F6BFC7F0-A06E-48DD-B4D9-D7C8876DD83A}" type="sibTrans" cxnId="{A196616D-787B-4A0D-99A7-04F1694B42AE}">
      <dgm:prSet/>
      <dgm:spPr/>
      <dgm:t>
        <a:bodyPr/>
        <a:lstStyle/>
        <a:p>
          <a:endParaRPr lang="ru-RU"/>
        </a:p>
      </dgm:t>
    </dgm:pt>
    <dgm:pt modelId="{F1B61652-DAAD-499E-A7A5-2018297EA2B2}">
      <dgm:prSet/>
      <dgm:spPr>
        <a:solidFill>
          <a:schemeClr val="accent4"/>
        </a:solidFill>
      </dgm:spPr>
      <dgm:t>
        <a:bodyPr/>
        <a:lstStyle/>
        <a:p>
          <a:r>
            <a:rPr lang="ru-RU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Полу</a:t>
          </a:r>
          <a:r>
            <a:rPr lang="en-US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-</a:t>
          </a:r>
          <a:r>
            <a:rPr lang="ru-RU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параметрические</a:t>
          </a:r>
          <a:endParaRPr lang="ru-RU" b="1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8848B13D-325A-413A-93D5-B44560AD96C2}" type="parTrans" cxnId="{A344C4BE-34E4-4E8B-9801-9F456FC3D860}">
      <dgm:prSet/>
      <dgm:spPr/>
      <dgm:t>
        <a:bodyPr/>
        <a:lstStyle/>
        <a:p>
          <a:endParaRPr lang="ru-RU"/>
        </a:p>
      </dgm:t>
    </dgm:pt>
    <dgm:pt modelId="{C6583ED1-24A9-44F9-B1C0-00E5E9DA401F}" type="sibTrans" cxnId="{A344C4BE-34E4-4E8B-9801-9F456FC3D860}">
      <dgm:prSet/>
      <dgm:spPr/>
      <dgm:t>
        <a:bodyPr/>
        <a:lstStyle/>
        <a:p>
          <a:endParaRPr lang="ru-RU"/>
        </a:p>
      </dgm:t>
    </dgm:pt>
    <dgm:pt modelId="{465F4512-6465-4EFE-8829-D329FB2D6420}">
      <dgm:prSet/>
      <dgm:spPr>
        <a:solidFill>
          <a:schemeClr val="accent5"/>
        </a:solidFill>
      </dgm:spPr>
      <dgm:t>
        <a:bodyPr/>
        <a:lstStyle/>
        <a:p>
          <a:r>
            <a:rPr lang="ru-RU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Оценка Каплана-Мейера</a:t>
          </a:r>
          <a:endParaRPr lang="ru-RU" b="1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52CECF0D-C613-480A-93DB-E3A529A2DB1B}" type="parTrans" cxnId="{5C698932-ECEC-4EC7-977C-C9107110DAB2}">
      <dgm:prSet/>
      <dgm:spPr/>
      <dgm:t>
        <a:bodyPr/>
        <a:lstStyle/>
        <a:p>
          <a:endParaRPr lang="ru-RU"/>
        </a:p>
      </dgm:t>
    </dgm:pt>
    <dgm:pt modelId="{1BDAE29F-FA72-44C3-8261-DD755E07E81E}" type="sibTrans" cxnId="{5C698932-ECEC-4EC7-977C-C9107110DAB2}">
      <dgm:prSet/>
      <dgm:spPr/>
      <dgm:t>
        <a:bodyPr/>
        <a:lstStyle/>
        <a:p>
          <a:endParaRPr lang="ru-RU"/>
        </a:p>
      </dgm:t>
    </dgm:pt>
    <dgm:pt modelId="{A3AED8B9-0869-4B2E-A4A2-0934E430900C}">
      <dgm:prSet/>
      <dgm:spPr>
        <a:solidFill>
          <a:schemeClr val="accent5"/>
        </a:solidFill>
      </dgm:spPr>
      <dgm:t>
        <a:bodyPr/>
        <a:lstStyle/>
        <a:p>
          <a:r>
            <a:rPr lang="ru-RU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Оценка Нельсона-</a:t>
          </a:r>
          <a:r>
            <a:rPr lang="ru-RU" b="1" dirty="0" err="1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Аалена</a:t>
          </a:r>
          <a:endParaRPr lang="ru-RU" b="1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A4880D2C-D5EF-4F7E-A3C6-B7E89DA3E9B0}" type="parTrans" cxnId="{49F7F9AA-38C7-4616-8D6D-753A2AD80997}">
      <dgm:prSet/>
      <dgm:spPr/>
      <dgm:t>
        <a:bodyPr/>
        <a:lstStyle/>
        <a:p>
          <a:endParaRPr lang="ru-RU"/>
        </a:p>
      </dgm:t>
    </dgm:pt>
    <dgm:pt modelId="{E218C335-6CA0-4445-94E7-566F8D4EE4B8}" type="sibTrans" cxnId="{49F7F9AA-38C7-4616-8D6D-753A2AD80997}">
      <dgm:prSet/>
      <dgm:spPr/>
      <dgm:t>
        <a:bodyPr/>
        <a:lstStyle/>
        <a:p>
          <a:endParaRPr lang="ru-RU"/>
        </a:p>
      </dgm:t>
    </dgm:pt>
    <dgm:pt modelId="{C1794AEF-B9A2-4E47-858D-71357DD836A9}">
      <dgm:prSet/>
      <dgm:spPr>
        <a:solidFill>
          <a:schemeClr val="accent5"/>
        </a:solidFill>
      </dgm:spPr>
      <dgm:t>
        <a:bodyPr/>
        <a:lstStyle/>
        <a:p>
          <a:r>
            <a:rPr lang="ru-RU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Таблицы дожития</a:t>
          </a:r>
          <a:endParaRPr lang="ru-RU" b="1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D76DD4A7-6767-42F3-B29B-5CDB845D4E7A}" type="parTrans" cxnId="{10D99A68-FDFD-443A-B2AB-0D46CADB612F}">
      <dgm:prSet/>
      <dgm:spPr/>
      <dgm:t>
        <a:bodyPr/>
        <a:lstStyle/>
        <a:p>
          <a:endParaRPr lang="ru-RU"/>
        </a:p>
      </dgm:t>
    </dgm:pt>
    <dgm:pt modelId="{3141F47B-3766-4DF9-87E4-86C4370DAF2A}" type="sibTrans" cxnId="{10D99A68-FDFD-443A-B2AB-0D46CADB612F}">
      <dgm:prSet/>
      <dgm:spPr/>
      <dgm:t>
        <a:bodyPr/>
        <a:lstStyle/>
        <a:p>
          <a:endParaRPr lang="ru-RU"/>
        </a:p>
      </dgm:t>
    </dgm:pt>
    <dgm:pt modelId="{14CF3D8E-1038-449C-9FC3-2E62B294F735}">
      <dgm:prSet/>
      <dgm:spPr>
        <a:solidFill>
          <a:schemeClr val="accent4"/>
        </a:solidFill>
      </dgm:spPr>
      <dgm:t>
        <a:bodyPr/>
        <a:lstStyle/>
        <a:p>
          <a:r>
            <a:rPr lang="ru-RU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Регрессия Кокса</a:t>
          </a:r>
          <a:endParaRPr lang="ru-RU" b="1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AEF472B6-E620-44E8-8ECF-7D66FE1E0D49}" type="parTrans" cxnId="{FF0487CB-DE24-4AA2-A9CE-962E34395A8A}">
      <dgm:prSet/>
      <dgm:spPr/>
      <dgm:t>
        <a:bodyPr/>
        <a:lstStyle/>
        <a:p>
          <a:endParaRPr lang="ru-RU"/>
        </a:p>
      </dgm:t>
    </dgm:pt>
    <dgm:pt modelId="{619ED2B3-7EE3-4C41-B1FE-8E24DB798A61}" type="sibTrans" cxnId="{FF0487CB-DE24-4AA2-A9CE-962E34395A8A}">
      <dgm:prSet/>
      <dgm:spPr/>
      <dgm:t>
        <a:bodyPr/>
        <a:lstStyle/>
        <a:p>
          <a:endParaRPr lang="ru-RU"/>
        </a:p>
      </dgm:t>
    </dgm:pt>
    <dgm:pt modelId="{BAF41C7B-BE99-4CA7-8F22-DFAD79DBAC6F}">
      <dgm:prSet/>
      <dgm:spPr>
        <a:solidFill>
          <a:srgbClr val="FC8C4A"/>
        </a:solidFill>
      </dgm:spPr>
      <dgm:t>
        <a:bodyPr/>
        <a:lstStyle/>
        <a:p>
          <a:r>
            <a:rPr lang="ru-RU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Линейные регрессии</a:t>
          </a:r>
          <a:endParaRPr lang="ru-RU" b="1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A7DF6DC9-B7CC-4F6D-B798-77F6D4BA10BE}" type="parTrans" cxnId="{F652957B-11C4-4916-AD05-4457526CB8B6}">
      <dgm:prSet/>
      <dgm:spPr/>
      <dgm:t>
        <a:bodyPr/>
        <a:lstStyle/>
        <a:p>
          <a:endParaRPr lang="ru-RU"/>
        </a:p>
      </dgm:t>
    </dgm:pt>
    <dgm:pt modelId="{AF7A5ACC-E5E0-4FA5-97CC-72CD4FAD2A24}" type="sibTrans" cxnId="{F652957B-11C4-4916-AD05-4457526CB8B6}">
      <dgm:prSet/>
      <dgm:spPr/>
      <dgm:t>
        <a:bodyPr/>
        <a:lstStyle/>
        <a:p>
          <a:endParaRPr lang="ru-RU"/>
        </a:p>
      </dgm:t>
    </dgm:pt>
    <dgm:pt modelId="{31976AAE-86F5-4606-BEAE-96213F8B958B}">
      <dgm:prSet/>
      <dgm:spPr>
        <a:solidFill>
          <a:srgbClr val="FC8C4A"/>
        </a:solidFill>
      </dgm:spPr>
      <dgm:t>
        <a:bodyPr/>
        <a:lstStyle/>
        <a:p>
          <a:r>
            <a:rPr lang="ru-RU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Модели ускоренного времени отказа</a:t>
          </a:r>
          <a:endParaRPr lang="ru-RU" b="1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022CC519-BED1-4F0D-B7A3-5C76006076F9}" type="parTrans" cxnId="{7BF8F033-EC2A-4182-BEDB-654DB91EF9C1}">
      <dgm:prSet/>
      <dgm:spPr/>
      <dgm:t>
        <a:bodyPr/>
        <a:lstStyle/>
        <a:p>
          <a:endParaRPr lang="ru-RU"/>
        </a:p>
      </dgm:t>
    </dgm:pt>
    <dgm:pt modelId="{51128DDD-CE59-4B77-BC05-FE0ED867CABC}" type="sibTrans" cxnId="{7BF8F033-EC2A-4182-BEDB-654DB91EF9C1}">
      <dgm:prSet/>
      <dgm:spPr/>
      <dgm:t>
        <a:bodyPr/>
        <a:lstStyle/>
        <a:p>
          <a:endParaRPr lang="ru-RU"/>
        </a:p>
      </dgm:t>
    </dgm:pt>
    <dgm:pt modelId="{4BFBFA02-3438-4233-B032-9E10DD7971EC}">
      <dgm:prSet/>
      <dgm:spPr>
        <a:solidFill>
          <a:schemeClr val="accent4"/>
        </a:solidFill>
        <a:ln w="76200" cmpd="dbl"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ru-RU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Регрессия </a:t>
          </a:r>
          <a:r>
            <a:rPr lang="ru-RU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Кокса</a:t>
          </a:r>
          <a:endParaRPr lang="ru-RU" b="1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38BCA472-CE9C-4213-B763-CDE52D1E24AB}" type="parTrans" cxnId="{C3B59DC4-0868-4AF6-B33F-1A90361779D7}">
      <dgm:prSet/>
      <dgm:spPr/>
      <dgm:t>
        <a:bodyPr/>
        <a:lstStyle/>
        <a:p>
          <a:endParaRPr lang="ru-RU"/>
        </a:p>
      </dgm:t>
    </dgm:pt>
    <dgm:pt modelId="{46CF7A4B-A1A5-4CCD-895D-2336B401CB21}" type="sibTrans" cxnId="{C3B59DC4-0868-4AF6-B33F-1A90361779D7}">
      <dgm:prSet/>
      <dgm:spPr/>
      <dgm:t>
        <a:bodyPr/>
        <a:lstStyle/>
        <a:p>
          <a:endParaRPr lang="ru-RU"/>
        </a:p>
      </dgm:t>
    </dgm:pt>
    <dgm:pt modelId="{43AAD3CE-31F7-4346-8B86-4665658E26B5}">
      <dgm:prSet/>
      <dgm:spPr>
        <a:solidFill>
          <a:schemeClr val="accent4"/>
        </a:solidFill>
      </dgm:spPr>
      <dgm:t>
        <a:bodyPr/>
        <a:lstStyle/>
        <a:p>
          <a:r>
            <a:rPr lang="ru-RU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Регрессия Кокса с регуляризацией</a:t>
          </a:r>
          <a:endParaRPr lang="ru-RU" b="1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607915CE-47BC-4484-923C-A16763C4AAE7}" type="parTrans" cxnId="{EF191505-6099-417B-9060-DEC47257F8D3}">
      <dgm:prSet/>
      <dgm:spPr/>
      <dgm:t>
        <a:bodyPr/>
        <a:lstStyle/>
        <a:p>
          <a:endParaRPr lang="ru-RU"/>
        </a:p>
      </dgm:t>
    </dgm:pt>
    <dgm:pt modelId="{9EB8349F-6E14-4920-B480-C9973FE10E3E}" type="sibTrans" cxnId="{EF191505-6099-417B-9060-DEC47257F8D3}">
      <dgm:prSet/>
      <dgm:spPr/>
      <dgm:t>
        <a:bodyPr/>
        <a:lstStyle/>
        <a:p>
          <a:endParaRPr lang="ru-RU"/>
        </a:p>
      </dgm:t>
    </dgm:pt>
    <dgm:pt modelId="{B2C0D0B4-CF26-4D03-B8F8-8878920175EF}">
      <dgm:prSet/>
      <dgm:spPr>
        <a:solidFill>
          <a:schemeClr val="accent4"/>
        </a:solidFill>
      </dgm:spPr>
      <dgm:t>
        <a:bodyPr/>
        <a:lstStyle/>
        <a:p>
          <a:r>
            <a:rPr lang="en-US" b="1" dirty="0" err="1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CoxBoost</a:t>
          </a:r>
          <a:endParaRPr lang="ru-RU" b="1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FFF0D9C1-C6D3-44FC-906D-B23569506FB6}" type="parTrans" cxnId="{FFFC59CE-6044-43F5-A852-1A4CE6D12242}">
      <dgm:prSet/>
      <dgm:spPr/>
      <dgm:t>
        <a:bodyPr/>
        <a:lstStyle/>
        <a:p>
          <a:endParaRPr lang="ru-RU"/>
        </a:p>
      </dgm:t>
    </dgm:pt>
    <dgm:pt modelId="{B8FE080F-7074-4897-8CA1-8B44F5EDBABD}" type="sibTrans" cxnId="{FFFC59CE-6044-43F5-A852-1A4CE6D12242}">
      <dgm:prSet/>
      <dgm:spPr/>
      <dgm:t>
        <a:bodyPr/>
        <a:lstStyle/>
        <a:p>
          <a:endParaRPr lang="ru-RU"/>
        </a:p>
      </dgm:t>
    </dgm:pt>
    <dgm:pt modelId="{158DFF60-9FA2-40E4-B67B-66F0E68F9D88}">
      <dgm:prSet/>
      <dgm:spPr>
        <a:solidFill>
          <a:srgbClr val="FC8C4A"/>
        </a:solidFill>
      </dgm:spPr>
      <dgm:t>
        <a:bodyPr/>
        <a:lstStyle/>
        <a:p>
          <a:r>
            <a:rPr lang="ru-RU" b="1" dirty="0" err="1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Тобит</a:t>
          </a:r>
          <a:r>
            <a:rPr lang="ru-RU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-регрессии</a:t>
          </a:r>
          <a:endParaRPr lang="ru-RU" b="1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E7D8F36E-10DE-4758-AE5A-949495784E4D}" type="parTrans" cxnId="{FA2D4129-4569-4571-839A-7A49851523A2}">
      <dgm:prSet/>
      <dgm:spPr/>
      <dgm:t>
        <a:bodyPr/>
        <a:lstStyle/>
        <a:p>
          <a:endParaRPr lang="ru-RU"/>
        </a:p>
      </dgm:t>
    </dgm:pt>
    <dgm:pt modelId="{7FEF33C4-E01D-46BE-AFBF-B2A346F208CF}" type="sibTrans" cxnId="{FA2D4129-4569-4571-839A-7A49851523A2}">
      <dgm:prSet/>
      <dgm:spPr/>
      <dgm:t>
        <a:bodyPr/>
        <a:lstStyle/>
        <a:p>
          <a:endParaRPr lang="ru-RU"/>
        </a:p>
      </dgm:t>
    </dgm:pt>
    <dgm:pt modelId="{D2C38063-1CCB-4BAD-A6BC-37821110696A}">
      <dgm:prSet/>
      <dgm:spPr>
        <a:solidFill>
          <a:srgbClr val="FC8C4A"/>
        </a:solidFill>
      </dgm:spPr>
      <dgm:t>
        <a:bodyPr/>
        <a:lstStyle/>
        <a:p>
          <a:r>
            <a:rPr lang="en-US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Buckley-James</a:t>
          </a:r>
          <a:endParaRPr lang="ru-RU" b="1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B23C1F74-97E5-4DE2-B513-3D62F7FBBB46}" type="parTrans" cxnId="{11610E68-9C16-41E8-910D-0FCD6B27C639}">
      <dgm:prSet/>
      <dgm:spPr/>
      <dgm:t>
        <a:bodyPr/>
        <a:lstStyle/>
        <a:p>
          <a:endParaRPr lang="ru-RU"/>
        </a:p>
      </dgm:t>
    </dgm:pt>
    <dgm:pt modelId="{2602A9ED-EB4E-4ECA-AD06-41954414009D}" type="sibTrans" cxnId="{11610E68-9C16-41E8-910D-0FCD6B27C639}">
      <dgm:prSet/>
      <dgm:spPr/>
      <dgm:t>
        <a:bodyPr/>
        <a:lstStyle/>
        <a:p>
          <a:endParaRPr lang="ru-RU"/>
        </a:p>
      </dgm:t>
    </dgm:pt>
    <dgm:pt modelId="{42014A04-764E-4A2E-B4D1-6C93A79F3ADD}">
      <dgm:prSet/>
      <dgm:spPr>
        <a:solidFill>
          <a:srgbClr val="FC8C4A"/>
        </a:solidFill>
      </dgm:spPr>
      <dgm:t>
        <a:bodyPr/>
        <a:lstStyle/>
        <a:p>
          <a:r>
            <a:rPr lang="en-US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Penalized </a:t>
          </a:r>
          <a:r>
            <a:rPr lang="ru-RU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регрессии</a:t>
          </a:r>
          <a:endParaRPr lang="ru-RU" b="1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47FA1992-BA9B-4B06-92B6-DF26EBD870F0}" type="parTrans" cxnId="{DB5B9BA6-01FD-421C-8495-F2FEE976A0C5}">
      <dgm:prSet/>
      <dgm:spPr/>
      <dgm:t>
        <a:bodyPr/>
        <a:lstStyle/>
        <a:p>
          <a:endParaRPr lang="ru-RU"/>
        </a:p>
      </dgm:t>
    </dgm:pt>
    <dgm:pt modelId="{028371E1-1A81-4297-A1CE-457939E0AAFB}" type="sibTrans" cxnId="{DB5B9BA6-01FD-421C-8495-F2FEE976A0C5}">
      <dgm:prSet/>
      <dgm:spPr/>
      <dgm:t>
        <a:bodyPr/>
        <a:lstStyle/>
        <a:p>
          <a:endParaRPr lang="ru-RU"/>
        </a:p>
      </dgm:t>
    </dgm:pt>
    <dgm:pt modelId="{E4848A13-E3CE-4C1F-9445-E04ABE2A5180}" type="pres">
      <dgm:prSet presAssocID="{F32A3AD8-A56E-403E-81ED-0B10D0D82EE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5A8E953-B65F-464C-B0E4-81125E08059F}" type="pres">
      <dgm:prSet presAssocID="{B902F3C9-672E-4B7D-911C-8FAB3C535E9D}" presName="root1" presStyleCnt="0"/>
      <dgm:spPr/>
    </dgm:pt>
    <dgm:pt modelId="{41BCB004-8CEE-49CD-9E13-C2CE0CF21EAD}" type="pres">
      <dgm:prSet presAssocID="{B902F3C9-672E-4B7D-911C-8FAB3C535E9D}" presName="LevelOneTextNode" presStyleLbl="node0" presStyleIdx="0" presStyleCnt="1" custScaleX="112796" custScaleY="168190" custLinFactNeighborX="-718" custLinFactNeighborY="-1443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31ECE59-F7F2-4245-80BB-E09D0588E9A1}" type="pres">
      <dgm:prSet presAssocID="{B902F3C9-672E-4B7D-911C-8FAB3C535E9D}" presName="level2hierChild" presStyleCnt="0"/>
      <dgm:spPr/>
    </dgm:pt>
    <dgm:pt modelId="{53AA34F4-18CF-4EDE-A40C-65E69EB48E68}" type="pres">
      <dgm:prSet presAssocID="{5E078572-578E-4BE6-88FC-33B734C27DDF}" presName="conn2-1" presStyleLbl="parChTrans1D2" presStyleIdx="0" presStyleCnt="3"/>
      <dgm:spPr/>
      <dgm:t>
        <a:bodyPr/>
        <a:lstStyle/>
        <a:p>
          <a:endParaRPr lang="ru-RU"/>
        </a:p>
      </dgm:t>
    </dgm:pt>
    <dgm:pt modelId="{197A2734-0F30-48E3-B466-8A01716567A0}" type="pres">
      <dgm:prSet presAssocID="{5E078572-578E-4BE6-88FC-33B734C27DDF}" presName="connTx" presStyleLbl="parChTrans1D2" presStyleIdx="0" presStyleCnt="3"/>
      <dgm:spPr/>
      <dgm:t>
        <a:bodyPr/>
        <a:lstStyle/>
        <a:p>
          <a:endParaRPr lang="ru-RU"/>
        </a:p>
      </dgm:t>
    </dgm:pt>
    <dgm:pt modelId="{8E9A181D-DBD8-433B-97ED-DF731AA12E2F}" type="pres">
      <dgm:prSet presAssocID="{E27AA49E-0BD4-4422-8300-548649BFA672}" presName="root2" presStyleCnt="0"/>
      <dgm:spPr/>
    </dgm:pt>
    <dgm:pt modelId="{58FA1CCA-005B-4AB6-A1FC-F51DE467DD72}" type="pres">
      <dgm:prSet presAssocID="{E27AA49E-0BD4-4422-8300-548649BFA672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BF49DD8-A941-4B36-9281-2ADB16DCD957}" type="pres">
      <dgm:prSet presAssocID="{E27AA49E-0BD4-4422-8300-548649BFA672}" presName="level3hierChild" presStyleCnt="0"/>
      <dgm:spPr/>
    </dgm:pt>
    <dgm:pt modelId="{714429F5-C4DD-4922-8D38-CD92F10A544C}" type="pres">
      <dgm:prSet presAssocID="{52CECF0D-C613-480A-93DB-E3A529A2DB1B}" presName="conn2-1" presStyleLbl="parChTrans1D3" presStyleIdx="0" presStyleCnt="6"/>
      <dgm:spPr/>
      <dgm:t>
        <a:bodyPr/>
        <a:lstStyle/>
        <a:p>
          <a:endParaRPr lang="ru-RU"/>
        </a:p>
      </dgm:t>
    </dgm:pt>
    <dgm:pt modelId="{269F8A5C-6193-4A0D-AB48-CECF725212F7}" type="pres">
      <dgm:prSet presAssocID="{52CECF0D-C613-480A-93DB-E3A529A2DB1B}" presName="connTx" presStyleLbl="parChTrans1D3" presStyleIdx="0" presStyleCnt="6"/>
      <dgm:spPr/>
      <dgm:t>
        <a:bodyPr/>
        <a:lstStyle/>
        <a:p>
          <a:endParaRPr lang="ru-RU"/>
        </a:p>
      </dgm:t>
    </dgm:pt>
    <dgm:pt modelId="{7E68527E-C626-4C7E-BF99-07891DE2F0A6}" type="pres">
      <dgm:prSet presAssocID="{465F4512-6465-4EFE-8829-D329FB2D6420}" presName="root2" presStyleCnt="0"/>
      <dgm:spPr/>
    </dgm:pt>
    <dgm:pt modelId="{39E1D5AF-1708-408E-A6CF-27CA5A80FD0A}" type="pres">
      <dgm:prSet presAssocID="{465F4512-6465-4EFE-8829-D329FB2D6420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4D81CA2-CF6D-4816-821E-9826256733DE}" type="pres">
      <dgm:prSet presAssocID="{465F4512-6465-4EFE-8829-D329FB2D6420}" presName="level3hierChild" presStyleCnt="0"/>
      <dgm:spPr/>
    </dgm:pt>
    <dgm:pt modelId="{48F70057-49AC-45E3-8FBE-516B7DA72C5D}" type="pres">
      <dgm:prSet presAssocID="{A4880D2C-D5EF-4F7E-A3C6-B7E89DA3E9B0}" presName="conn2-1" presStyleLbl="parChTrans1D3" presStyleIdx="1" presStyleCnt="6"/>
      <dgm:spPr/>
      <dgm:t>
        <a:bodyPr/>
        <a:lstStyle/>
        <a:p>
          <a:endParaRPr lang="ru-RU"/>
        </a:p>
      </dgm:t>
    </dgm:pt>
    <dgm:pt modelId="{813791A6-501D-4343-88AA-73F08DBF8F6D}" type="pres">
      <dgm:prSet presAssocID="{A4880D2C-D5EF-4F7E-A3C6-B7E89DA3E9B0}" presName="connTx" presStyleLbl="parChTrans1D3" presStyleIdx="1" presStyleCnt="6"/>
      <dgm:spPr/>
      <dgm:t>
        <a:bodyPr/>
        <a:lstStyle/>
        <a:p>
          <a:endParaRPr lang="ru-RU"/>
        </a:p>
      </dgm:t>
    </dgm:pt>
    <dgm:pt modelId="{FBB52718-2B66-4F7E-A3BE-61C56535A9D4}" type="pres">
      <dgm:prSet presAssocID="{A3AED8B9-0869-4B2E-A4A2-0934E430900C}" presName="root2" presStyleCnt="0"/>
      <dgm:spPr/>
    </dgm:pt>
    <dgm:pt modelId="{12E6AAC3-28F7-4188-96C3-2C63F2BC57C8}" type="pres">
      <dgm:prSet presAssocID="{A3AED8B9-0869-4B2E-A4A2-0934E430900C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F6C24E0-210D-497F-A303-867B65051634}" type="pres">
      <dgm:prSet presAssocID="{A3AED8B9-0869-4B2E-A4A2-0934E430900C}" presName="level3hierChild" presStyleCnt="0"/>
      <dgm:spPr/>
    </dgm:pt>
    <dgm:pt modelId="{246FAD33-FC25-45C0-9F95-B0500FF36510}" type="pres">
      <dgm:prSet presAssocID="{D76DD4A7-6767-42F3-B29B-5CDB845D4E7A}" presName="conn2-1" presStyleLbl="parChTrans1D3" presStyleIdx="2" presStyleCnt="6"/>
      <dgm:spPr/>
      <dgm:t>
        <a:bodyPr/>
        <a:lstStyle/>
        <a:p>
          <a:endParaRPr lang="ru-RU"/>
        </a:p>
      </dgm:t>
    </dgm:pt>
    <dgm:pt modelId="{7D88DF09-B5FF-4755-9767-164A16065225}" type="pres">
      <dgm:prSet presAssocID="{D76DD4A7-6767-42F3-B29B-5CDB845D4E7A}" presName="connTx" presStyleLbl="parChTrans1D3" presStyleIdx="2" presStyleCnt="6"/>
      <dgm:spPr/>
      <dgm:t>
        <a:bodyPr/>
        <a:lstStyle/>
        <a:p>
          <a:endParaRPr lang="ru-RU"/>
        </a:p>
      </dgm:t>
    </dgm:pt>
    <dgm:pt modelId="{CE1BC580-289B-4067-8ED5-69132234F104}" type="pres">
      <dgm:prSet presAssocID="{C1794AEF-B9A2-4E47-858D-71357DD836A9}" presName="root2" presStyleCnt="0"/>
      <dgm:spPr/>
    </dgm:pt>
    <dgm:pt modelId="{B55C09AF-7B9B-453D-B031-04245CB3FF9C}" type="pres">
      <dgm:prSet presAssocID="{C1794AEF-B9A2-4E47-858D-71357DD836A9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6C5F3F4-808C-41CD-BED0-A5052B14651A}" type="pres">
      <dgm:prSet presAssocID="{C1794AEF-B9A2-4E47-858D-71357DD836A9}" presName="level3hierChild" presStyleCnt="0"/>
      <dgm:spPr/>
    </dgm:pt>
    <dgm:pt modelId="{F02D2442-236A-4F43-9436-84734030DE27}" type="pres">
      <dgm:prSet presAssocID="{8848B13D-325A-413A-93D5-B44560AD96C2}" presName="conn2-1" presStyleLbl="parChTrans1D2" presStyleIdx="1" presStyleCnt="3"/>
      <dgm:spPr/>
      <dgm:t>
        <a:bodyPr/>
        <a:lstStyle/>
        <a:p>
          <a:endParaRPr lang="ru-RU"/>
        </a:p>
      </dgm:t>
    </dgm:pt>
    <dgm:pt modelId="{89232D56-C3A6-4AEC-991E-FFF51896869E}" type="pres">
      <dgm:prSet presAssocID="{8848B13D-325A-413A-93D5-B44560AD96C2}" presName="connTx" presStyleLbl="parChTrans1D2" presStyleIdx="1" presStyleCnt="3"/>
      <dgm:spPr/>
      <dgm:t>
        <a:bodyPr/>
        <a:lstStyle/>
        <a:p>
          <a:endParaRPr lang="ru-RU"/>
        </a:p>
      </dgm:t>
    </dgm:pt>
    <dgm:pt modelId="{DCCDC9F1-C757-4663-9636-A7591261F27A}" type="pres">
      <dgm:prSet presAssocID="{F1B61652-DAAD-499E-A7A5-2018297EA2B2}" presName="root2" presStyleCnt="0"/>
      <dgm:spPr/>
    </dgm:pt>
    <dgm:pt modelId="{1CACC008-157E-4E83-BB88-1419F678DD07}" type="pres">
      <dgm:prSet presAssocID="{F1B61652-DAAD-499E-A7A5-2018297EA2B2}" presName="LevelTwoTextNode" presStyleLbl="node2" presStyleIdx="1" presStyleCnt="3" custLinFactNeighborY="-4512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ADF79EB-2D01-4056-B73D-5CBCAF23B1D4}" type="pres">
      <dgm:prSet presAssocID="{F1B61652-DAAD-499E-A7A5-2018297EA2B2}" presName="level3hierChild" presStyleCnt="0"/>
      <dgm:spPr/>
    </dgm:pt>
    <dgm:pt modelId="{C43F71A2-94E2-42E3-B682-340DD1C10C17}" type="pres">
      <dgm:prSet presAssocID="{AEF472B6-E620-44E8-8ECF-7D66FE1E0D49}" presName="conn2-1" presStyleLbl="parChTrans1D3" presStyleIdx="3" presStyleCnt="6"/>
      <dgm:spPr/>
      <dgm:t>
        <a:bodyPr/>
        <a:lstStyle/>
        <a:p>
          <a:endParaRPr lang="ru-RU"/>
        </a:p>
      </dgm:t>
    </dgm:pt>
    <dgm:pt modelId="{208E600E-7CD0-4BE1-A36D-B447C393814C}" type="pres">
      <dgm:prSet presAssocID="{AEF472B6-E620-44E8-8ECF-7D66FE1E0D49}" presName="connTx" presStyleLbl="parChTrans1D3" presStyleIdx="3" presStyleCnt="6"/>
      <dgm:spPr/>
      <dgm:t>
        <a:bodyPr/>
        <a:lstStyle/>
        <a:p>
          <a:endParaRPr lang="ru-RU"/>
        </a:p>
      </dgm:t>
    </dgm:pt>
    <dgm:pt modelId="{BF8FAFB7-5C83-451E-ADB5-37EFF380ADC4}" type="pres">
      <dgm:prSet presAssocID="{14CF3D8E-1038-449C-9FC3-2E62B294F735}" presName="root2" presStyleCnt="0"/>
      <dgm:spPr/>
    </dgm:pt>
    <dgm:pt modelId="{AB2DD0C4-6AC9-443D-BA1F-B8C6824E9085}" type="pres">
      <dgm:prSet presAssocID="{14CF3D8E-1038-449C-9FC3-2E62B294F735}" presName="LevelTwoTextNode" presStyleLbl="node3" presStyleIdx="3" presStyleCnt="6" custLinFactNeighborY="-4512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6F466DC-557B-418C-A1A3-60AA6569C194}" type="pres">
      <dgm:prSet presAssocID="{14CF3D8E-1038-449C-9FC3-2E62B294F735}" presName="level3hierChild" presStyleCnt="0"/>
      <dgm:spPr/>
    </dgm:pt>
    <dgm:pt modelId="{D5D56FF2-AFE9-4619-B937-922F49CB4DBF}" type="pres">
      <dgm:prSet presAssocID="{38BCA472-CE9C-4213-B763-CDE52D1E24AB}" presName="conn2-1" presStyleLbl="parChTrans1D4" presStyleIdx="0" presStyleCnt="6"/>
      <dgm:spPr/>
      <dgm:t>
        <a:bodyPr/>
        <a:lstStyle/>
        <a:p>
          <a:endParaRPr lang="ru-RU"/>
        </a:p>
      </dgm:t>
    </dgm:pt>
    <dgm:pt modelId="{EFE1C177-EFAC-4CEF-B77A-A440AE37017C}" type="pres">
      <dgm:prSet presAssocID="{38BCA472-CE9C-4213-B763-CDE52D1E24AB}" presName="connTx" presStyleLbl="parChTrans1D4" presStyleIdx="0" presStyleCnt="6"/>
      <dgm:spPr/>
      <dgm:t>
        <a:bodyPr/>
        <a:lstStyle/>
        <a:p>
          <a:endParaRPr lang="ru-RU"/>
        </a:p>
      </dgm:t>
    </dgm:pt>
    <dgm:pt modelId="{41DA0621-5248-4244-AC25-1F37750AA6BF}" type="pres">
      <dgm:prSet presAssocID="{4BFBFA02-3438-4233-B032-9E10DD7971EC}" presName="root2" presStyleCnt="0"/>
      <dgm:spPr/>
    </dgm:pt>
    <dgm:pt modelId="{50343500-0E5A-431E-BC27-95C5104CF391}" type="pres">
      <dgm:prSet presAssocID="{4BFBFA02-3438-4233-B032-9E10DD7971EC}" presName="LevelTwoTextNode" presStyleLbl="node4" presStyleIdx="0" presStyleCnt="6" custLinFactNeighborY="-4512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F6FB84D-DA8D-4AFC-B3E1-5AEDB699B5AB}" type="pres">
      <dgm:prSet presAssocID="{4BFBFA02-3438-4233-B032-9E10DD7971EC}" presName="level3hierChild" presStyleCnt="0"/>
      <dgm:spPr/>
    </dgm:pt>
    <dgm:pt modelId="{ED8658E3-1B4E-4AE7-9134-AFA19DF3FB67}" type="pres">
      <dgm:prSet presAssocID="{607915CE-47BC-4484-923C-A16763C4AAE7}" presName="conn2-1" presStyleLbl="parChTrans1D4" presStyleIdx="1" presStyleCnt="6"/>
      <dgm:spPr/>
      <dgm:t>
        <a:bodyPr/>
        <a:lstStyle/>
        <a:p>
          <a:endParaRPr lang="ru-RU"/>
        </a:p>
      </dgm:t>
    </dgm:pt>
    <dgm:pt modelId="{E1B7F3F2-C752-4C3A-8959-943C3218E8CE}" type="pres">
      <dgm:prSet presAssocID="{607915CE-47BC-4484-923C-A16763C4AAE7}" presName="connTx" presStyleLbl="parChTrans1D4" presStyleIdx="1" presStyleCnt="6"/>
      <dgm:spPr/>
      <dgm:t>
        <a:bodyPr/>
        <a:lstStyle/>
        <a:p>
          <a:endParaRPr lang="ru-RU"/>
        </a:p>
      </dgm:t>
    </dgm:pt>
    <dgm:pt modelId="{7100D311-1948-458A-B87B-D1F3FBC38682}" type="pres">
      <dgm:prSet presAssocID="{43AAD3CE-31F7-4346-8B86-4665658E26B5}" presName="root2" presStyleCnt="0"/>
      <dgm:spPr/>
    </dgm:pt>
    <dgm:pt modelId="{C4509C60-0FC7-4B4E-9739-554E44494198}" type="pres">
      <dgm:prSet presAssocID="{43AAD3CE-31F7-4346-8B86-4665658E26B5}" presName="LevelTwoTextNode" presStyleLbl="node4" presStyleIdx="1" presStyleCnt="6" custLinFactNeighborY="-4512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C6D5DEE-DEB5-4888-8556-D430FD04F48B}" type="pres">
      <dgm:prSet presAssocID="{43AAD3CE-31F7-4346-8B86-4665658E26B5}" presName="level3hierChild" presStyleCnt="0"/>
      <dgm:spPr/>
    </dgm:pt>
    <dgm:pt modelId="{5D02F264-5C22-4FD7-AE48-1D8C88C2102C}" type="pres">
      <dgm:prSet presAssocID="{FFF0D9C1-C6D3-44FC-906D-B23569506FB6}" presName="conn2-1" presStyleLbl="parChTrans1D4" presStyleIdx="2" presStyleCnt="6"/>
      <dgm:spPr/>
      <dgm:t>
        <a:bodyPr/>
        <a:lstStyle/>
        <a:p>
          <a:endParaRPr lang="ru-RU"/>
        </a:p>
      </dgm:t>
    </dgm:pt>
    <dgm:pt modelId="{B9F4F044-BB51-4EE3-B517-641E486BEC02}" type="pres">
      <dgm:prSet presAssocID="{FFF0D9C1-C6D3-44FC-906D-B23569506FB6}" presName="connTx" presStyleLbl="parChTrans1D4" presStyleIdx="2" presStyleCnt="6"/>
      <dgm:spPr/>
      <dgm:t>
        <a:bodyPr/>
        <a:lstStyle/>
        <a:p>
          <a:endParaRPr lang="ru-RU"/>
        </a:p>
      </dgm:t>
    </dgm:pt>
    <dgm:pt modelId="{BDAB718C-8A47-43D1-858E-00C83ABF9AEA}" type="pres">
      <dgm:prSet presAssocID="{B2C0D0B4-CF26-4D03-B8F8-8878920175EF}" presName="root2" presStyleCnt="0"/>
      <dgm:spPr/>
    </dgm:pt>
    <dgm:pt modelId="{3EBE0ADE-02DA-44C4-A9B8-5B525083E5C4}" type="pres">
      <dgm:prSet presAssocID="{B2C0D0B4-CF26-4D03-B8F8-8878920175EF}" presName="LevelTwoTextNode" presStyleLbl="node4" presStyleIdx="2" presStyleCnt="6" custLinFactNeighborY="-4512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E06532D-DE9D-4850-A166-985C5C053CC2}" type="pres">
      <dgm:prSet presAssocID="{B2C0D0B4-CF26-4D03-B8F8-8878920175EF}" presName="level3hierChild" presStyleCnt="0"/>
      <dgm:spPr/>
    </dgm:pt>
    <dgm:pt modelId="{6EC9B097-F031-4B16-B80D-0E147B3E27CE}" type="pres">
      <dgm:prSet presAssocID="{A3195E0C-9AFA-4769-A784-B170AF51DC51}" presName="conn2-1" presStyleLbl="parChTrans1D2" presStyleIdx="2" presStyleCnt="3"/>
      <dgm:spPr/>
      <dgm:t>
        <a:bodyPr/>
        <a:lstStyle/>
        <a:p>
          <a:endParaRPr lang="ru-RU"/>
        </a:p>
      </dgm:t>
    </dgm:pt>
    <dgm:pt modelId="{4138860C-EA34-432C-B1B5-AB329492585D}" type="pres">
      <dgm:prSet presAssocID="{A3195E0C-9AFA-4769-A784-B170AF51DC51}" presName="connTx" presStyleLbl="parChTrans1D2" presStyleIdx="2" presStyleCnt="3"/>
      <dgm:spPr/>
      <dgm:t>
        <a:bodyPr/>
        <a:lstStyle/>
        <a:p>
          <a:endParaRPr lang="ru-RU"/>
        </a:p>
      </dgm:t>
    </dgm:pt>
    <dgm:pt modelId="{1F0D9851-B454-4D3E-B742-61C91CCF578F}" type="pres">
      <dgm:prSet presAssocID="{0A6A239F-2A05-4314-B10C-DBA4092100FF}" presName="root2" presStyleCnt="0"/>
      <dgm:spPr/>
    </dgm:pt>
    <dgm:pt modelId="{A83A73BB-C0F9-444A-B12E-2F4C7942F697}" type="pres">
      <dgm:prSet presAssocID="{0A6A239F-2A05-4314-B10C-DBA4092100FF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95B5D16-2942-4558-9F46-203EF7000089}" type="pres">
      <dgm:prSet presAssocID="{0A6A239F-2A05-4314-B10C-DBA4092100FF}" presName="level3hierChild" presStyleCnt="0"/>
      <dgm:spPr/>
    </dgm:pt>
    <dgm:pt modelId="{50CBCADE-57F0-464C-B54C-38D3A74630E3}" type="pres">
      <dgm:prSet presAssocID="{A7DF6DC9-B7CC-4F6D-B798-77F6D4BA10BE}" presName="conn2-1" presStyleLbl="parChTrans1D3" presStyleIdx="4" presStyleCnt="6"/>
      <dgm:spPr/>
      <dgm:t>
        <a:bodyPr/>
        <a:lstStyle/>
        <a:p>
          <a:endParaRPr lang="ru-RU"/>
        </a:p>
      </dgm:t>
    </dgm:pt>
    <dgm:pt modelId="{16660FBA-B765-4A1E-AA3A-4A591ED11E8B}" type="pres">
      <dgm:prSet presAssocID="{A7DF6DC9-B7CC-4F6D-B798-77F6D4BA10BE}" presName="connTx" presStyleLbl="parChTrans1D3" presStyleIdx="4" presStyleCnt="6"/>
      <dgm:spPr/>
      <dgm:t>
        <a:bodyPr/>
        <a:lstStyle/>
        <a:p>
          <a:endParaRPr lang="ru-RU"/>
        </a:p>
      </dgm:t>
    </dgm:pt>
    <dgm:pt modelId="{A6925DB6-72DD-413D-905C-E3EC156A68CD}" type="pres">
      <dgm:prSet presAssocID="{BAF41C7B-BE99-4CA7-8F22-DFAD79DBAC6F}" presName="root2" presStyleCnt="0"/>
      <dgm:spPr/>
    </dgm:pt>
    <dgm:pt modelId="{DE1790E3-9E8E-463C-B62F-42F34E2F0DB0}" type="pres">
      <dgm:prSet presAssocID="{BAF41C7B-BE99-4CA7-8F22-DFAD79DBAC6F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E5F2B06-C47A-4A5E-A2F9-46DCAFEC61D7}" type="pres">
      <dgm:prSet presAssocID="{BAF41C7B-BE99-4CA7-8F22-DFAD79DBAC6F}" presName="level3hierChild" presStyleCnt="0"/>
      <dgm:spPr/>
    </dgm:pt>
    <dgm:pt modelId="{221C8B7F-4D49-45E2-B40F-F9716DBD4C49}" type="pres">
      <dgm:prSet presAssocID="{E7D8F36E-10DE-4758-AE5A-949495784E4D}" presName="conn2-1" presStyleLbl="parChTrans1D4" presStyleIdx="3" presStyleCnt="6"/>
      <dgm:spPr/>
      <dgm:t>
        <a:bodyPr/>
        <a:lstStyle/>
        <a:p>
          <a:endParaRPr lang="ru-RU"/>
        </a:p>
      </dgm:t>
    </dgm:pt>
    <dgm:pt modelId="{EFD51AC4-5A6B-4F0F-8886-92CE2A5A5DBA}" type="pres">
      <dgm:prSet presAssocID="{E7D8F36E-10DE-4758-AE5A-949495784E4D}" presName="connTx" presStyleLbl="parChTrans1D4" presStyleIdx="3" presStyleCnt="6"/>
      <dgm:spPr/>
      <dgm:t>
        <a:bodyPr/>
        <a:lstStyle/>
        <a:p>
          <a:endParaRPr lang="ru-RU"/>
        </a:p>
      </dgm:t>
    </dgm:pt>
    <dgm:pt modelId="{60952A49-46E7-41E8-80A1-799A6D995E5E}" type="pres">
      <dgm:prSet presAssocID="{158DFF60-9FA2-40E4-B67B-66F0E68F9D88}" presName="root2" presStyleCnt="0"/>
      <dgm:spPr/>
    </dgm:pt>
    <dgm:pt modelId="{BF4AA498-97C4-4DCB-9B11-A4AE74F071A5}" type="pres">
      <dgm:prSet presAssocID="{158DFF60-9FA2-40E4-B67B-66F0E68F9D88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8641054-C0FE-4D0C-BF8F-12F9CB790513}" type="pres">
      <dgm:prSet presAssocID="{158DFF60-9FA2-40E4-B67B-66F0E68F9D88}" presName="level3hierChild" presStyleCnt="0"/>
      <dgm:spPr/>
    </dgm:pt>
    <dgm:pt modelId="{61E86445-8036-4BF5-B8DD-443433D626D0}" type="pres">
      <dgm:prSet presAssocID="{B23C1F74-97E5-4DE2-B513-3D62F7FBBB46}" presName="conn2-1" presStyleLbl="parChTrans1D4" presStyleIdx="4" presStyleCnt="6"/>
      <dgm:spPr/>
      <dgm:t>
        <a:bodyPr/>
        <a:lstStyle/>
        <a:p>
          <a:endParaRPr lang="ru-RU"/>
        </a:p>
      </dgm:t>
    </dgm:pt>
    <dgm:pt modelId="{505D9BB9-17FD-44F7-838C-890165976524}" type="pres">
      <dgm:prSet presAssocID="{B23C1F74-97E5-4DE2-B513-3D62F7FBBB46}" presName="connTx" presStyleLbl="parChTrans1D4" presStyleIdx="4" presStyleCnt="6"/>
      <dgm:spPr/>
      <dgm:t>
        <a:bodyPr/>
        <a:lstStyle/>
        <a:p>
          <a:endParaRPr lang="ru-RU"/>
        </a:p>
      </dgm:t>
    </dgm:pt>
    <dgm:pt modelId="{11A9729F-B5BD-4507-ABB3-FC4FFE811918}" type="pres">
      <dgm:prSet presAssocID="{D2C38063-1CCB-4BAD-A6BC-37821110696A}" presName="root2" presStyleCnt="0"/>
      <dgm:spPr/>
    </dgm:pt>
    <dgm:pt modelId="{788F5E4A-042A-41DC-B1F9-14006EB517A0}" type="pres">
      <dgm:prSet presAssocID="{D2C38063-1CCB-4BAD-A6BC-37821110696A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2053FB1-A5E9-4888-A896-9CB47AADC3EC}" type="pres">
      <dgm:prSet presAssocID="{D2C38063-1CCB-4BAD-A6BC-37821110696A}" presName="level3hierChild" presStyleCnt="0"/>
      <dgm:spPr/>
    </dgm:pt>
    <dgm:pt modelId="{DAFBAD1B-588C-40F0-BBF4-1FB5F88E581D}" type="pres">
      <dgm:prSet presAssocID="{47FA1992-BA9B-4B06-92B6-DF26EBD870F0}" presName="conn2-1" presStyleLbl="parChTrans1D4" presStyleIdx="5" presStyleCnt="6"/>
      <dgm:spPr/>
      <dgm:t>
        <a:bodyPr/>
        <a:lstStyle/>
        <a:p>
          <a:endParaRPr lang="ru-RU"/>
        </a:p>
      </dgm:t>
    </dgm:pt>
    <dgm:pt modelId="{C7F6D9EC-11B3-4FF7-8A4D-93D80BD58DDA}" type="pres">
      <dgm:prSet presAssocID="{47FA1992-BA9B-4B06-92B6-DF26EBD870F0}" presName="connTx" presStyleLbl="parChTrans1D4" presStyleIdx="5" presStyleCnt="6"/>
      <dgm:spPr/>
      <dgm:t>
        <a:bodyPr/>
        <a:lstStyle/>
        <a:p>
          <a:endParaRPr lang="ru-RU"/>
        </a:p>
      </dgm:t>
    </dgm:pt>
    <dgm:pt modelId="{C6D47644-16A1-47AC-8FB8-16D0C43C5C83}" type="pres">
      <dgm:prSet presAssocID="{42014A04-764E-4A2E-B4D1-6C93A79F3ADD}" presName="root2" presStyleCnt="0"/>
      <dgm:spPr/>
    </dgm:pt>
    <dgm:pt modelId="{ABDE81EA-D773-44D0-BFA1-30F41F0FA11D}" type="pres">
      <dgm:prSet presAssocID="{42014A04-764E-4A2E-B4D1-6C93A79F3ADD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E299429-CEB0-4C0F-AC25-894339CB677D}" type="pres">
      <dgm:prSet presAssocID="{42014A04-764E-4A2E-B4D1-6C93A79F3ADD}" presName="level3hierChild" presStyleCnt="0"/>
      <dgm:spPr/>
    </dgm:pt>
    <dgm:pt modelId="{F02091E4-21A1-48D2-9C2F-EC1FF6A9A9A3}" type="pres">
      <dgm:prSet presAssocID="{022CC519-BED1-4F0D-B7A3-5C76006076F9}" presName="conn2-1" presStyleLbl="parChTrans1D3" presStyleIdx="5" presStyleCnt="6"/>
      <dgm:spPr/>
      <dgm:t>
        <a:bodyPr/>
        <a:lstStyle/>
        <a:p>
          <a:endParaRPr lang="ru-RU"/>
        </a:p>
      </dgm:t>
    </dgm:pt>
    <dgm:pt modelId="{E721239A-2CC8-4A41-BB51-78FF52CD16CD}" type="pres">
      <dgm:prSet presAssocID="{022CC519-BED1-4F0D-B7A3-5C76006076F9}" presName="connTx" presStyleLbl="parChTrans1D3" presStyleIdx="5" presStyleCnt="6"/>
      <dgm:spPr/>
      <dgm:t>
        <a:bodyPr/>
        <a:lstStyle/>
        <a:p>
          <a:endParaRPr lang="ru-RU"/>
        </a:p>
      </dgm:t>
    </dgm:pt>
    <dgm:pt modelId="{3F67752D-2492-4C22-97CF-5934719158B8}" type="pres">
      <dgm:prSet presAssocID="{31976AAE-86F5-4606-BEAE-96213F8B958B}" presName="root2" presStyleCnt="0"/>
      <dgm:spPr/>
    </dgm:pt>
    <dgm:pt modelId="{DCC23D9F-6A87-4950-9562-9FB0256F0BF5}" type="pres">
      <dgm:prSet presAssocID="{31976AAE-86F5-4606-BEAE-96213F8B958B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557CFB1-21CF-4F7C-BDBB-0DE10EFF9483}" type="pres">
      <dgm:prSet presAssocID="{31976AAE-86F5-4606-BEAE-96213F8B958B}" presName="level3hierChild" presStyleCnt="0"/>
      <dgm:spPr/>
    </dgm:pt>
  </dgm:ptLst>
  <dgm:cxnLst>
    <dgm:cxn modelId="{F41F77BB-8AE5-4B74-B070-499E814AC24C}" type="presOf" srcId="{A3195E0C-9AFA-4769-A784-B170AF51DC51}" destId="{6EC9B097-F031-4B16-B80D-0E147B3E27CE}" srcOrd="0" destOrd="0" presId="urn:microsoft.com/office/officeart/2008/layout/HorizontalMultiLevelHierarchy"/>
    <dgm:cxn modelId="{4AA335CF-96C2-45C1-B083-40057AA95422}" type="presOf" srcId="{52CECF0D-C613-480A-93DB-E3A529A2DB1B}" destId="{269F8A5C-6193-4A0D-AB48-CECF725212F7}" srcOrd="1" destOrd="0" presId="urn:microsoft.com/office/officeart/2008/layout/HorizontalMultiLevelHierarchy"/>
    <dgm:cxn modelId="{D6F76465-E62C-49FE-B43A-F0C1C8CC40DE}" type="presOf" srcId="{AEF472B6-E620-44E8-8ECF-7D66FE1E0D49}" destId="{208E600E-7CD0-4BE1-A36D-B447C393814C}" srcOrd="1" destOrd="0" presId="urn:microsoft.com/office/officeart/2008/layout/HorizontalMultiLevelHierarchy"/>
    <dgm:cxn modelId="{562FA18B-CBF3-49F6-A34E-D278E7C941C7}" type="presOf" srcId="{A4880D2C-D5EF-4F7E-A3C6-B7E89DA3E9B0}" destId="{48F70057-49AC-45E3-8FBE-516B7DA72C5D}" srcOrd="0" destOrd="0" presId="urn:microsoft.com/office/officeart/2008/layout/HorizontalMultiLevelHierarchy"/>
    <dgm:cxn modelId="{64089E57-F3EE-407C-B764-BE552C30B2AD}" type="presOf" srcId="{38BCA472-CE9C-4213-B763-CDE52D1E24AB}" destId="{D5D56FF2-AFE9-4619-B937-922F49CB4DBF}" srcOrd="0" destOrd="0" presId="urn:microsoft.com/office/officeart/2008/layout/HorizontalMultiLevelHierarchy"/>
    <dgm:cxn modelId="{DA5FE42C-9D90-4CC7-B5A4-716C499F7AFD}" type="presOf" srcId="{F32A3AD8-A56E-403E-81ED-0B10D0D82EE2}" destId="{E4848A13-E3CE-4C1F-9445-E04ABE2A5180}" srcOrd="0" destOrd="0" presId="urn:microsoft.com/office/officeart/2008/layout/HorizontalMultiLevelHierarchy"/>
    <dgm:cxn modelId="{6371B719-5237-410D-90BA-FA5932ED860A}" srcId="{B902F3C9-672E-4B7D-911C-8FAB3C535E9D}" destId="{E27AA49E-0BD4-4422-8300-548649BFA672}" srcOrd="0" destOrd="0" parTransId="{5E078572-578E-4BE6-88FC-33B734C27DDF}" sibTransId="{22104AE9-B22C-4889-BF41-0AB8781E4F2A}"/>
    <dgm:cxn modelId="{0EBF83CA-552A-4111-90F2-24E5B18E955E}" type="presOf" srcId="{43AAD3CE-31F7-4346-8B86-4665658E26B5}" destId="{C4509C60-0FC7-4B4E-9739-554E44494198}" srcOrd="0" destOrd="0" presId="urn:microsoft.com/office/officeart/2008/layout/HorizontalMultiLevelHierarchy"/>
    <dgm:cxn modelId="{72063055-B0B9-48F1-B4D6-119205047A21}" type="presOf" srcId="{F1B61652-DAAD-499E-A7A5-2018297EA2B2}" destId="{1CACC008-157E-4E83-BB88-1419F678DD07}" srcOrd="0" destOrd="0" presId="urn:microsoft.com/office/officeart/2008/layout/HorizontalMultiLevelHierarchy"/>
    <dgm:cxn modelId="{12D63D4F-9D6F-4477-837A-1B60B2C72BCD}" type="presOf" srcId="{D2C38063-1CCB-4BAD-A6BC-37821110696A}" destId="{788F5E4A-042A-41DC-B1F9-14006EB517A0}" srcOrd="0" destOrd="0" presId="urn:microsoft.com/office/officeart/2008/layout/HorizontalMultiLevelHierarchy"/>
    <dgm:cxn modelId="{F932D9D0-FE28-4D18-9E6E-33839B736386}" type="presOf" srcId="{47FA1992-BA9B-4B06-92B6-DF26EBD870F0}" destId="{DAFBAD1B-588C-40F0-BBF4-1FB5F88E581D}" srcOrd="0" destOrd="0" presId="urn:microsoft.com/office/officeart/2008/layout/HorizontalMultiLevelHierarchy"/>
    <dgm:cxn modelId="{9A4BC621-831D-4457-9486-1D3204F684AF}" type="presOf" srcId="{A3195E0C-9AFA-4769-A784-B170AF51DC51}" destId="{4138860C-EA34-432C-B1B5-AB329492585D}" srcOrd="1" destOrd="0" presId="urn:microsoft.com/office/officeart/2008/layout/HorizontalMultiLevelHierarchy"/>
    <dgm:cxn modelId="{46B3602F-B973-4476-94BC-D3F3393ADEB3}" type="presOf" srcId="{607915CE-47BC-4484-923C-A16763C4AAE7}" destId="{ED8658E3-1B4E-4AE7-9134-AFA19DF3FB67}" srcOrd="0" destOrd="0" presId="urn:microsoft.com/office/officeart/2008/layout/HorizontalMultiLevelHierarchy"/>
    <dgm:cxn modelId="{2091371C-7245-4629-999F-D1EE6E598278}" type="presOf" srcId="{B902F3C9-672E-4B7D-911C-8FAB3C535E9D}" destId="{41BCB004-8CEE-49CD-9E13-C2CE0CF21EAD}" srcOrd="0" destOrd="0" presId="urn:microsoft.com/office/officeart/2008/layout/HorizontalMultiLevelHierarchy"/>
    <dgm:cxn modelId="{5C698932-ECEC-4EC7-977C-C9107110DAB2}" srcId="{E27AA49E-0BD4-4422-8300-548649BFA672}" destId="{465F4512-6465-4EFE-8829-D329FB2D6420}" srcOrd="0" destOrd="0" parTransId="{52CECF0D-C613-480A-93DB-E3A529A2DB1B}" sibTransId="{1BDAE29F-FA72-44C3-8261-DD755E07E81E}"/>
    <dgm:cxn modelId="{FF0487CB-DE24-4AA2-A9CE-962E34395A8A}" srcId="{F1B61652-DAAD-499E-A7A5-2018297EA2B2}" destId="{14CF3D8E-1038-449C-9FC3-2E62B294F735}" srcOrd="0" destOrd="0" parTransId="{AEF472B6-E620-44E8-8ECF-7D66FE1E0D49}" sibTransId="{619ED2B3-7EE3-4C41-B1FE-8E24DB798A61}"/>
    <dgm:cxn modelId="{B20A277D-F18F-4AFE-8D40-38EB70FBE2CA}" type="presOf" srcId="{A7DF6DC9-B7CC-4F6D-B798-77F6D4BA10BE}" destId="{50CBCADE-57F0-464C-B54C-38D3A74630E3}" srcOrd="0" destOrd="0" presId="urn:microsoft.com/office/officeart/2008/layout/HorizontalMultiLevelHierarchy"/>
    <dgm:cxn modelId="{B978AAD1-FA26-4EF6-9F68-2123B28FF96A}" type="presOf" srcId="{42014A04-764E-4A2E-B4D1-6C93A79F3ADD}" destId="{ABDE81EA-D773-44D0-BFA1-30F41F0FA11D}" srcOrd="0" destOrd="0" presId="urn:microsoft.com/office/officeart/2008/layout/HorizontalMultiLevelHierarchy"/>
    <dgm:cxn modelId="{70EA56B2-2059-497D-A4F2-649C71191036}" type="presOf" srcId="{8848B13D-325A-413A-93D5-B44560AD96C2}" destId="{F02D2442-236A-4F43-9436-84734030DE27}" srcOrd="0" destOrd="0" presId="urn:microsoft.com/office/officeart/2008/layout/HorizontalMultiLevelHierarchy"/>
    <dgm:cxn modelId="{94A44755-99EF-48A9-9815-BFC54423AF08}" type="presOf" srcId="{FFF0D9C1-C6D3-44FC-906D-B23569506FB6}" destId="{5D02F264-5C22-4FD7-AE48-1D8C88C2102C}" srcOrd="0" destOrd="0" presId="urn:microsoft.com/office/officeart/2008/layout/HorizontalMultiLevelHierarchy"/>
    <dgm:cxn modelId="{F6C1E3B0-1D67-4F35-8BDD-6B5F10CC528F}" type="presOf" srcId="{E7D8F36E-10DE-4758-AE5A-949495784E4D}" destId="{221C8B7F-4D49-45E2-B40F-F9716DBD4C49}" srcOrd="0" destOrd="0" presId="urn:microsoft.com/office/officeart/2008/layout/HorizontalMultiLevelHierarchy"/>
    <dgm:cxn modelId="{93D8E0E3-32FE-4E50-A095-B991DD363085}" type="presOf" srcId="{A7DF6DC9-B7CC-4F6D-B798-77F6D4BA10BE}" destId="{16660FBA-B765-4A1E-AA3A-4A591ED11E8B}" srcOrd="1" destOrd="0" presId="urn:microsoft.com/office/officeart/2008/layout/HorizontalMultiLevelHierarchy"/>
    <dgm:cxn modelId="{10D99A68-FDFD-443A-B2AB-0D46CADB612F}" srcId="{E27AA49E-0BD4-4422-8300-548649BFA672}" destId="{C1794AEF-B9A2-4E47-858D-71357DD836A9}" srcOrd="2" destOrd="0" parTransId="{D76DD4A7-6767-42F3-B29B-5CDB845D4E7A}" sibTransId="{3141F47B-3766-4DF9-87E4-86C4370DAF2A}"/>
    <dgm:cxn modelId="{32A2E84B-B6B9-42E2-8D27-E1C9F43A7B9F}" type="presOf" srcId="{8848B13D-325A-413A-93D5-B44560AD96C2}" destId="{89232D56-C3A6-4AEC-991E-FFF51896869E}" srcOrd="1" destOrd="0" presId="urn:microsoft.com/office/officeart/2008/layout/HorizontalMultiLevelHierarchy"/>
    <dgm:cxn modelId="{CB6D75C1-7A94-44C2-91CD-DA9BFBC81FAC}" type="presOf" srcId="{38BCA472-CE9C-4213-B763-CDE52D1E24AB}" destId="{EFE1C177-EFAC-4CEF-B77A-A440AE37017C}" srcOrd="1" destOrd="0" presId="urn:microsoft.com/office/officeart/2008/layout/HorizontalMultiLevelHierarchy"/>
    <dgm:cxn modelId="{46273802-E802-45F5-BDA4-D00F77D20FF6}" type="presOf" srcId="{D76DD4A7-6767-42F3-B29B-5CDB845D4E7A}" destId="{7D88DF09-B5FF-4755-9767-164A16065225}" srcOrd="1" destOrd="0" presId="urn:microsoft.com/office/officeart/2008/layout/HorizontalMultiLevelHierarchy"/>
    <dgm:cxn modelId="{81CA866F-9C65-4885-AB1D-F0B093A4DA4B}" type="presOf" srcId="{31976AAE-86F5-4606-BEAE-96213F8B958B}" destId="{DCC23D9F-6A87-4950-9562-9FB0256F0BF5}" srcOrd="0" destOrd="0" presId="urn:microsoft.com/office/officeart/2008/layout/HorizontalMultiLevelHierarchy"/>
    <dgm:cxn modelId="{8513BE3C-0D97-432E-ABA0-8FDFF1F6D6E4}" type="presOf" srcId="{C1794AEF-B9A2-4E47-858D-71357DD836A9}" destId="{B55C09AF-7B9B-453D-B031-04245CB3FF9C}" srcOrd="0" destOrd="0" presId="urn:microsoft.com/office/officeart/2008/layout/HorizontalMultiLevelHierarchy"/>
    <dgm:cxn modelId="{DB5B9BA6-01FD-421C-8495-F2FEE976A0C5}" srcId="{BAF41C7B-BE99-4CA7-8F22-DFAD79DBAC6F}" destId="{42014A04-764E-4A2E-B4D1-6C93A79F3ADD}" srcOrd="2" destOrd="0" parTransId="{47FA1992-BA9B-4B06-92B6-DF26EBD870F0}" sibTransId="{028371E1-1A81-4297-A1CE-457939E0AAFB}"/>
    <dgm:cxn modelId="{91EA0411-15BE-45E0-9481-0F3B540B7D7A}" type="presOf" srcId="{A3AED8B9-0869-4B2E-A4A2-0934E430900C}" destId="{12E6AAC3-28F7-4188-96C3-2C63F2BC57C8}" srcOrd="0" destOrd="0" presId="urn:microsoft.com/office/officeart/2008/layout/HorizontalMultiLevelHierarchy"/>
    <dgm:cxn modelId="{9AE5A0EF-A863-47E2-90AE-56DBABA8E2C3}" type="presOf" srcId="{14CF3D8E-1038-449C-9FC3-2E62B294F735}" destId="{AB2DD0C4-6AC9-443D-BA1F-B8C6824E9085}" srcOrd="0" destOrd="0" presId="urn:microsoft.com/office/officeart/2008/layout/HorizontalMultiLevelHierarchy"/>
    <dgm:cxn modelId="{F652957B-11C4-4916-AD05-4457526CB8B6}" srcId="{0A6A239F-2A05-4314-B10C-DBA4092100FF}" destId="{BAF41C7B-BE99-4CA7-8F22-DFAD79DBAC6F}" srcOrd="0" destOrd="0" parTransId="{A7DF6DC9-B7CC-4F6D-B798-77F6D4BA10BE}" sibTransId="{AF7A5ACC-E5E0-4FA5-97CC-72CD4FAD2A24}"/>
    <dgm:cxn modelId="{531AA9D0-859A-4EEB-97B9-3227FEF4BEC7}" type="presOf" srcId="{022CC519-BED1-4F0D-B7A3-5C76006076F9}" destId="{F02091E4-21A1-48D2-9C2F-EC1FF6A9A9A3}" srcOrd="0" destOrd="0" presId="urn:microsoft.com/office/officeart/2008/layout/HorizontalMultiLevelHierarchy"/>
    <dgm:cxn modelId="{7CBE5DED-C997-4851-A0AE-956850D77023}" type="presOf" srcId="{FFF0D9C1-C6D3-44FC-906D-B23569506FB6}" destId="{B9F4F044-BB51-4EE3-B517-641E486BEC02}" srcOrd="1" destOrd="0" presId="urn:microsoft.com/office/officeart/2008/layout/HorizontalMultiLevelHierarchy"/>
    <dgm:cxn modelId="{7BF8F033-EC2A-4182-BEDB-654DB91EF9C1}" srcId="{0A6A239F-2A05-4314-B10C-DBA4092100FF}" destId="{31976AAE-86F5-4606-BEAE-96213F8B958B}" srcOrd="1" destOrd="0" parTransId="{022CC519-BED1-4F0D-B7A3-5C76006076F9}" sibTransId="{51128DDD-CE59-4B77-BC05-FE0ED867CABC}"/>
    <dgm:cxn modelId="{FFFC59CE-6044-43F5-A852-1A4CE6D12242}" srcId="{14CF3D8E-1038-449C-9FC3-2E62B294F735}" destId="{B2C0D0B4-CF26-4D03-B8F8-8878920175EF}" srcOrd="2" destOrd="0" parTransId="{FFF0D9C1-C6D3-44FC-906D-B23569506FB6}" sibTransId="{B8FE080F-7074-4897-8CA1-8B44F5EDBABD}"/>
    <dgm:cxn modelId="{5CBEF806-2059-47BD-ADC3-18702CB5B906}" type="presOf" srcId="{0A6A239F-2A05-4314-B10C-DBA4092100FF}" destId="{A83A73BB-C0F9-444A-B12E-2F4C7942F697}" srcOrd="0" destOrd="0" presId="urn:microsoft.com/office/officeart/2008/layout/HorizontalMultiLevelHierarchy"/>
    <dgm:cxn modelId="{6D78FC9D-9F32-4D16-8ADE-809AD8B43580}" type="presOf" srcId="{B23C1F74-97E5-4DE2-B513-3D62F7FBBB46}" destId="{61E86445-8036-4BF5-B8DD-443433D626D0}" srcOrd="0" destOrd="0" presId="urn:microsoft.com/office/officeart/2008/layout/HorizontalMultiLevelHierarchy"/>
    <dgm:cxn modelId="{DED7F8FF-37FC-495A-BA2C-9BB8BFC8CF5C}" type="presOf" srcId="{AEF472B6-E620-44E8-8ECF-7D66FE1E0D49}" destId="{C43F71A2-94E2-42E3-B682-340DD1C10C17}" srcOrd="0" destOrd="0" presId="urn:microsoft.com/office/officeart/2008/layout/HorizontalMultiLevelHierarchy"/>
    <dgm:cxn modelId="{EE067840-736F-4F85-8A36-8F690F267BEA}" type="presOf" srcId="{BAF41C7B-BE99-4CA7-8F22-DFAD79DBAC6F}" destId="{DE1790E3-9E8E-463C-B62F-42F34E2F0DB0}" srcOrd="0" destOrd="0" presId="urn:microsoft.com/office/officeart/2008/layout/HorizontalMultiLevelHierarchy"/>
    <dgm:cxn modelId="{00BA41A0-CC66-4F44-A476-B11779222CEC}" type="presOf" srcId="{B23C1F74-97E5-4DE2-B513-3D62F7FBBB46}" destId="{505D9BB9-17FD-44F7-838C-890165976524}" srcOrd="1" destOrd="0" presId="urn:microsoft.com/office/officeart/2008/layout/HorizontalMultiLevelHierarchy"/>
    <dgm:cxn modelId="{EF191505-6099-417B-9060-DEC47257F8D3}" srcId="{14CF3D8E-1038-449C-9FC3-2E62B294F735}" destId="{43AAD3CE-31F7-4346-8B86-4665658E26B5}" srcOrd="1" destOrd="0" parTransId="{607915CE-47BC-4484-923C-A16763C4AAE7}" sibTransId="{9EB8349F-6E14-4920-B480-C9973FE10E3E}"/>
    <dgm:cxn modelId="{C922E892-45AD-42C3-8AE5-DD85CEFBFC5D}" type="presOf" srcId="{022CC519-BED1-4F0D-B7A3-5C76006076F9}" destId="{E721239A-2CC8-4A41-BB51-78FF52CD16CD}" srcOrd="1" destOrd="0" presId="urn:microsoft.com/office/officeart/2008/layout/HorizontalMultiLevelHierarchy"/>
    <dgm:cxn modelId="{FA2D4129-4569-4571-839A-7A49851523A2}" srcId="{BAF41C7B-BE99-4CA7-8F22-DFAD79DBAC6F}" destId="{158DFF60-9FA2-40E4-B67B-66F0E68F9D88}" srcOrd="0" destOrd="0" parTransId="{E7D8F36E-10DE-4758-AE5A-949495784E4D}" sibTransId="{7FEF33C4-E01D-46BE-AFBF-B2A346F208CF}"/>
    <dgm:cxn modelId="{4D235FDD-6AA9-4E7A-85C6-4556DB264B8C}" type="presOf" srcId="{E7D8F36E-10DE-4758-AE5A-949495784E4D}" destId="{EFD51AC4-5A6B-4F0F-8886-92CE2A5A5DBA}" srcOrd="1" destOrd="0" presId="urn:microsoft.com/office/officeart/2008/layout/HorizontalMultiLevelHierarchy"/>
    <dgm:cxn modelId="{BC56B622-1444-4D87-BEFC-4EE4BFB25DCA}" type="presOf" srcId="{607915CE-47BC-4484-923C-A16763C4AAE7}" destId="{E1B7F3F2-C752-4C3A-8959-943C3218E8CE}" srcOrd="1" destOrd="0" presId="urn:microsoft.com/office/officeart/2008/layout/HorizontalMultiLevelHierarchy"/>
    <dgm:cxn modelId="{E3044D2B-6876-42F8-A78B-47A6E79B0589}" srcId="{F32A3AD8-A56E-403E-81ED-0B10D0D82EE2}" destId="{B902F3C9-672E-4B7D-911C-8FAB3C535E9D}" srcOrd="0" destOrd="0" parTransId="{1788BA86-953C-4CB7-8955-8BA6C6EB2F2A}" sibTransId="{76401056-B486-4965-9E7C-F88DC057E692}"/>
    <dgm:cxn modelId="{C3B59DC4-0868-4AF6-B33F-1A90361779D7}" srcId="{14CF3D8E-1038-449C-9FC3-2E62B294F735}" destId="{4BFBFA02-3438-4233-B032-9E10DD7971EC}" srcOrd="0" destOrd="0" parTransId="{38BCA472-CE9C-4213-B763-CDE52D1E24AB}" sibTransId="{46CF7A4B-A1A5-4CCD-895D-2336B401CB21}"/>
    <dgm:cxn modelId="{A344C4BE-34E4-4E8B-9801-9F456FC3D860}" srcId="{B902F3C9-672E-4B7D-911C-8FAB3C535E9D}" destId="{F1B61652-DAAD-499E-A7A5-2018297EA2B2}" srcOrd="1" destOrd="0" parTransId="{8848B13D-325A-413A-93D5-B44560AD96C2}" sibTransId="{C6583ED1-24A9-44F9-B1C0-00E5E9DA401F}"/>
    <dgm:cxn modelId="{4C71F5FA-5936-43F9-BC9F-BB9AAB5D92F4}" type="presOf" srcId="{5E078572-578E-4BE6-88FC-33B734C27DDF}" destId="{53AA34F4-18CF-4EDE-A40C-65E69EB48E68}" srcOrd="0" destOrd="0" presId="urn:microsoft.com/office/officeart/2008/layout/HorizontalMultiLevelHierarchy"/>
    <dgm:cxn modelId="{88E7BB47-825F-4C8A-A0A6-3C53843D0896}" type="presOf" srcId="{47FA1992-BA9B-4B06-92B6-DF26EBD870F0}" destId="{C7F6D9EC-11B3-4FF7-8A4D-93D80BD58DDA}" srcOrd="1" destOrd="0" presId="urn:microsoft.com/office/officeart/2008/layout/HorizontalMultiLevelHierarchy"/>
    <dgm:cxn modelId="{6A33CC58-E320-4D48-ABBC-D4AF978B27BA}" type="presOf" srcId="{158DFF60-9FA2-40E4-B67B-66F0E68F9D88}" destId="{BF4AA498-97C4-4DCB-9B11-A4AE74F071A5}" srcOrd="0" destOrd="0" presId="urn:microsoft.com/office/officeart/2008/layout/HorizontalMultiLevelHierarchy"/>
    <dgm:cxn modelId="{1BAE35FC-2B5A-4AB6-BEF5-C53D65A5BFCD}" type="presOf" srcId="{D76DD4A7-6767-42F3-B29B-5CDB845D4E7A}" destId="{246FAD33-FC25-45C0-9F95-B0500FF36510}" srcOrd="0" destOrd="0" presId="urn:microsoft.com/office/officeart/2008/layout/HorizontalMultiLevelHierarchy"/>
    <dgm:cxn modelId="{11610E68-9C16-41E8-910D-0FCD6B27C639}" srcId="{BAF41C7B-BE99-4CA7-8F22-DFAD79DBAC6F}" destId="{D2C38063-1CCB-4BAD-A6BC-37821110696A}" srcOrd="1" destOrd="0" parTransId="{B23C1F74-97E5-4DE2-B513-3D62F7FBBB46}" sibTransId="{2602A9ED-EB4E-4ECA-AD06-41954414009D}"/>
    <dgm:cxn modelId="{2E5FFC85-FE94-49C3-AB9C-A35E91B8B72E}" type="presOf" srcId="{A4880D2C-D5EF-4F7E-A3C6-B7E89DA3E9B0}" destId="{813791A6-501D-4343-88AA-73F08DBF8F6D}" srcOrd="1" destOrd="0" presId="urn:microsoft.com/office/officeart/2008/layout/HorizontalMultiLevelHierarchy"/>
    <dgm:cxn modelId="{D95B0747-B704-4F10-BFC4-C256D08330E9}" type="presOf" srcId="{4BFBFA02-3438-4233-B032-9E10DD7971EC}" destId="{50343500-0E5A-431E-BC27-95C5104CF391}" srcOrd="0" destOrd="0" presId="urn:microsoft.com/office/officeart/2008/layout/HorizontalMultiLevelHierarchy"/>
    <dgm:cxn modelId="{4528B1B8-94D1-4E4A-85D9-9BF6ED6BDD0B}" type="presOf" srcId="{E27AA49E-0BD4-4422-8300-548649BFA672}" destId="{58FA1CCA-005B-4AB6-A1FC-F51DE467DD72}" srcOrd="0" destOrd="0" presId="urn:microsoft.com/office/officeart/2008/layout/HorizontalMultiLevelHierarchy"/>
    <dgm:cxn modelId="{5052BFDB-E3B1-411B-A711-B9AAD8B2897D}" type="presOf" srcId="{52CECF0D-C613-480A-93DB-E3A529A2DB1B}" destId="{714429F5-C4DD-4922-8D38-CD92F10A544C}" srcOrd="0" destOrd="0" presId="urn:microsoft.com/office/officeart/2008/layout/HorizontalMultiLevelHierarchy"/>
    <dgm:cxn modelId="{359343E8-2D24-421E-AC21-ACD7158FFD03}" type="presOf" srcId="{5E078572-578E-4BE6-88FC-33B734C27DDF}" destId="{197A2734-0F30-48E3-B466-8A01716567A0}" srcOrd="1" destOrd="0" presId="urn:microsoft.com/office/officeart/2008/layout/HorizontalMultiLevelHierarchy"/>
    <dgm:cxn modelId="{A196616D-787B-4A0D-99A7-04F1694B42AE}" srcId="{B902F3C9-672E-4B7D-911C-8FAB3C535E9D}" destId="{0A6A239F-2A05-4314-B10C-DBA4092100FF}" srcOrd="2" destOrd="0" parTransId="{A3195E0C-9AFA-4769-A784-B170AF51DC51}" sibTransId="{F6BFC7F0-A06E-48DD-B4D9-D7C8876DD83A}"/>
    <dgm:cxn modelId="{54547047-42C2-4FB9-A0ED-0D962A6AE233}" type="presOf" srcId="{465F4512-6465-4EFE-8829-D329FB2D6420}" destId="{39E1D5AF-1708-408E-A6CF-27CA5A80FD0A}" srcOrd="0" destOrd="0" presId="urn:microsoft.com/office/officeart/2008/layout/HorizontalMultiLevelHierarchy"/>
    <dgm:cxn modelId="{2DF4147C-FA4F-4F23-89B6-12D80C5A1631}" type="presOf" srcId="{B2C0D0B4-CF26-4D03-B8F8-8878920175EF}" destId="{3EBE0ADE-02DA-44C4-A9B8-5B525083E5C4}" srcOrd="0" destOrd="0" presId="urn:microsoft.com/office/officeart/2008/layout/HorizontalMultiLevelHierarchy"/>
    <dgm:cxn modelId="{49F7F9AA-38C7-4616-8D6D-753A2AD80997}" srcId="{E27AA49E-0BD4-4422-8300-548649BFA672}" destId="{A3AED8B9-0869-4B2E-A4A2-0934E430900C}" srcOrd="1" destOrd="0" parTransId="{A4880D2C-D5EF-4F7E-A3C6-B7E89DA3E9B0}" sibTransId="{E218C335-6CA0-4445-94E7-566F8D4EE4B8}"/>
    <dgm:cxn modelId="{598E934D-B1A7-4141-A5FB-DA493E7FD9A5}" type="presParOf" srcId="{E4848A13-E3CE-4C1F-9445-E04ABE2A5180}" destId="{F5A8E953-B65F-464C-B0E4-81125E08059F}" srcOrd="0" destOrd="0" presId="urn:microsoft.com/office/officeart/2008/layout/HorizontalMultiLevelHierarchy"/>
    <dgm:cxn modelId="{8CDCC4C0-1650-4FC7-BFC2-231B2108FCA3}" type="presParOf" srcId="{F5A8E953-B65F-464C-B0E4-81125E08059F}" destId="{41BCB004-8CEE-49CD-9E13-C2CE0CF21EAD}" srcOrd="0" destOrd="0" presId="urn:microsoft.com/office/officeart/2008/layout/HorizontalMultiLevelHierarchy"/>
    <dgm:cxn modelId="{727E7B32-65B3-4B6F-BBA9-9D002A0AB909}" type="presParOf" srcId="{F5A8E953-B65F-464C-B0E4-81125E08059F}" destId="{A31ECE59-F7F2-4245-80BB-E09D0588E9A1}" srcOrd="1" destOrd="0" presId="urn:microsoft.com/office/officeart/2008/layout/HorizontalMultiLevelHierarchy"/>
    <dgm:cxn modelId="{C6B63BA0-9648-4EE4-908B-5CC525A93600}" type="presParOf" srcId="{A31ECE59-F7F2-4245-80BB-E09D0588E9A1}" destId="{53AA34F4-18CF-4EDE-A40C-65E69EB48E68}" srcOrd="0" destOrd="0" presId="urn:microsoft.com/office/officeart/2008/layout/HorizontalMultiLevelHierarchy"/>
    <dgm:cxn modelId="{42A5A719-E2D0-473F-826B-4FC7B0258819}" type="presParOf" srcId="{53AA34F4-18CF-4EDE-A40C-65E69EB48E68}" destId="{197A2734-0F30-48E3-B466-8A01716567A0}" srcOrd="0" destOrd="0" presId="urn:microsoft.com/office/officeart/2008/layout/HorizontalMultiLevelHierarchy"/>
    <dgm:cxn modelId="{8B092F4A-0BE8-4762-8D5B-BE2829B24E2A}" type="presParOf" srcId="{A31ECE59-F7F2-4245-80BB-E09D0588E9A1}" destId="{8E9A181D-DBD8-433B-97ED-DF731AA12E2F}" srcOrd="1" destOrd="0" presId="urn:microsoft.com/office/officeart/2008/layout/HorizontalMultiLevelHierarchy"/>
    <dgm:cxn modelId="{9911B4C2-6FEE-40D7-88CB-7CE9ED2BDDB0}" type="presParOf" srcId="{8E9A181D-DBD8-433B-97ED-DF731AA12E2F}" destId="{58FA1CCA-005B-4AB6-A1FC-F51DE467DD72}" srcOrd="0" destOrd="0" presId="urn:microsoft.com/office/officeart/2008/layout/HorizontalMultiLevelHierarchy"/>
    <dgm:cxn modelId="{4DE16380-822C-4438-8B26-F3159F1BC1B9}" type="presParOf" srcId="{8E9A181D-DBD8-433B-97ED-DF731AA12E2F}" destId="{3BF49DD8-A941-4B36-9281-2ADB16DCD957}" srcOrd="1" destOrd="0" presId="urn:microsoft.com/office/officeart/2008/layout/HorizontalMultiLevelHierarchy"/>
    <dgm:cxn modelId="{25FEC328-C61E-4D73-9932-A4D3CFF747D2}" type="presParOf" srcId="{3BF49DD8-A941-4B36-9281-2ADB16DCD957}" destId="{714429F5-C4DD-4922-8D38-CD92F10A544C}" srcOrd="0" destOrd="0" presId="urn:microsoft.com/office/officeart/2008/layout/HorizontalMultiLevelHierarchy"/>
    <dgm:cxn modelId="{B95AAE8C-4027-4FA0-A4C0-5A28CB9556A7}" type="presParOf" srcId="{714429F5-C4DD-4922-8D38-CD92F10A544C}" destId="{269F8A5C-6193-4A0D-AB48-CECF725212F7}" srcOrd="0" destOrd="0" presId="urn:microsoft.com/office/officeart/2008/layout/HorizontalMultiLevelHierarchy"/>
    <dgm:cxn modelId="{610EB6D4-98B8-4168-8B1F-97F60ABFF71E}" type="presParOf" srcId="{3BF49DD8-A941-4B36-9281-2ADB16DCD957}" destId="{7E68527E-C626-4C7E-BF99-07891DE2F0A6}" srcOrd="1" destOrd="0" presId="urn:microsoft.com/office/officeart/2008/layout/HorizontalMultiLevelHierarchy"/>
    <dgm:cxn modelId="{466A46D7-F970-4AC3-9B39-F75C1522201B}" type="presParOf" srcId="{7E68527E-C626-4C7E-BF99-07891DE2F0A6}" destId="{39E1D5AF-1708-408E-A6CF-27CA5A80FD0A}" srcOrd="0" destOrd="0" presId="urn:microsoft.com/office/officeart/2008/layout/HorizontalMultiLevelHierarchy"/>
    <dgm:cxn modelId="{7E1B52A8-32F4-422C-A618-BCD4B5CB6401}" type="presParOf" srcId="{7E68527E-C626-4C7E-BF99-07891DE2F0A6}" destId="{34D81CA2-CF6D-4816-821E-9826256733DE}" srcOrd="1" destOrd="0" presId="urn:microsoft.com/office/officeart/2008/layout/HorizontalMultiLevelHierarchy"/>
    <dgm:cxn modelId="{76972F6F-78A0-45BF-B7B9-C1EEC521F240}" type="presParOf" srcId="{3BF49DD8-A941-4B36-9281-2ADB16DCD957}" destId="{48F70057-49AC-45E3-8FBE-516B7DA72C5D}" srcOrd="2" destOrd="0" presId="urn:microsoft.com/office/officeart/2008/layout/HorizontalMultiLevelHierarchy"/>
    <dgm:cxn modelId="{51B2287F-B28D-43F5-A7C2-94752902B981}" type="presParOf" srcId="{48F70057-49AC-45E3-8FBE-516B7DA72C5D}" destId="{813791A6-501D-4343-88AA-73F08DBF8F6D}" srcOrd="0" destOrd="0" presId="urn:microsoft.com/office/officeart/2008/layout/HorizontalMultiLevelHierarchy"/>
    <dgm:cxn modelId="{E1C508FE-9787-4F4A-B6AE-D58B85A0D48E}" type="presParOf" srcId="{3BF49DD8-A941-4B36-9281-2ADB16DCD957}" destId="{FBB52718-2B66-4F7E-A3BE-61C56535A9D4}" srcOrd="3" destOrd="0" presId="urn:microsoft.com/office/officeart/2008/layout/HorizontalMultiLevelHierarchy"/>
    <dgm:cxn modelId="{B325EA5E-047C-42AF-9D45-B18F5BE0DA54}" type="presParOf" srcId="{FBB52718-2B66-4F7E-A3BE-61C56535A9D4}" destId="{12E6AAC3-28F7-4188-96C3-2C63F2BC57C8}" srcOrd="0" destOrd="0" presId="urn:microsoft.com/office/officeart/2008/layout/HorizontalMultiLevelHierarchy"/>
    <dgm:cxn modelId="{3354DE42-B60E-407E-A20B-643D9AF4A431}" type="presParOf" srcId="{FBB52718-2B66-4F7E-A3BE-61C56535A9D4}" destId="{FF6C24E0-210D-497F-A303-867B65051634}" srcOrd="1" destOrd="0" presId="urn:microsoft.com/office/officeart/2008/layout/HorizontalMultiLevelHierarchy"/>
    <dgm:cxn modelId="{80BB8DC3-9E15-4495-9C4A-CF7C0F548DA0}" type="presParOf" srcId="{3BF49DD8-A941-4B36-9281-2ADB16DCD957}" destId="{246FAD33-FC25-45C0-9F95-B0500FF36510}" srcOrd="4" destOrd="0" presId="urn:microsoft.com/office/officeart/2008/layout/HorizontalMultiLevelHierarchy"/>
    <dgm:cxn modelId="{C3567174-8D3C-4049-B37C-27C708F6F4EE}" type="presParOf" srcId="{246FAD33-FC25-45C0-9F95-B0500FF36510}" destId="{7D88DF09-B5FF-4755-9767-164A16065225}" srcOrd="0" destOrd="0" presId="urn:microsoft.com/office/officeart/2008/layout/HorizontalMultiLevelHierarchy"/>
    <dgm:cxn modelId="{CA59C1B3-00B7-4C98-9C4E-0ABDDBDB86A1}" type="presParOf" srcId="{3BF49DD8-A941-4B36-9281-2ADB16DCD957}" destId="{CE1BC580-289B-4067-8ED5-69132234F104}" srcOrd="5" destOrd="0" presId="urn:microsoft.com/office/officeart/2008/layout/HorizontalMultiLevelHierarchy"/>
    <dgm:cxn modelId="{D7439956-C695-41F4-87A3-628C49F1AD4F}" type="presParOf" srcId="{CE1BC580-289B-4067-8ED5-69132234F104}" destId="{B55C09AF-7B9B-453D-B031-04245CB3FF9C}" srcOrd="0" destOrd="0" presId="urn:microsoft.com/office/officeart/2008/layout/HorizontalMultiLevelHierarchy"/>
    <dgm:cxn modelId="{F3BE6551-FD06-4204-9838-AF20E8F8566B}" type="presParOf" srcId="{CE1BC580-289B-4067-8ED5-69132234F104}" destId="{06C5F3F4-808C-41CD-BED0-A5052B14651A}" srcOrd="1" destOrd="0" presId="urn:microsoft.com/office/officeart/2008/layout/HorizontalMultiLevelHierarchy"/>
    <dgm:cxn modelId="{0E05C53C-B13B-46BA-B337-C925F89404AF}" type="presParOf" srcId="{A31ECE59-F7F2-4245-80BB-E09D0588E9A1}" destId="{F02D2442-236A-4F43-9436-84734030DE27}" srcOrd="2" destOrd="0" presId="urn:microsoft.com/office/officeart/2008/layout/HorizontalMultiLevelHierarchy"/>
    <dgm:cxn modelId="{2227ABB6-2C0D-43B7-8141-24D931CDF6D2}" type="presParOf" srcId="{F02D2442-236A-4F43-9436-84734030DE27}" destId="{89232D56-C3A6-4AEC-991E-FFF51896869E}" srcOrd="0" destOrd="0" presId="urn:microsoft.com/office/officeart/2008/layout/HorizontalMultiLevelHierarchy"/>
    <dgm:cxn modelId="{751BDD58-2452-4126-A764-01779C7B7C99}" type="presParOf" srcId="{A31ECE59-F7F2-4245-80BB-E09D0588E9A1}" destId="{DCCDC9F1-C757-4663-9636-A7591261F27A}" srcOrd="3" destOrd="0" presId="urn:microsoft.com/office/officeart/2008/layout/HorizontalMultiLevelHierarchy"/>
    <dgm:cxn modelId="{6D6AED63-A3C8-4F70-8D45-4448CFFBC73B}" type="presParOf" srcId="{DCCDC9F1-C757-4663-9636-A7591261F27A}" destId="{1CACC008-157E-4E83-BB88-1419F678DD07}" srcOrd="0" destOrd="0" presId="urn:microsoft.com/office/officeart/2008/layout/HorizontalMultiLevelHierarchy"/>
    <dgm:cxn modelId="{1DAE3A18-E847-42EE-9E25-2955FA0CDB37}" type="presParOf" srcId="{DCCDC9F1-C757-4663-9636-A7591261F27A}" destId="{7ADF79EB-2D01-4056-B73D-5CBCAF23B1D4}" srcOrd="1" destOrd="0" presId="urn:microsoft.com/office/officeart/2008/layout/HorizontalMultiLevelHierarchy"/>
    <dgm:cxn modelId="{D051CBBF-B2E0-4520-9F23-9657F46D48DC}" type="presParOf" srcId="{7ADF79EB-2D01-4056-B73D-5CBCAF23B1D4}" destId="{C43F71A2-94E2-42E3-B682-340DD1C10C17}" srcOrd="0" destOrd="0" presId="urn:microsoft.com/office/officeart/2008/layout/HorizontalMultiLevelHierarchy"/>
    <dgm:cxn modelId="{B0200EC2-4345-4F4F-92E8-7E75ECC98804}" type="presParOf" srcId="{C43F71A2-94E2-42E3-B682-340DD1C10C17}" destId="{208E600E-7CD0-4BE1-A36D-B447C393814C}" srcOrd="0" destOrd="0" presId="urn:microsoft.com/office/officeart/2008/layout/HorizontalMultiLevelHierarchy"/>
    <dgm:cxn modelId="{9D8FC0A5-E029-4810-9D46-C2F8C28F59DF}" type="presParOf" srcId="{7ADF79EB-2D01-4056-B73D-5CBCAF23B1D4}" destId="{BF8FAFB7-5C83-451E-ADB5-37EFF380ADC4}" srcOrd="1" destOrd="0" presId="urn:microsoft.com/office/officeart/2008/layout/HorizontalMultiLevelHierarchy"/>
    <dgm:cxn modelId="{F6F13A04-EB25-4032-A4F0-B91832701A37}" type="presParOf" srcId="{BF8FAFB7-5C83-451E-ADB5-37EFF380ADC4}" destId="{AB2DD0C4-6AC9-443D-BA1F-B8C6824E9085}" srcOrd="0" destOrd="0" presId="urn:microsoft.com/office/officeart/2008/layout/HorizontalMultiLevelHierarchy"/>
    <dgm:cxn modelId="{7683AEA4-7024-4945-A439-9849D43DB749}" type="presParOf" srcId="{BF8FAFB7-5C83-451E-ADB5-37EFF380ADC4}" destId="{26F466DC-557B-418C-A1A3-60AA6569C194}" srcOrd="1" destOrd="0" presId="urn:microsoft.com/office/officeart/2008/layout/HorizontalMultiLevelHierarchy"/>
    <dgm:cxn modelId="{F3F480A2-09D9-4D6E-A0D4-A718E5CD90E4}" type="presParOf" srcId="{26F466DC-557B-418C-A1A3-60AA6569C194}" destId="{D5D56FF2-AFE9-4619-B937-922F49CB4DBF}" srcOrd="0" destOrd="0" presId="urn:microsoft.com/office/officeart/2008/layout/HorizontalMultiLevelHierarchy"/>
    <dgm:cxn modelId="{74AA6382-5436-46BF-B912-F82801E78052}" type="presParOf" srcId="{D5D56FF2-AFE9-4619-B937-922F49CB4DBF}" destId="{EFE1C177-EFAC-4CEF-B77A-A440AE37017C}" srcOrd="0" destOrd="0" presId="urn:microsoft.com/office/officeart/2008/layout/HorizontalMultiLevelHierarchy"/>
    <dgm:cxn modelId="{722D8F29-7470-4530-AA77-6992646EC360}" type="presParOf" srcId="{26F466DC-557B-418C-A1A3-60AA6569C194}" destId="{41DA0621-5248-4244-AC25-1F37750AA6BF}" srcOrd="1" destOrd="0" presId="urn:microsoft.com/office/officeart/2008/layout/HorizontalMultiLevelHierarchy"/>
    <dgm:cxn modelId="{C7B395F9-FA30-4CD1-B2F0-C831919AFD03}" type="presParOf" srcId="{41DA0621-5248-4244-AC25-1F37750AA6BF}" destId="{50343500-0E5A-431E-BC27-95C5104CF391}" srcOrd="0" destOrd="0" presId="urn:microsoft.com/office/officeart/2008/layout/HorizontalMultiLevelHierarchy"/>
    <dgm:cxn modelId="{73E6034D-5029-443D-B977-AD22060EA111}" type="presParOf" srcId="{41DA0621-5248-4244-AC25-1F37750AA6BF}" destId="{1F6FB84D-DA8D-4AFC-B3E1-5AEDB699B5AB}" srcOrd="1" destOrd="0" presId="urn:microsoft.com/office/officeart/2008/layout/HorizontalMultiLevelHierarchy"/>
    <dgm:cxn modelId="{3CBD2430-BB87-4811-8816-DF0E3D46DEC0}" type="presParOf" srcId="{26F466DC-557B-418C-A1A3-60AA6569C194}" destId="{ED8658E3-1B4E-4AE7-9134-AFA19DF3FB67}" srcOrd="2" destOrd="0" presId="urn:microsoft.com/office/officeart/2008/layout/HorizontalMultiLevelHierarchy"/>
    <dgm:cxn modelId="{9FFC8365-D173-4729-88BC-8A902869F1FB}" type="presParOf" srcId="{ED8658E3-1B4E-4AE7-9134-AFA19DF3FB67}" destId="{E1B7F3F2-C752-4C3A-8959-943C3218E8CE}" srcOrd="0" destOrd="0" presId="urn:microsoft.com/office/officeart/2008/layout/HorizontalMultiLevelHierarchy"/>
    <dgm:cxn modelId="{4F65657D-5086-461F-A9F9-7A98A3CD1859}" type="presParOf" srcId="{26F466DC-557B-418C-A1A3-60AA6569C194}" destId="{7100D311-1948-458A-B87B-D1F3FBC38682}" srcOrd="3" destOrd="0" presId="urn:microsoft.com/office/officeart/2008/layout/HorizontalMultiLevelHierarchy"/>
    <dgm:cxn modelId="{E750AD30-6DFF-40FA-82F4-FC24A6DB85DE}" type="presParOf" srcId="{7100D311-1948-458A-B87B-D1F3FBC38682}" destId="{C4509C60-0FC7-4B4E-9739-554E44494198}" srcOrd="0" destOrd="0" presId="urn:microsoft.com/office/officeart/2008/layout/HorizontalMultiLevelHierarchy"/>
    <dgm:cxn modelId="{13762818-FAA2-442A-B6D7-75DDF9B48E26}" type="presParOf" srcId="{7100D311-1948-458A-B87B-D1F3FBC38682}" destId="{CC6D5DEE-DEB5-4888-8556-D430FD04F48B}" srcOrd="1" destOrd="0" presId="urn:microsoft.com/office/officeart/2008/layout/HorizontalMultiLevelHierarchy"/>
    <dgm:cxn modelId="{559A5220-52CB-4AAD-996C-5E72EDC00E31}" type="presParOf" srcId="{26F466DC-557B-418C-A1A3-60AA6569C194}" destId="{5D02F264-5C22-4FD7-AE48-1D8C88C2102C}" srcOrd="4" destOrd="0" presId="urn:microsoft.com/office/officeart/2008/layout/HorizontalMultiLevelHierarchy"/>
    <dgm:cxn modelId="{33808678-79BE-47FD-9750-B271DDA61312}" type="presParOf" srcId="{5D02F264-5C22-4FD7-AE48-1D8C88C2102C}" destId="{B9F4F044-BB51-4EE3-B517-641E486BEC02}" srcOrd="0" destOrd="0" presId="urn:microsoft.com/office/officeart/2008/layout/HorizontalMultiLevelHierarchy"/>
    <dgm:cxn modelId="{9AE46D8A-A64D-4870-83BA-FF8B31D6C136}" type="presParOf" srcId="{26F466DC-557B-418C-A1A3-60AA6569C194}" destId="{BDAB718C-8A47-43D1-858E-00C83ABF9AEA}" srcOrd="5" destOrd="0" presId="urn:microsoft.com/office/officeart/2008/layout/HorizontalMultiLevelHierarchy"/>
    <dgm:cxn modelId="{557E7B4D-64F2-4524-A73D-EEE966DEB639}" type="presParOf" srcId="{BDAB718C-8A47-43D1-858E-00C83ABF9AEA}" destId="{3EBE0ADE-02DA-44C4-A9B8-5B525083E5C4}" srcOrd="0" destOrd="0" presId="urn:microsoft.com/office/officeart/2008/layout/HorizontalMultiLevelHierarchy"/>
    <dgm:cxn modelId="{2A8C7E3B-1BE2-4AB6-8FA0-33E74CAFEEB3}" type="presParOf" srcId="{BDAB718C-8A47-43D1-858E-00C83ABF9AEA}" destId="{4E06532D-DE9D-4850-A166-985C5C053CC2}" srcOrd="1" destOrd="0" presId="urn:microsoft.com/office/officeart/2008/layout/HorizontalMultiLevelHierarchy"/>
    <dgm:cxn modelId="{43ACFC74-0F5E-409D-9F46-3C26E8FA4946}" type="presParOf" srcId="{A31ECE59-F7F2-4245-80BB-E09D0588E9A1}" destId="{6EC9B097-F031-4B16-B80D-0E147B3E27CE}" srcOrd="4" destOrd="0" presId="urn:microsoft.com/office/officeart/2008/layout/HorizontalMultiLevelHierarchy"/>
    <dgm:cxn modelId="{49AB2786-9F0B-4DF6-9184-030675D5C4E1}" type="presParOf" srcId="{6EC9B097-F031-4B16-B80D-0E147B3E27CE}" destId="{4138860C-EA34-432C-B1B5-AB329492585D}" srcOrd="0" destOrd="0" presId="urn:microsoft.com/office/officeart/2008/layout/HorizontalMultiLevelHierarchy"/>
    <dgm:cxn modelId="{E86E9CBC-F734-4426-99F3-93A3AAEABE4A}" type="presParOf" srcId="{A31ECE59-F7F2-4245-80BB-E09D0588E9A1}" destId="{1F0D9851-B454-4D3E-B742-61C91CCF578F}" srcOrd="5" destOrd="0" presId="urn:microsoft.com/office/officeart/2008/layout/HorizontalMultiLevelHierarchy"/>
    <dgm:cxn modelId="{AF99A321-5135-4520-927A-2048B7EA0867}" type="presParOf" srcId="{1F0D9851-B454-4D3E-B742-61C91CCF578F}" destId="{A83A73BB-C0F9-444A-B12E-2F4C7942F697}" srcOrd="0" destOrd="0" presId="urn:microsoft.com/office/officeart/2008/layout/HorizontalMultiLevelHierarchy"/>
    <dgm:cxn modelId="{98560445-D1B5-49DE-A95D-E7B9F11BAD41}" type="presParOf" srcId="{1F0D9851-B454-4D3E-B742-61C91CCF578F}" destId="{A95B5D16-2942-4558-9F46-203EF7000089}" srcOrd="1" destOrd="0" presId="urn:microsoft.com/office/officeart/2008/layout/HorizontalMultiLevelHierarchy"/>
    <dgm:cxn modelId="{424D8500-401C-4981-B4CE-AC9EEC861F52}" type="presParOf" srcId="{A95B5D16-2942-4558-9F46-203EF7000089}" destId="{50CBCADE-57F0-464C-B54C-38D3A74630E3}" srcOrd="0" destOrd="0" presId="urn:microsoft.com/office/officeart/2008/layout/HorizontalMultiLevelHierarchy"/>
    <dgm:cxn modelId="{7FB9E01C-9BCD-472B-A5CD-47F69BE358C8}" type="presParOf" srcId="{50CBCADE-57F0-464C-B54C-38D3A74630E3}" destId="{16660FBA-B765-4A1E-AA3A-4A591ED11E8B}" srcOrd="0" destOrd="0" presId="urn:microsoft.com/office/officeart/2008/layout/HorizontalMultiLevelHierarchy"/>
    <dgm:cxn modelId="{A6FA0E13-A403-4884-8BC9-05948B223F4F}" type="presParOf" srcId="{A95B5D16-2942-4558-9F46-203EF7000089}" destId="{A6925DB6-72DD-413D-905C-E3EC156A68CD}" srcOrd="1" destOrd="0" presId="urn:microsoft.com/office/officeart/2008/layout/HorizontalMultiLevelHierarchy"/>
    <dgm:cxn modelId="{E81CF45F-AF74-4479-A876-F719FA257D93}" type="presParOf" srcId="{A6925DB6-72DD-413D-905C-E3EC156A68CD}" destId="{DE1790E3-9E8E-463C-B62F-42F34E2F0DB0}" srcOrd="0" destOrd="0" presId="urn:microsoft.com/office/officeart/2008/layout/HorizontalMultiLevelHierarchy"/>
    <dgm:cxn modelId="{26801EF1-C1B8-4E79-83BD-9B31D8D456D4}" type="presParOf" srcId="{A6925DB6-72DD-413D-905C-E3EC156A68CD}" destId="{4E5F2B06-C47A-4A5E-A2F9-46DCAFEC61D7}" srcOrd="1" destOrd="0" presId="urn:microsoft.com/office/officeart/2008/layout/HorizontalMultiLevelHierarchy"/>
    <dgm:cxn modelId="{CDDC284F-1662-4297-9FA3-D45F8993C1AA}" type="presParOf" srcId="{4E5F2B06-C47A-4A5E-A2F9-46DCAFEC61D7}" destId="{221C8B7F-4D49-45E2-B40F-F9716DBD4C49}" srcOrd="0" destOrd="0" presId="urn:microsoft.com/office/officeart/2008/layout/HorizontalMultiLevelHierarchy"/>
    <dgm:cxn modelId="{D2A6E9E0-DA90-4768-8F37-CC7CDFB38625}" type="presParOf" srcId="{221C8B7F-4D49-45E2-B40F-F9716DBD4C49}" destId="{EFD51AC4-5A6B-4F0F-8886-92CE2A5A5DBA}" srcOrd="0" destOrd="0" presId="urn:microsoft.com/office/officeart/2008/layout/HorizontalMultiLevelHierarchy"/>
    <dgm:cxn modelId="{E191ABB5-46C9-4349-9A55-53A9A83E8FD2}" type="presParOf" srcId="{4E5F2B06-C47A-4A5E-A2F9-46DCAFEC61D7}" destId="{60952A49-46E7-41E8-80A1-799A6D995E5E}" srcOrd="1" destOrd="0" presId="urn:microsoft.com/office/officeart/2008/layout/HorizontalMultiLevelHierarchy"/>
    <dgm:cxn modelId="{FC3B629E-892A-4905-9350-1AB05ED25620}" type="presParOf" srcId="{60952A49-46E7-41E8-80A1-799A6D995E5E}" destId="{BF4AA498-97C4-4DCB-9B11-A4AE74F071A5}" srcOrd="0" destOrd="0" presId="urn:microsoft.com/office/officeart/2008/layout/HorizontalMultiLevelHierarchy"/>
    <dgm:cxn modelId="{C327A47C-6509-4D00-A5F0-691FA436FE99}" type="presParOf" srcId="{60952A49-46E7-41E8-80A1-799A6D995E5E}" destId="{08641054-C0FE-4D0C-BF8F-12F9CB790513}" srcOrd="1" destOrd="0" presId="urn:microsoft.com/office/officeart/2008/layout/HorizontalMultiLevelHierarchy"/>
    <dgm:cxn modelId="{A7563C95-1502-4755-A91E-70A5DBEF2A4C}" type="presParOf" srcId="{4E5F2B06-C47A-4A5E-A2F9-46DCAFEC61D7}" destId="{61E86445-8036-4BF5-B8DD-443433D626D0}" srcOrd="2" destOrd="0" presId="urn:microsoft.com/office/officeart/2008/layout/HorizontalMultiLevelHierarchy"/>
    <dgm:cxn modelId="{3FC1BFF4-73F0-4253-917B-2B37A3EBED64}" type="presParOf" srcId="{61E86445-8036-4BF5-B8DD-443433D626D0}" destId="{505D9BB9-17FD-44F7-838C-890165976524}" srcOrd="0" destOrd="0" presId="urn:microsoft.com/office/officeart/2008/layout/HorizontalMultiLevelHierarchy"/>
    <dgm:cxn modelId="{479E75F5-46D0-448D-B9E9-D059E802140F}" type="presParOf" srcId="{4E5F2B06-C47A-4A5E-A2F9-46DCAFEC61D7}" destId="{11A9729F-B5BD-4507-ABB3-FC4FFE811918}" srcOrd="3" destOrd="0" presId="urn:microsoft.com/office/officeart/2008/layout/HorizontalMultiLevelHierarchy"/>
    <dgm:cxn modelId="{2C49ABF0-4CAD-4616-A075-4A949BFC3E0F}" type="presParOf" srcId="{11A9729F-B5BD-4507-ABB3-FC4FFE811918}" destId="{788F5E4A-042A-41DC-B1F9-14006EB517A0}" srcOrd="0" destOrd="0" presId="urn:microsoft.com/office/officeart/2008/layout/HorizontalMultiLevelHierarchy"/>
    <dgm:cxn modelId="{60A3C8EF-9CF9-4E41-9932-BF6B2036786E}" type="presParOf" srcId="{11A9729F-B5BD-4507-ABB3-FC4FFE811918}" destId="{C2053FB1-A5E9-4888-A896-9CB47AADC3EC}" srcOrd="1" destOrd="0" presId="urn:microsoft.com/office/officeart/2008/layout/HorizontalMultiLevelHierarchy"/>
    <dgm:cxn modelId="{316CBB86-1694-4A50-BF01-E1852732AF4A}" type="presParOf" srcId="{4E5F2B06-C47A-4A5E-A2F9-46DCAFEC61D7}" destId="{DAFBAD1B-588C-40F0-BBF4-1FB5F88E581D}" srcOrd="4" destOrd="0" presId="urn:microsoft.com/office/officeart/2008/layout/HorizontalMultiLevelHierarchy"/>
    <dgm:cxn modelId="{291F41B4-5F0C-4FA8-9A55-F72FBC32193E}" type="presParOf" srcId="{DAFBAD1B-588C-40F0-BBF4-1FB5F88E581D}" destId="{C7F6D9EC-11B3-4FF7-8A4D-93D80BD58DDA}" srcOrd="0" destOrd="0" presId="urn:microsoft.com/office/officeart/2008/layout/HorizontalMultiLevelHierarchy"/>
    <dgm:cxn modelId="{A19DB57D-9EBB-4D97-9474-B2989B5E1EB9}" type="presParOf" srcId="{4E5F2B06-C47A-4A5E-A2F9-46DCAFEC61D7}" destId="{C6D47644-16A1-47AC-8FB8-16D0C43C5C83}" srcOrd="5" destOrd="0" presId="urn:microsoft.com/office/officeart/2008/layout/HorizontalMultiLevelHierarchy"/>
    <dgm:cxn modelId="{30B1829C-D9DA-4F28-9078-558AF79D5DD6}" type="presParOf" srcId="{C6D47644-16A1-47AC-8FB8-16D0C43C5C83}" destId="{ABDE81EA-D773-44D0-BFA1-30F41F0FA11D}" srcOrd="0" destOrd="0" presId="urn:microsoft.com/office/officeart/2008/layout/HorizontalMultiLevelHierarchy"/>
    <dgm:cxn modelId="{540DDC64-AF1D-458F-AF4E-076A1D8D8198}" type="presParOf" srcId="{C6D47644-16A1-47AC-8FB8-16D0C43C5C83}" destId="{0E299429-CEB0-4C0F-AC25-894339CB677D}" srcOrd="1" destOrd="0" presId="urn:microsoft.com/office/officeart/2008/layout/HorizontalMultiLevelHierarchy"/>
    <dgm:cxn modelId="{674908E9-56F9-4BF2-9FCD-9AA45F39DD8F}" type="presParOf" srcId="{A95B5D16-2942-4558-9F46-203EF7000089}" destId="{F02091E4-21A1-48D2-9C2F-EC1FF6A9A9A3}" srcOrd="2" destOrd="0" presId="urn:microsoft.com/office/officeart/2008/layout/HorizontalMultiLevelHierarchy"/>
    <dgm:cxn modelId="{5570BD09-A989-4E1C-B7A0-30B84DA1E148}" type="presParOf" srcId="{F02091E4-21A1-48D2-9C2F-EC1FF6A9A9A3}" destId="{E721239A-2CC8-4A41-BB51-78FF52CD16CD}" srcOrd="0" destOrd="0" presId="urn:microsoft.com/office/officeart/2008/layout/HorizontalMultiLevelHierarchy"/>
    <dgm:cxn modelId="{901A2957-5381-4E72-9F55-A9A80C084541}" type="presParOf" srcId="{A95B5D16-2942-4558-9F46-203EF7000089}" destId="{3F67752D-2492-4C22-97CF-5934719158B8}" srcOrd="3" destOrd="0" presId="urn:microsoft.com/office/officeart/2008/layout/HorizontalMultiLevelHierarchy"/>
    <dgm:cxn modelId="{D41E0F36-222C-443D-B7A6-E3AE6BFD83F5}" type="presParOf" srcId="{3F67752D-2492-4C22-97CF-5934719158B8}" destId="{DCC23D9F-6A87-4950-9562-9FB0256F0BF5}" srcOrd="0" destOrd="0" presId="urn:microsoft.com/office/officeart/2008/layout/HorizontalMultiLevelHierarchy"/>
    <dgm:cxn modelId="{BAEEC941-8C59-4976-B76B-360C699CB336}" type="presParOf" srcId="{3F67752D-2492-4C22-97CF-5934719158B8}" destId="{0557CFB1-21CF-4F7C-BDBB-0DE10EFF948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2A3AD8-A56E-403E-81ED-0B10D0D82EE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902F3C9-672E-4B7D-911C-8FAB3C535E9D}">
      <dgm:prSet phldrT="[Текст]" custT="1"/>
      <dgm:spPr>
        <a:solidFill>
          <a:srgbClr val="275E6B"/>
        </a:solidFill>
      </dgm:spPr>
      <dgm:t>
        <a:bodyPr/>
        <a:lstStyle/>
        <a:p>
          <a:r>
            <a:rPr lang="ru-RU" sz="3000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Модели машинного обучения</a:t>
          </a:r>
          <a:endParaRPr lang="ru-RU" sz="3000" b="1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1788BA86-953C-4CB7-8955-8BA6C6EB2F2A}" type="parTrans" cxnId="{E3044D2B-6876-42F8-A78B-47A6E79B0589}">
      <dgm:prSet/>
      <dgm:spPr/>
      <dgm:t>
        <a:bodyPr/>
        <a:lstStyle/>
        <a:p>
          <a:endParaRPr lang="ru-RU"/>
        </a:p>
      </dgm:t>
    </dgm:pt>
    <dgm:pt modelId="{76401056-B486-4965-9E7C-F88DC057E692}" type="sibTrans" cxnId="{E3044D2B-6876-42F8-A78B-47A6E79B0589}">
      <dgm:prSet/>
      <dgm:spPr/>
      <dgm:t>
        <a:bodyPr/>
        <a:lstStyle/>
        <a:p>
          <a:endParaRPr lang="ru-RU"/>
        </a:p>
      </dgm:t>
    </dgm:pt>
    <dgm:pt modelId="{E27AA49E-0BD4-4422-8300-548649BFA672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2200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Survival trees</a:t>
          </a:r>
          <a:endParaRPr lang="ru-RU" sz="2200" b="1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5E078572-578E-4BE6-88FC-33B734C27DDF}" type="parTrans" cxnId="{6371B719-5237-410D-90BA-FA5932ED860A}">
      <dgm:prSet/>
      <dgm:spPr/>
      <dgm:t>
        <a:bodyPr/>
        <a:lstStyle/>
        <a:p>
          <a:endParaRPr lang="ru-RU"/>
        </a:p>
      </dgm:t>
    </dgm:pt>
    <dgm:pt modelId="{22104AE9-B22C-4889-BF41-0AB8781E4F2A}" type="sibTrans" cxnId="{6371B719-5237-410D-90BA-FA5932ED860A}">
      <dgm:prSet/>
      <dgm:spPr/>
      <dgm:t>
        <a:bodyPr/>
        <a:lstStyle/>
        <a:p>
          <a:endParaRPr lang="ru-RU"/>
        </a:p>
      </dgm:t>
    </dgm:pt>
    <dgm:pt modelId="{0A6A239F-2A05-4314-B10C-DBA4092100FF}">
      <dgm:prSet phldrT="[Текст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sz="2200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Нейронные сети</a:t>
          </a:r>
          <a:endParaRPr lang="ru-RU" sz="2200" b="1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A3195E0C-9AFA-4769-A784-B170AF51DC51}" type="parTrans" cxnId="{A196616D-787B-4A0D-99A7-04F1694B42AE}">
      <dgm:prSet/>
      <dgm:spPr/>
      <dgm:t>
        <a:bodyPr/>
        <a:lstStyle/>
        <a:p>
          <a:endParaRPr lang="ru-RU"/>
        </a:p>
      </dgm:t>
    </dgm:pt>
    <dgm:pt modelId="{F6BFC7F0-A06E-48DD-B4D9-D7C8876DD83A}" type="sibTrans" cxnId="{A196616D-787B-4A0D-99A7-04F1694B42AE}">
      <dgm:prSet/>
      <dgm:spPr/>
      <dgm:t>
        <a:bodyPr/>
        <a:lstStyle/>
        <a:p>
          <a:endParaRPr lang="ru-RU"/>
        </a:p>
      </dgm:t>
    </dgm:pt>
    <dgm:pt modelId="{F1B61652-DAAD-499E-A7A5-2018297EA2B2}">
      <dgm:prSet custT="1"/>
      <dgm:spPr>
        <a:solidFill>
          <a:schemeClr val="accent5"/>
        </a:solidFill>
      </dgm:spPr>
      <dgm:t>
        <a:bodyPr/>
        <a:lstStyle/>
        <a:p>
          <a:r>
            <a:rPr lang="en-US" sz="2200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SVM</a:t>
          </a:r>
          <a:endParaRPr lang="ru-RU" sz="2200" b="1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8848B13D-325A-413A-93D5-B44560AD96C2}" type="parTrans" cxnId="{A344C4BE-34E4-4E8B-9801-9F456FC3D860}">
      <dgm:prSet/>
      <dgm:spPr/>
      <dgm:t>
        <a:bodyPr/>
        <a:lstStyle/>
        <a:p>
          <a:endParaRPr lang="ru-RU"/>
        </a:p>
      </dgm:t>
    </dgm:pt>
    <dgm:pt modelId="{C6583ED1-24A9-44F9-B1C0-00E5E9DA401F}" type="sibTrans" cxnId="{A344C4BE-34E4-4E8B-9801-9F456FC3D860}">
      <dgm:prSet/>
      <dgm:spPr/>
      <dgm:t>
        <a:bodyPr/>
        <a:lstStyle/>
        <a:p>
          <a:endParaRPr lang="ru-RU"/>
        </a:p>
      </dgm:t>
    </dgm:pt>
    <dgm:pt modelId="{482D8E6C-F3B8-4D21-B9A1-622C3C380B96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ru-RU" sz="2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Байесовские модели</a:t>
          </a:r>
          <a:endParaRPr lang="ru-RU" sz="2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19102D85-F405-4D33-9250-BC2482B53B18}" type="parTrans" cxnId="{34AAB68A-E863-4E07-B9AE-6EC196D1A990}">
      <dgm:prSet/>
      <dgm:spPr/>
      <dgm:t>
        <a:bodyPr/>
        <a:lstStyle/>
        <a:p>
          <a:endParaRPr lang="ru-RU"/>
        </a:p>
      </dgm:t>
    </dgm:pt>
    <dgm:pt modelId="{C184B622-7517-4762-863A-6C8549700A97}" type="sibTrans" cxnId="{34AAB68A-E863-4E07-B9AE-6EC196D1A990}">
      <dgm:prSet/>
      <dgm:spPr/>
      <dgm:t>
        <a:bodyPr/>
        <a:lstStyle/>
        <a:p>
          <a:endParaRPr lang="ru-RU"/>
        </a:p>
      </dgm:t>
    </dgm:pt>
    <dgm:pt modelId="{1A61E63D-FC2E-42A8-814D-A55401808325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Naïve Bayes</a:t>
          </a:r>
          <a:endParaRPr lang="ru-RU" sz="2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121CEF31-D77F-4325-8241-B7F3A93EFAF7}" type="parTrans" cxnId="{64DB855B-F5EF-4AFA-A09B-5E38349ACEA2}">
      <dgm:prSet/>
      <dgm:spPr/>
      <dgm:t>
        <a:bodyPr/>
        <a:lstStyle/>
        <a:p>
          <a:endParaRPr lang="ru-RU"/>
        </a:p>
      </dgm:t>
    </dgm:pt>
    <dgm:pt modelId="{432A4BA3-F2F6-4DA0-8AD6-6115E38EBE0D}" type="sibTrans" cxnId="{64DB855B-F5EF-4AFA-A09B-5E38349ACEA2}">
      <dgm:prSet/>
      <dgm:spPr/>
      <dgm:t>
        <a:bodyPr/>
        <a:lstStyle/>
        <a:p>
          <a:endParaRPr lang="ru-RU"/>
        </a:p>
      </dgm:t>
    </dgm:pt>
    <dgm:pt modelId="{FF3B53A6-D95B-4D9D-8372-CA88769E06C3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Bayes Network</a:t>
          </a:r>
          <a:endParaRPr lang="ru-RU" sz="2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73B90939-4A5E-471D-BE5F-3322D0DF72C4}" type="parTrans" cxnId="{19E67639-844D-43E3-8AE5-E210513295BC}">
      <dgm:prSet/>
      <dgm:spPr/>
      <dgm:t>
        <a:bodyPr/>
        <a:lstStyle/>
        <a:p>
          <a:endParaRPr lang="ru-RU"/>
        </a:p>
      </dgm:t>
    </dgm:pt>
    <dgm:pt modelId="{8A02DCE4-CC9E-4C7A-8172-B892DB3DB157}" type="sibTrans" cxnId="{19E67639-844D-43E3-8AE5-E210513295BC}">
      <dgm:prSet/>
      <dgm:spPr/>
      <dgm:t>
        <a:bodyPr/>
        <a:lstStyle/>
        <a:p>
          <a:endParaRPr lang="ru-RU"/>
        </a:p>
      </dgm:t>
    </dgm:pt>
    <dgm:pt modelId="{BB0870EE-2DBA-49C1-BD5C-5BFB7DA73EF6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2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Ансамбли моделей</a:t>
          </a:r>
          <a:endParaRPr lang="ru-RU" sz="2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430B0EF1-5759-4667-9C5F-136567567A97}" type="parTrans" cxnId="{BF52B1FD-B87E-4984-BAF4-B5ECE957D722}">
      <dgm:prSet/>
      <dgm:spPr/>
      <dgm:t>
        <a:bodyPr/>
        <a:lstStyle/>
        <a:p>
          <a:endParaRPr lang="ru-RU"/>
        </a:p>
      </dgm:t>
    </dgm:pt>
    <dgm:pt modelId="{E24C2F1D-F9EE-453F-A3C7-B2010E5086BB}" type="sibTrans" cxnId="{BF52B1FD-B87E-4984-BAF4-B5ECE957D722}">
      <dgm:prSet/>
      <dgm:spPr/>
      <dgm:t>
        <a:bodyPr/>
        <a:lstStyle/>
        <a:p>
          <a:endParaRPr lang="ru-RU"/>
        </a:p>
      </dgm:t>
    </dgm:pt>
    <dgm:pt modelId="{E4631994-32E6-41CD-97CB-1B31ED304DE0}">
      <dgm:prSet custT="1"/>
      <dgm:spPr>
        <a:solidFill>
          <a:schemeClr val="accent1">
            <a:lumMod val="75000"/>
          </a:schemeClr>
        </a:solidFill>
        <a:ln w="76200" cmpd="dbl">
          <a:solidFill>
            <a:srgbClr val="204F5A"/>
          </a:solidFill>
        </a:ln>
      </dgm:spPr>
      <dgm:t>
        <a:bodyPr/>
        <a:lstStyle/>
        <a:p>
          <a:r>
            <a:rPr lang="en-US" sz="2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Random survival forest</a:t>
          </a:r>
          <a:endParaRPr lang="ru-RU" sz="2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6BE77FC6-E5E0-43BD-8AEC-8C999A1EFCC5}" type="parTrans" cxnId="{E41718C1-E73B-4F0E-B256-FD9AD41B1698}">
      <dgm:prSet/>
      <dgm:spPr/>
      <dgm:t>
        <a:bodyPr/>
        <a:lstStyle/>
        <a:p>
          <a:endParaRPr lang="ru-RU"/>
        </a:p>
      </dgm:t>
    </dgm:pt>
    <dgm:pt modelId="{DA733FE9-8C93-4C1B-ADA3-7E271F8A3ED7}" type="sibTrans" cxnId="{E41718C1-E73B-4F0E-B256-FD9AD41B1698}">
      <dgm:prSet/>
      <dgm:spPr/>
      <dgm:t>
        <a:bodyPr/>
        <a:lstStyle/>
        <a:p>
          <a:endParaRPr lang="ru-RU"/>
        </a:p>
      </dgm:t>
    </dgm:pt>
    <dgm:pt modelId="{241C4A24-3B19-41A9-B087-16383413C5F5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Bagging survival trees</a:t>
          </a:r>
          <a:endParaRPr lang="ru-RU" sz="2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AA656813-D44B-4AA9-A7D1-DFE75DF51660}" type="parTrans" cxnId="{FEF7B825-9AE9-42FE-B844-82A46FC693E2}">
      <dgm:prSet/>
      <dgm:spPr/>
      <dgm:t>
        <a:bodyPr/>
        <a:lstStyle/>
        <a:p>
          <a:endParaRPr lang="ru-RU"/>
        </a:p>
      </dgm:t>
    </dgm:pt>
    <dgm:pt modelId="{65BC0E75-28E9-456C-A8DA-609D290F82BE}" type="sibTrans" cxnId="{FEF7B825-9AE9-42FE-B844-82A46FC693E2}">
      <dgm:prSet/>
      <dgm:spPr/>
      <dgm:t>
        <a:bodyPr/>
        <a:lstStyle/>
        <a:p>
          <a:endParaRPr lang="ru-RU"/>
        </a:p>
      </dgm:t>
    </dgm:pt>
    <dgm:pt modelId="{2372E562-2527-479F-AEAE-ECB610C91045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Boosting</a:t>
          </a:r>
          <a:endParaRPr lang="ru-RU" sz="2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718E13FD-00B3-41EC-A9AB-4B1AEBF07BF8}" type="parTrans" cxnId="{157EB542-9608-4F73-AB47-0FC91472A01F}">
      <dgm:prSet/>
      <dgm:spPr/>
      <dgm:t>
        <a:bodyPr/>
        <a:lstStyle/>
        <a:p>
          <a:endParaRPr lang="ru-RU"/>
        </a:p>
      </dgm:t>
    </dgm:pt>
    <dgm:pt modelId="{AD7E689F-0380-45E6-9C28-EBC8EE9D9602}" type="sibTrans" cxnId="{157EB542-9608-4F73-AB47-0FC91472A01F}">
      <dgm:prSet/>
      <dgm:spPr/>
      <dgm:t>
        <a:bodyPr/>
        <a:lstStyle/>
        <a:p>
          <a:endParaRPr lang="ru-RU"/>
        </a:p>
      </dgm:t>
    </dgm:pt>
    <dgm:pt modelId="{CABBDD90-3728-4DF0-A0B0-BA9D26AA4CF1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2200" dirty="0" err="1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DeepSurv</a:t>
          </a:r>
          <a:endParaRPr lang="ru-RU" sz="2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A7768010-C6AB-415A-9F94-40A205CB4BE3}" type="parTrans" cxnId="{BDCBC9EE-555D-465E-BB8B-2E1FFDB1B78E}">
      <dgm:prSet/>
      <dgm:spPr/>
      <dgm:t>
        <a:bodyPr/>
        <a:lstStyle/>
        <a:p>
          <a:endParaRPr lang="ru-RU"/>
        </a:p>
      </dgm:t>
    </dgm:pt>
    <dgm:pt modelId="{A6EE7EF9-5349-45A2-A95B-C3915CB240D8}" type="sibTrans" cxnId="{BDCBC9EE-555D-465E-BB8B-2E1FFDB1B78E}">
      <dgm:prSet/>
      <dgm:spPr/>
      <dgm:t>
        <a:bodyPr/>
        <a:lstStyle/>
        <a:p>
          <a:endParaRPr lang="ru-RU"/>
        </a:p>
      </dgm:t>
    </dgm:pt>
    <dgm:pt modelId="{B78B2FB7-EAF7-4B4F-862E-77E6E5334A27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2200" dirty="0" err="1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DeepHit</a:t>
          </a:r>
          <a:endParaRPr lang="ru-RU" sz="2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4F0D0231-DF7D-494F-8292-5C2CEBE0D24F}" type="parTrans" cxnId="{A18D97BF-8124-41B8-9EDF-010C860D8DBD}">
      <dgm:prSet/>
      <dgm:spPr/>
      <dgm:t>
        <a:bodyPr/>
        <a:lstStyle/>
        <a:p>
          <a:endParaRPr lang="ru-RU"/>
        </a:p>
      </dgm:t>
    </dgm:pt>
    <dgm:pt modelId="{E6EEAFDE-8E8A-4C1F-8633-B41E15372908}" type="sibTrans" cxnId="{A18D97BF-8124-41B8-9EDF-010C860D8DBD}">
      <dgm:prSet/>
      <dgm:spPr/>
      <dgm:t>
        <a:bodyPr/>
        <a:lstStyle/>
        <a:p>
          <a:endParaRPr lang="ru-RU"/>
        </a:p>
      </dgm:t>
    </dgm:pt>
    <dgm:pt modelId="{5A9BFF3D-3A22-4377-9650-BAE54AB16A0F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2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RNN-</a:t>
          </a:r>
          <a:r>
            <a:rPr lang="en-US" sz="2200" dirty="0" err="1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Surv</a:t>
          </a:r>
          <a:endParaRPr lang="ru-RU" sz="2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5CA7113D-4DAA-4A93-A873-0054D94AA4A7}" type="parTrans" cxnId="{9BC7D28D-767D-4649-905F-B60F49778694}">
      <dgm:prSet/>
      <dgm:spPr/>
      <dgm:t>
        <a:bodyPr/>
        <a:lstStyle/>
        <a:p>
          <a:endParaRPr lang="ru-RU"/>
        </a:p>
      </dgm:t>
    </dgm:pt>
    <dgm:pt modelId="{9A79DBA5-EFD3-4C73-9BE4-575C7DD6C2B7}" type="sibTrans" cxnId="{9BC7D28D-767D-4649-905F-B60F49778694}">
      <dgm:prSet/>
      <dgm:spPr/>
      <dgm:t>
        <a:bodyPr/>
        <a:lstStyle/>
        <a:p>
          <a:endParaRPr lang="ru-RU"/>
        </a:p>
      </dgm:t>
    </dgm:pt>
    <dgm:pt modelId="{207CB1E6-CDE0-4250-9BF7-73E0594FF88A}">
      <dgm:prSet custT="1"/>
      <dgm:spPr>
        <a:solidFill>
          <a:schemeClr val="accent1"/>
        </a:solidFill>
      </dgm:spPr>
      <dgm:t>
        <a:bodyPr/>
        <a:lstStyle/>
        <a:p>
          <a:r>
            <a:rPr lang="en-US" sz="2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Relative risk trees</a:t>
          </a:r>
          <a:endParaRPr lang="ru-RU" sz="2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1CD1060D-3E71-4A68-9ED7-417284E4EF5B}" type="parTrans" cxnId="{F6B1FF60-DCC1-4DBA-B1F7-68F5AB672678}">
      <dgm:prSet/>
      <dgm:spPr/>
      <dgm:t>
        <a:bodyPr/>
        <a:lstStyle/>
        <a:p>
          <a:endParaRPr lang="ru-RU"/>
        </a:p>
      </dgm:t>
    </dgm:pt>
    <dgm:pt modelId="{046D8C2A-A2CF-4EDF-98D0-6E83F4B1B294}" type="sibTrans" cxnId="{F6B1FF60-DCC1-4DBA-B1F7-68F5AB672678}">
      <dgm:prSet/>
      <dgm:spPr/>
      <dgm:t>
        <a:bodyPr/>
        <a:lstStyle/>
        <a:p>
          <a:endParaRPr lang="ru-RU"/>
        </a:p>
      </dgm:t>
    </dgm:pt>
    <dgm:pt modelId="{C6432D20-94FC-4C8C-B86D-A3C16FE44993}">
      <dgm:prSet custT="1"/>
      <dgm:spPr>
        <a:solidFill>
          <a:schemeClr val="accent1"/>
        </a:solidFill>
      </dgm:spPr>
      <dgm:t>
        <a:bodyPr/>
        <a:lstStyle/>
        <a:p>
          <a:r>
            <a:rPr lang="en-US" sz="2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Conditional inference trees</a:t>
          </a:r>
          <a:endParaRPr lang="ru-RU" sz="2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D587E13E-2463-439C-9B45-279468A51A7E}" type="parTrans" cxnId="{71831F61-50DB-4BA9-940A-044EC9FD0B00}">
      <dgm:prSet/>
      <dgm:spPr/>
      <dgm:t>
        <a:bodyPr/>
        <a:lstStyle/>
        <a:p>
          <a:endParaRPr lang="ru-RU"/>
        </a:p>
      </dgm:t>
    </dgm:pt>
    <dgm:pt modelId="{C616C92C-A364-4A8F-936E-641E96A7A407}" type="sibTrans" cxnId="{71831F61-50DB-4BA9-940A-044EC9FD0B00}">
      <dgm:prSet/>
      <dgm:spPr/>
      <dgm:t>
        <a:bodyPr/>
        <a:lstStyle/>
        <a:p>
          <a:endParaRPr lang="ru-RU"/>
        </a:p>
      </dgm:t>
    </dgm:pt>
    <dgm:pt modelId="{001B1519-4412-4D2B-A9C4-946417C83664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2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Cox-Time</a:t>
          </a:r>
          <a:endParaRPr lang="ru-RU" sz="2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DD5FB16D-084A-47B1-8911-73809AD7C169}" type="parTrans" cxnId="{BF5FFCF3-E06D-4A36-913D-9DFE6609E4DA}">
      <dgm:prSet/>
      <dgm:spPr/>
      <dgm:t>
        <a:bodyPr/>
        <a:lstStyle/>
        <a:p>
          <a:endParaRPr lang="ru-RU"/>
        </a:p>
      </dgm:t>
    </dgm:pt>
    <dgm:pt modelId="{F69D8C4E-53A6-4B35-BE74-BE52135C2E14}" type="sibTrans" cxnId="{BF5FFCF3-E06D-4A36-913D-9DFE6609E4DA}">
      <dgm:prSet/>
      <dgm:spPr/>
      <dgm:t>
        <a:bodyPr/>
        <a:lstStyle/>
        <a:p>
          <a:endParaRPr lang="ru-RU"/>
        </a:p>
      </dgm:t>
    </dgm:pt>
    <dgm:pt modelId="{E4848A13-E3CE-4C1F-9445-E04ABE2A5180}" type="pres">
      <dgm:prSet presAssocID="{F32A3AD8-A56E-403E-81ED-0B10D0D82EE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5A8E953-B65F-464C-B0E4-81125E08059F}" type="pres">
      <dgm:prSet presAssocID="{B902F3C9-672E-4B7D-911C-8FAB3C535E9D}" presName="root1" presStyleCnt="0"/>
      <dgm:spPr/>
    </dgm:pt>
    <dgm:pt modelId="{41BCB004-8CEE-49CD-9E13-C2CE0CF21EAD}" type="pres">
      <dgm:prSet presAssocID="{B902F3C9-672E-4B7D-911C-8FAB3C535E9D}" presName="LevelOneTextNode" presStyleLbl="node0" presStyleIdx="0" presStyleCnt="1" custScaleX="143776" custScaleY="16828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31ECE59-F7F2-4245-80BB-E09D0588E9A1}" type="pres">
      <dgm:prSet presAssocID="{B902F3C9-672E-4B7D-911C-8FAB3C535E9D}" presName="level2hierChild" presStyleCnt="0"/>
      <dgm:spPr/>
    </dgm:pt>
    <dgm:pt modelId="{53AA34F4-18CF-4EDE-A40C-65E69EB48E68}" type="pres">
      <dgm:prSet presAssocID="{5E078572-578E-4BE6-88FC-33B734C27DDF}" presName="conn2-1" presStyleLbl="parChTrans1D2" presStyleIdx="0" presStyleCnt="5"/>
      <dgm:spPr/>
      <dgm:t>
        <a:bodyPr/>
        <a:lstStyle/>
        <a:p>
          <a:endParaRPr lang="ru-RU"/>
        </a:p>
      </dgm:t>
    </dgm:pt>
    <dgm:pt modelId="{197A2734-0F30-48E3-B466-8A01716567A0}" type="pres">
      <dgm:prSet presAssocID="{5E078572-578E-4BE6-88FC-33B734C27DDF}" presName="connTx" presStyleLbl="parChTrans1D2" presStyleIdx="0" presStyleCnt="5"/>
      <dgm:spPr/>
      <dgm:t>
        <a:bodyPr/>
        <a:lstStyle/>
        <a:p>
          <a:endParaRPr lang="ru-RU"/>
        </a:p>
      </dgm:t>
    </dgm:pt>
    <dgm:pt modelId="{8E9A181D-DBD8-433B-97ED-DF731AA12E2F}" type="pres">
      <dgm:prSet presAssocID="{E27AA49E-0BD4-4422-8300-548649BFA672}" presName="root2" presStyleCnt="0"/>
      <dgm:spPr/>
    </dgm:pt>
    <dgm:pt modelId="{58FA1CCA-005B-4AB6-A1FC-F51DE467DD72}" type="pres">
      <dgm:prSet presAssocID="{E27AA49E-0BD4-4422-8300-548649BFA672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BF49DD8-A941-4B36-9281-2ADB16DCD957}" type="pres">
      <dgm:prSet presAssocID="{E27AA49E-0BD4-4422-8300-548649BFA672}" presName="level3hierChild" presStyleCnt="0"/>
      <dgm:spPr/>
    </dgm:pt>
    <dgm:pt modelId="{A377B4E9-529B-4505-80A1-0023EF0BE76E}" type="pres">
      <dgm:prSet presAssocID="{1CD1060D-3E71-4A68-9ED7-417284E4EF5B}" presName="conn2-1" presStyleLbl="parChTrans1D3" presStyleIdx="0" presStyleCnt="11"/>
      <dgm:spPr/>
      <dgm:t>
        <a:bodyPr/>
        <a:lstStyle/>
        <a:p>
          <a:endParaRPr lang="ru-RU"/>
        </a:p>
      </dgm:t>
    </dgm:pt>
    <dgm:pt modelId="{5009FD73-D723-4822-862C-964838E90A7C}" type="pres">
      <dgm:prSet presAssocID="{1CD1060D-3E71-4A68-9ED7-417284E4EF5B}" presName="connTx" presStyleLbl="parChTrans1D3" presStyleIdx="0" presStyleCnt="11"/>
      <dgm:spPr/>
      <dgm:t>
        <a:bodyPr/>
        <a:lstStyle/>
        <a:p>
          <a:endParaRPr lang="ru-RU"/>
        </a:p>
      </dgm:t>
    </dgm:pt>
    <dgm:pt modelId="{1F4BE55D-9D63-4414-A8F8-DBD20B1A9936}" type="pres">
      <dgm:prSet presAssocID="{207CB1E6-CDE0-4250-9BF7-73E0594FF88A}" presName="root2" presStyleCnt="0"/>
      <dgm:spPr/>
    </dgm:pt>
    <dgm:pt modelId="{CB4EEA30-62F0-43AE-B689-4A188CD79CFD}" type="pres">
      <dgm:prSet presAssocID="{207CB1E6-CDE0-4250-9BF7-73E0594FF88A}" presName="LevelTwoTextNode" presStyleLbl="node3" presStyleIdx="0" presStyleCnt="1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CFE68AC-A3A7-42BA-B93E-74DD8DA61334}" type="pres">
      <dgm:prSet presAssocID="{207CB1E6-CDE0-4250-9BF7-73E0594FF88A}" presName="level3hierChild" presStyleCnt="0"/>
      <dgm:spPr/>
    </dgm:pt>
    <dgm:pt modelId="{ABE92A9F-895C-4FD0-94B4-068162114CE0}" type="pres">
      <dgm:prSet presAssocID="{D587E13E-2463-439C-9B45-279468A51A7E}" presName="conn2-1" presStyleLbl="parChTrans1D3" presStyleIdx="1" presStyleCnt="11"/>
      <dgm:spPr/>
      <dgm:t>
        <a:bodyPr/>
        <a:lstStyle/>
        <a:p>
          <a:endParaRPr lang="ru-RU"/>
        </a:p>
      </dgm:t>
    </dgm:pt>
    <dgm:pt modelId="{EF8B909B-1D10-4D28-99FF-519E606D35CD}" type="pres">
      <dgm:prSet presAssocID="{D587E13E-2463-439C-9B45-279468A51A7E}" presName="connTx" presStyleLbl="parChTrans1D3" presStyleIdx="1" presStyleCnt="11"/>
      <dgm:spPr/>
      <dgm:t>
        <a:bodyPr/>
        <a:lstStyle/>
        <a:p>
          <a:endParaRPr lang="ru-RU"/>
        </a:p>
      </dgm:t>
    </dgm:pt>
    <dgm:pt modelId="{6B79A30C-19FD-4A6F-8C79-BB846ED7E2C9}" type="pres">
      <dgm:prSet presAssocID="{C6432D20-94FC-4C8C-B86D-A3C16FE44993}" presName="root2" presStyleCnt="0"/>
      <dgm:spPr/>
    </dgm:pt>
    <dgm:pt modelId="{5C88EB86-0104-42DD-BFFB-F5E243C8AA18}" type="pres">
      <dgm:prSet presAssocID="{C6432D20-94FC-4C8C-B86D-A3C16FE44993}" presName="LevelTwoTextNode" presStyleLbl="node3" presStyleIdx="1" presStyleCnt="1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632F476-682B-47F9-A8C5-32CFA6BA0E9C}" type="pres">
      <dgm:prSet presAssocID="{C6432D20-94FC-4C8C-B86D-A3C16FE44993}" presName="level3hierChild" presStyleCnt="0"/>
      <dgm:spPr/>
    </dgm:pt>
    <dgm:pt modelId="{2E0B9E10-8ECE-47E5-8526-F508EDA106A0}" type="pres">
      <dgm:prSet presAssocID="{430B0EF1-5759-4667-9C5F-136567567A97}" presName="conn2-1" presStyleLbl="parChTrans1D2" presStyleIdx="1" presStyleCnt="5"/>
      <dgm:spPr/>
      <dgm:t>
        <a:bodyPr/>
        <a:lstStyle/>
        <a:p>
          <a:endParaRPr lang="ru-RU"/>
        </a:p>
      </dgm:t>
    </dgm:pt>
    <dgm:pt modelId="{B6AA5EEF-24B1-4ADC-9239-A21735B2B388}" type="pres">
      <dgm:prSet presAssocID="{430B0EF1-5759-4667-9C5F-136567567A97}" presName="connTx" presStyleLbl="parChTrans1D2" presStyleIdx="1" presStyleCnt="5"/>
      <dgm:spPr/>
      <dgm:t>
        <a:bodyPr/>
        <a:lstStyle/>
        <a:p>
          <a:endParaRPr lang="ru-RU"/>
        </a:p>
      </dgm:t>
    </dgm:pt>
    <dgm:pt modelId="{B21A98C4-4C09-40FD-BCD2-40619FD6BA5D}" type="pres">
      <dgm:prSet presAssocID="{BB0870EE-2DBA-49C1-BD5C-5BFB7DA73EF6}" presName="root2" presStyleCnt="0"/>
      <dgm:spPr/>
    </dgm:pt>
    <dgm:pt modelId="{46115F6B-418B-49F2-AAD8-D15E671BF863}" type="pres">
      <dgm:prSet presAssocID="{BB0870EE-2DBA-49C1-BD5C-5BFB7DA73EF6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B0DBDC3-C3EF-4EE7-AB3A-4E8D9383A673}" type="pres">
      <dgm:prSet presAssocID="{BB0870EE-2DBA-49C1-BD5C-5BFB7DA73EF6}" presName="level3hierChild" presStyleCnt="0"/>
      <dgm:spPr/>
    </dgm:pt>
    <dgm:pt modelId="{D1A89183-9460-444A-BA5D-BE65CEFC69C7}" type="pres">
      <dgm:prSet presAssocID="{6BE77FC6-E5E0-43BD-8AEC-8C999A1EFCC5}" presName="conn2-1" presStyleLbl="parChTrans1D3" presStyleIdx="2" presStyleCnt="11"/>
      <dgm:spPr/>
      <dgm:t>
        <a:bodyPr/>
        <a:lstStyle/>
        <a:p>
          <a:endParaRPr lang="ru-RU"/>
        </a:p>
      </dgm:t>
    </dgm:pt>
    <dgm:pt modelId="{9F322D96-7D03-441F-BB91-5B659A9069D4}" type="pres">
      <dgm:prSet presAssocID="{6BE77FC6-E5E0-43BD-8AEC-8C999A1EFCC5}" presName="connTx" presStyleLbl="parChTrans1D3" presStyleIdx="2" presStyleCnt="11"/>
      <dgm:spPr/>
      <dgm:t>
        <a:bodyPr/>
        <a:lstStyle/>
        <a:p>
          <a:endParaRPr lang="ru-RU"/>
        </a:p>
      </dgm:t>
    </dgm:pt>
    <dgm:pt modelId="{C981D9C9-04B8-4641-AED3-1133E8DA9392}" type="pres">
      <dgm:prSet presAssocID="{E4631994-32E6-41CD-97CB-1B31ED304DE0}" presName="root2" presStyleCnt="0"/>
      <dgm:spPr/>
    </dgm:pt>
    <dgm:pt modelId="{4E3B2A3F-A15F-4C74-A419-C78EDDD2C691}" type="pres">
      <dgm:prSet presAssocID="{E4631994-32E6-41CD-97CB-1B31ED304DE0}" presName="LevelTwoTextNode" presStyleLbl="node3" presStyleIdx="2" presStyleCnt="1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E797F81-6AC4-4DBC-974C-613CF007F694}" type="pres">
      <dgm:prSet presAssocID="{E4631994-32E6-41CD-97CB-1B31ED304DE0}" presName="level3hierChild" presStyleCnt="0"/>
      <dgm:spPr/>
    </dgm:pt>
    <dgm:pt modelId="{859A8684-603D-42C4-89BF-D549E9F07774}" type="pres">
      <dgm:prSet presAssocID="{AA656813-D44B-4AA9-A7D1-DFE75DF51660}" presName="conn2-1" presStyleLbl="parChTrans1D3" presStyleIdx="3" presStyleCnt="11"/>
      <dgm:spPr/>
      <dgm:t>
        <a:bodyPr/>
        <a:lstStyle/>
        <a:p>
          <a:endParaRPr lang="ru-RU"/>
        </a:p>
      </dgm:t>
    </dgm:pt>
    <dgm:pt modelId="{19514192-24D6-4C71-A838-0DA6AB113C97}" type="pres">
      <dgm:prSet presAssocID="{AA656813-D44B-4AA9-A7D1-DFE75DF51660}" presName="connTx" presStyleLbl="parChTrans1D3" presStyleIdx="3" presStyleCnt="11"/>
      <dgm:spPr/>
      <dgm:t>
        <a:bodyPr/>
        <a:lstStyle/>
        <a:p>
          <a:endParaRPr lang="ru-RU"/>
        </a:p>
      </dgm:t>
    </dgm:pt>
    <dgm:pt modelId="{45DE2F8B-7BE6-4B87-A309-EB6CEE40FE21}" type="pres">
      <dgm:prSet presAssocID="{241C4A24-3B19-41A9-B087-16383413C5F5}" presName="root2" presStyleCnt="0"/>
      <dgm:spPr/>
    </dgm:pt>
    <dgm:pt modelId="{27244DA3-3F5F-47E7-8C1D-4D4DBA5D01EF}" type="pres">
      <dgm:prSet presAssocID="{241C4A24-3B19-41A9-B087-16383413C5F5}" presName="LevelTwoTextNode" presStyleLbl="node3" presStyleIdx="3" presStyleCnt="1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E2DE902-5AA3-4348-A833-469A5DA61C34}" type="pres">
      <dgm:prSet presAssocID="{241C4A24-3B19-41A9-B087-16383413C5F5}" presName="level3hierChild" presStyleCnt="0"/>
      <dgm:spPr/>
    </dgm:pt>
    <dgm:pt modelId="{8A48E8E6-61B0-4FAE-8186-9521010ABC26}" type="pres">
      <dgm:prSet presAssocID="{718E13FD-00B3-41EC-A9AB-4B1AEBF07BF8}" presName="conn2-1" presStyleLbl="parChTrans1D3" presStyleIdx="4" presStyleCnt="11"/>
      <dgm:spPr/>
      <dgm:t>
        <a:bodyPr/>
        <a:lstStyle/>
        <a:p>
          <a:endParaRPr lang="ru-RU"/>
        </a:p>
      </dgm:t>
    </dgm:pt>
    <dgm:pt modelId="{F4188715-70CB-4A28-9648-0D9C5A6ADB64}" type="pres">
      <dgm:prSet presAssocID="{718E13FD-00B3-41EC-A9AB-4B1AEBF07BF8}" presName="connTx" presStyleLbl="parChTrans1D3" presStyleIdx="4" presStyleCnt="11"/>
      <dgm:spPr/>
      <dgm:t>
        <a:bodyPr/>
        <a:lstStyle/>
        <a:p>
          <a:endParaRPr lang="ru-RU"/>
        </a:p>
      </dgm:t>
    </dgm:pt>
    <dgm:pt modelId="{02950EED-ECF2-4E7A-8E0A-21D1B6B34FC3}" type="pres">
      <dgm:prSet presAssocID="{2372E562-2527-479F-AEAE-ECB610C91045}" presName="root2" presStyleCnt="0"/>
      <dgm:spPr/>
    </dgm:pt>
    <dgm:pt modelId="{C87486D3-FEB4-4DE8-9D9A-640C466864EE}" type="pres">
      <dgm:prSet presAssocID="{2372E562-2527-479F-AEAE-ECB610C91045}" presName="LevelTwoTextNode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10BC232-AFD5-40B2-90DE-3D19983FF443}" type="pres">
      <dgm:prSet presAssocID="{2372E562-2527-479F-AEAE-ECB610C91045}" presName="level3hierChild" presStyleCnt="0"/>
      <dgm:spPr/>
    </dgm:pt>
    <dgm:pt modelId="{F02D2442-236A-4F43-9436-84734030DE27}" type="pres">
      <dgm:prSet presAssocID="{8848B13D-325A-413A-93D5-B44560AD96C2}" presName="conn2-1" presStyleLbl="parChTrans1D2" presStyleIdx="2" presStyleCnt="5"/>
      <dgm:spPr/>
      <dgm:t>
        <a:bodyPr/>
        <a:lstStyle/>
        <a:p>
          <a:endParaRPr lang="ru-RU"/>
        </a:p>
      </dgm:t>
    </dgm:pt>
    <dgm:pt modelId="{89232D56-C3A6-4AEC-991E-FFF51896869E}" type="pres">
      <dgm:prSet presAssocID="{8848B13D-325A-413A-93D5-B44560AD96C2}" presName="connTx" presStyleLbl="parChTrans1D2" presStyleIdx="2" presStyleCnt="5"/>
      <dgm:spPr/>
      <dgm:t>
        <a:bodyPr/>
        <a:lstStyle/>
        <a:p>
          <a:endParaRPr lang="ru-RU"/>
        </a:p>
      </dgm:t>
    </dgm:pt>
    <dgm:pt modelId="{DCCDC9F1-C757-4663-9636-A7591261F27A}" type="pres">
      <dgm:prSet presAssocID="{F1B61652-DAAD-499E-A7A5-2018297EA2B2}" presName="root2" presStyleCnt="0"/>
      <dgm:spPr/>
    </dgm:pt>
    <dgm:pt modelId="{1CACC008-157E-4E83-BB88-1419F678DD07}" type="pres">
      <dgm:prSet presAssocID="{F1B61652-DAAD-499E-A7A5-2018297EA2B2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ADF79EB-2D01-4056-B73D-5CBCAF23B1D4}" type="pres">
      <dgm:prSet presAssocID="{F1B61652-DAAD-499E-A7A5-2018297EA2B2}" presName="level3hierChild" presStyleCnt="0"/>
      <dgm:spPr/>
    </dgm:pt>
    <dgm:pt modelId="{F20A8224-7E4A-457E-B1CC-ED2FA0060AE3}" type="pres">
      <dgm:prSet presAssocID="{19102D85-F405-4D33-9250-BC2482B53B18}" presName="conn2-1" presStyleLbl="parChTrans1D2" presStyleIdx="3" presStyleCnt="5"/>
      <dgm:spPr/>
      <dgm:t>
        <a:bodyPr/>
        <a:lstStyle/>
        <a:p>
          <a:endParaRPr lang="ru-RU"/>
        </a:p>
      </dgm:t>
    </dgm:pt>
    <dgm:pt modelId="{083654D9-6EE1-46F3-9756-D3908DA46B30}" type="pres">
      <dgm:prSet presAssocID="{19102D85-F405-4D33-9250-BC2482B53B18}" presName="connTx" presStyleLbl="parChTrans1D2" presStyleIdx="3" presStyleCnt="5"/>
      <dgm:spPr/>
      <dgm:t>
        <a:bodyPr/>
        <a:lstStyle/>
        <a:p>
          <a:endParaRPr lang="ru-RU"/>
        </a:p>
      </dgm:t>
    </dgm:pt>
    <dgm:pt modelId="{8F331E4C-D508-4AC7-B6F4-B802A666DD38}" type="pres">
      <dgm:prSet presAssocID="{482D8E6C-F3B8-4D21-B9A1-622C3C380B96}" presName="root2" presStyleCnt="0"/>
      <dgm:spPr/>
    </dgm:pt>
    <dgm:pt modelId="{3539B8D4-05FA-4F7D-95D7-65DDCA18B028}" type="pres">
      <dgm:prSet presAssocID="{482D8E6C-F3B8-4D21-B9A1-622C3C380B96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021295E-985E-4257-BF63-1D1F07662AD3}" type="pres">
      <dgm:prSet presAssocID="{482D8E6C-F3B8-4D21-B9A1-622C3C380B96}" presName="level3hierChild" presStyleCnt="0"/>
      <dgm:spPr/>
    </dgm:pt>
    <dgm:pt modelId="{9FF1CF42-11B0-4447-8DE8-9F2E3C7B9464}" type="pres">
      <dgm:prSet presAssocID="{121CEF31-D77F-4325-8241-B7F3A93EFAF7}" presName="conn2-1" presStyleLbl="parChTrans1D3" presStyleIdx="5" presStyleCnt="11"/>
      <dgm:spPr/>
      <dgm:t>
        <a:bodyPr/>
        <a:lstStyle/>
        <a:p>
          <a:endParaRPr lang="ru-RU"/>
        </a:p>
      </dgm:t>
    </dgm:pt>
    <dgm:pt modelId="{33CACCCC-4738-4635-BC32-B5979C8D3F09}" type="pres">
      <dgm:prSet presAssocID="{121CEF31-D77F-4325-8241-B7F3A93EFAF7}" presName="connTx" presStyleLbl="parChTrans1D3" presStyleIdx="5" presStyleCnt="11"/>
      <dgm:spPr/>
      <dgm:t>
        <a:bodyPr/>
        <a:lstStyle/>
        <a:p>
          <a:endParaRPr lang="ru-RU"/>
        </a:p>
      </dgm:t>
    </dgm:pt>
    <dgm:pt modelId="{424D4736-D737-40BD-96C9-3FE15746F1C8}" type="pres">
      <dgm:prSet presAssocID="{1A61E63D-FC2E-42A8-814D-A55401808325}" presName="root2" presStyleCnt="0"/>
      <dgm:spPr/>
    </dgm:pt>
    <dgm:pt modelId="{369AF6D5-AE42-49EE-9F03-E1BFD5AAC68C}" type="pres">
      <dgm:prSet presAssocID="{1A61E63D-FC2E-42A8-814D-A55401808325}" presName="LevelTwoTextNode" presStyleLbl="node3" presStyleIdx="5" presStyleCnt="1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4A48011-48F1-456F-B664-4F411E5F95C4}" type="pres">
      <dgm:prSet presAssocID="{1A61E63D-FC2E-42A8-814D-A55401808325}" presName="level3hierChild" presStyleCnt="0"/>
      <dgm:spPr/>
    </dgm:pt>
    <dgm:pt modelId="{A2D9796F-F363-4154-A9C4-769AA7C9482C}" type="pres">
      <dgm:prSet presAssocID="{73B90939-4A5E-471D-BE5F-3322D0DF72C4}" presName="conn2-1" presStyleLbl="parChTrans1D3" presStyleIdx="6" presStyleCnt="11"/>
      <dgm:spPr/>
      <dgm:t>
        <a:bodyPr/>
        <a:lstStyle/>
        <a:p>
          <a:endParaRPr lang="ru-RU"/>
        </a:p>
      </dgm:t>
    </dgm:pt>
    <dgm:pt modelId="{C13D3B19-0DE5-4BAA-BF40-06293848E278}" type="pres">
      <dgm:prSet presAssocID="{73B90939-4A5E-471D-BE5F-3322D0DF72C4}" presName="connTx" presStyleLbl="parChTrans1D3" presStyleIdx="6" presStyleCnt="11"/>
      <dgm:spPr/>
      <dgm:t>
        <a:bodyPr/>
        <a:lstStyle/>
        <a:p>
          <a:endParaRPr lang="ru-RU"/>
        </a:p>
      </dgm:t>
    </dgm:pt>
    <dgm:pt modelId="{9BEE802A-5398-4A56-A769-81EE33DAA668}" type="pres">
      <dgm:prSet presAssocID="{FF3B53A6-D95B-4D9D-8372-CA88769E06C3}" presName="root2" presStyleCnt="0"/>
      <dgm:spPr/>
    </dgm:pt>
    <dgm:pt modelId="{604EA6AD-CEBF-4A7C-BC52-B5F6DF07700C}" type="pres">
      <dgm:prSet presAssocID="{FF3B53A6-D95B-4D9D-8372-CA88769E06C3}" presName="LevelTwoTextNode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43797F9-1C58-4DD8-9902-0DBD383873C5}" type="pres">
      <dgm:prSet presAssocID="{FF3B53A6-D95B-4D9D-8372-CA88769E06C3}" presName="level3hierChild" presStyleCnt="0"/>
      <dgm:spPr/>
    </dgm:pt>
    <dgm:pt modelId="{6EC9B097-F031-4B16-B80D-0E147B3E27CE}" type="pres">
      <dgm:prSet presAssocID="{A3195E0C-9AFA-4769-A784-B170AF51DC51}" presName="conn2-1" presStyleLbl="parChTrans1D2" presStyleIdx="4" presStyleCnt="5"/>
      <dgm:spPr/>
      <dgm:t>
        <a:bodyPr/>
        <a:lstStyle/>
        <a:p>
          <a:endParaRPr lang="ru-RU"/>
        </a:p>
      </dgm:t>
    </dgm:pt>
    <dgm:pt modelId="{4138860C-EA34-432C-B1B5-AB329492585D}" type="pres">
      <dgm:prSet presAssocID="{A3195E0C-9AFA-4769-A784-B170AF51DC51}" presName="connTx" presStyleLbl="parChTrans1D2" presStyleIdx="4" presStyleCnt="5"/>
      <dgm:spPr/>
      <dgm:t>
        <a:bodyPr/>
        <a:lstStyle/>
        <a:p>
          <a:endParaRPr lang="ru-RU"/>
        </a:p>
      </dgm:t>
    </dgm:pt>
    <dgm:pt modelId="{1F0D9851-B454-4D3E-B742-61C91CCF578F}" type="pres">
      <dgm:prSet presAssocID="{0A6A239F-2A05-4314-B10C-DBA4092100FF}" presName="root2" presStyleCnt="0"/>
      <dgm:spPr/>
    </dgm:pt>
    <dgm:pt modelId="{A83A73BB-C0F9-444A-B12E-2F4C7942F697}" type="pres">
      <dgm:prSet presAssocID="{0A6A239F-2A05-4314-B10C-DBA4092100FF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95B5D16-2942-4558-9F46-203EF7000089}" type="pres">
      <dgm:prSet presAssocID="{0A6A239F-2A05-4314-B10C-DBA4092100FF}" presName="level3hierChild" presStyleCnt="0"/>
      <dgm:spPr/>
    </dgm:pt>
    <dgm:pt modelId="{5DCB2B08-6E20-433E-9289-45596E91FDE1}" type="pres">
      <dgm:prSet presAssocID="{A7768010-C6AB-415A-9F94-40A205CB4BE3}" presName="conn2-1" presStyleLbl="parChTrans1D3" presStyleIdx="7" presStyleCnt="11"/>
      <dgm:spPr/>
      <dgm:t>
        <a:bodyPr/>
        <a:lstStyle/>
        <a:p>
          <a:endParaRPr lang="ru-RU"/>
        </a:p>
      </dgm:t>
    </dgm:pt>
    <dgm:pt modelId="{6100B6D4-224A-417E-8C60-161268F96AE8}" type="pres">
      <dgm:prSet presAssocID="{A7768010-C6AB-415A-9F94-40A205CB4BE3}" presName="connTx" presStyleLbl="parChTrans1D3" presStyleIdx="7" presStyleCnt="11"/>
      <dgm:spPr/>
      <dgm:t>
        <a:bodyPr/>
        <a:lstStyle/>
        <a:p>
          <a:endParaRPr lang="ru-RU"/>
        </a:p>
      </dgm:t>
    </dgm:pt>
    <dgm:pt modelId="{2332A345-6EF1-4A98-9A19-6A9372155C06}" type="pres">
      <dgm:prSet presAssocID="{CABBDD90-3728-4DF0-A0B0-BA9D26AA4CF1}" presName="root2" presStyleCnt="0"/>
      <dgm:spPr/>
    </dgm:pt>
    <dgm:pt modelId="{3D6C5B11-EDD4-4DA9-AF11-47F60212B5DE}" type="pres">
      <dgm:prSet presAssocID="{CABBDD90-3728-4DF0-A0B0-BA9D26AA4CF1}" presName="LevelTwoTextNode" presStyleLbl="node3" presStyleIdx="7" presStyleCnt="1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961420E-984A-4EE0-9870-917300873E22}" type="pres">
      <dgm:prSet presAssocID="{CABBDD90-3728-4DF0-A0B0-BA9D26AA4CF1}" presName="level3hierChild" presStyleCnt="0"/>
      <dgm:spPr/>
    </dgm:pt>
    <dgm:pt modelId="{97F3CF4E-E618-448C-89C0-76CA4EC41D65}" type="pres">
      <dgm:prSet presAssocID="{4F0D0231-DF7D-494F-8292-5C2CEBE0D24F}" presName="conn2-1" presStyleLbl="parChTrans1D3" presStyleIdx="8" presStyleCnt="11"/>
      <dgm:spPr/>
      <dgm:t>
        <a:bodyPr/>
        <a:lstStyle/>
        <a:p>
          <a:endParaRPr lang="ru-RU"/>
        </a:p>
      </dgm:t>
    </dgm:pt>
    <dgm:pt modelId="{0635AA3B-BC2E-421F-8FE8-220983171002}" type="pres">
      <dgm:prSet presAssocID="{4F0D0231-DF7D-494F-8292-5C2CEBE0D24F}" presName="connTx" presStyleLbl="parChTrans1D3" presStyleIdx="8" presStyleCnt="11"/>
      <dgm:spPr/>
      <dgm:t>
        <a:bodyPr/>
        <a:lstStyle/>
        <a:p>
          <a:endParaRPr lang="ru-RU"/>
        </a:p>
      </dgm:t>
    </dgm:pt>
    <dgm:pt modelId="{60360884-1F94-451E-98D8-01B0F5962DE5}" type="pres">
      <dgm:prSet presAssocID="{B78B2FB7-EAF7-4B4F-862E-77E6E5334A27}" presName="root2" presStyleCnt="0"/>
      <dgm:spPr/>
    </dgm:pt>
    <dgm:pt modelId="{9C39ACC0-05B2-432E-ADAE-D06CC884E96A}" type="pres">
      <dgm:prSet presAssocID="{B78B2FB7-EAF7-4B4F-862E-77E6E5334A27}" presName="LevelTwoTextNode" presStyleLbl="node3" presStyleIdx="8" presStyleCnt="1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46CE45A-24F5-492A-AFEC-9CDA2A6B9E36}" type="pres">
      <dgm:prSet presAssocID="{B78B2FB7-EAF7-4B4F-862E-77E6E5334A27}" presName="level3hierChild" presStyleCnt="0"/>
      <dgm:spPr/>
    </dgm:pt>
    <dgm:pt modelId="{65EEC030-53EB-4261-8611-4B9BCE8483B7}" type="pres">
      <dgm:prSet presAssocID="{5CA7113D-4DAA-4A93-A873-0054D94AA4A7}" presName="conn2-1" presStyleLbl="parChTrans1D3" presStyleIdx="9" presStyleCnt="11"/>
      <dgm:spPr/>
      <dgm:t>
        <a:bodyPr/>
        <a:lstStyle/>
        <a:p>
          <a:endParaRPr lang="ru-RU"/>
        </a:p>
      </dgm:t>
    </dgm:pt>
    <dgm:pt modelId="{64C103DC-7269-4378-A741-44D705182A7A}" type="pres">
      <dgm:prSet presAssocID="{5CA7113D-4DAA-4A93-A873-0054D94AA4A7}" presName="connTx" presStyleLbl="parChTrans1D3" presStyleIdx="9" presStyleCnt="11"/>
      <dgm:spPr/>
      <dgm:t>
        <a:bodyPr/>
        <a:lstStyle/>
        <a:p>
          <a:endParaRPr lang="ru-RU"/>
        </a:p>
      </dgm:t>
    </dgm:pt>
    <dgm:pt modelId="{59727A26-B87F-4CDA-9C76-96461434BB22}" type="pres">
      <dgm:prSet presAssocID="{5A9BFF3D-3A22-4377-9650-BAE54AB16A0F}" presName="root2" presStyleCnt="0"/>
      <dgm:spPr/>
    </dgm:pt>
    <dgm:pt modelId="{B8A204EB-64B1-4E2F-B2B5-42A00E34A3CF}" type="pres">
      <dgm:prSet presAssocID="{5A9BFF3D-3A22-4377-9650-BAE54AB16A0F}" presName="LevelTwoTextNode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BA2FA3B-E434-4623-B5EA-C7992FE548E5}" type="pres">
      <dgm:prSet presAssocID="{5A9BFF3D-3A22-4377-9650-BAE54AB16A0F}" presName="level3hierChild" presStyleCnt="0"/>
      <dgm:spPr/>
    </dgm:pt>
    <dgm:pt modelId="{A5E25AF0-4765-4DA2-811F-A97DA020EB94}" type="pres">
      <dgm:prSet presAssocID="{DD5FB16D-084A-47B1-8911-73809AD7C169}" presName="conn2-1" presStyleLbl="parChTrans1D3" presStyleIdx="10" presStyleCnt="11"/>
      <dgm:spPr/>
      <dgm:t>
        <a:bodyPr/>
        <a:lstStyle/>
        <a:p>
          <a:endParaRPr lang="ru-RU"/>
        </a:p>
      </dgm:t>
    </dgm:pt>
    <dgm:pt modelId="{EAA0547E-7922-493E-839F-0C58CCD7ED3D}" type="pres">
      <dgm:prSet presAssocID="{DD5FB16D-084A-47B1-8911-73809AD7C169}" presName="connTx" presStyleLbl="parChTrans1D3" presStyleIdx="10" presStyleCnt="11"/>
      <dgm:spPr/>
      <dgm:t>
        <a:bodyPr/>
        <a:lstStyle/>
        <a:p>
          <a:endParaRPr lang="ru-RU"/>
        </a:p>
      </dgm:t>
    </dgm:pt>
    <dgm:pt modelId="{E6B67B43-F22C-4D40-9D7A-683F5D01BC66}" type="pres">
      <dgm:prSet presAssocID="{001B1519-4412-4D2B-A9C4-946417C83664}" presName="root2" presStyleCnt="0"/>
      <dgm:spPr/>
    </dgm:pt>
    <dgm:pt modelId="{BCA63877-E5C9-403B-98C9-A723EE2E0548}" type="pres">
      <dgm:prSet presAssocID="{001B1519-4412-4D2B-A9C4-946417C83664}" presName="LevelTwoTextNode" presStyleLbl="node3" presStyleIdx="10" presStyleCnt="1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7BBB63C-6935-4DA2-93B2-DB6D28D61987}" type="pres">
      <dgm:prSet presAssocID="{001B1519-4412-4D2B-A9C4-946417C83664}" presName="level3hierChild" presStyleCnt="0"/>
      <dgm:spPr/>
    </dgm:pt>
  </dgm:ptLst>
  <dgm:cxnLst>
    <dgm:cxn modelId="{0780B731-4391-413F-8947-CBBAF39D8BAB}" type="presOf" srcId="{207CB1E6-CDE0-4250-9BF7-73E0594FF88A}" destId="{CB4EEA30-62F0-43AE-B689-4A188CD79CFD}" srcOrd="0" destOrd="0" presId="urn:microsoft.com/office/officeart/2008/layout/HorizontalMultiLevelHierarchy"/>
    <dgm:cxn modelId="{5FB53982-3310-44FD-8931-A913A23A2164}" type="presOf" srcId="{5CA7113D-4DAA-4A93-A873-0054D94AA4A7}" destId="{65EEC030-53EB-4261-8611-4B9BCE8483B7}" srcOrd="0" destOrd="0" presId="urn:microsoft.com/office/officeart/2008/layout/HorizontalMultiLevelHierarchy"/>
    <dgm:cxn modelId="{2D21FD0C-B569-4849-835D-BF20281BD951}" type="presOf" srcId="{C6432D20-94FC-4C8C-B86D-A3C16FE44993}" destId="{5C88EB86-0104-42DD-BFFB-F5E243C8AA18}" srcOrd="0" destOrd="0" presId="urn:microsoft.com/office/officeart/2008/layout/HorizontalMultiLevelHierarchy"/>
    <dgm:cxn modelId="{A18D97BF-8124-41B8-9EDF-010C860D8DBD}" srcId="{0A6A239F-2A05-4314-B10C-DBA4092100FF}" destId="{B78B2FB7-EAF7-4B4F-862E-77E6E5334A27}" srcOrd="1" destOrd="0" parTransId="{4F0D0231-DF7D-494F-8292-5C2CEBE0D24F}" sibTransId="{E6EEAFDE-8E8A-4C1F-8633-B41E15372908}"/>
    <dgm:cxn modelId="{34AAB68A-E863-4E07-B9AE-6EC196D1A990}" srcId="{B902F3C9-672E-4B7D-911C-8FAB3C535E9D}" destId="{482D8E6C-F3B8-4D21-B9A1-622C3C380B96}" srcOrd="3" destOrd="0" parTransId="{19102D85-F405-4D33-9250-BC2482B53B18}" sibTransId="{C184B622-7517-4762-863A-6C8549700A97}"/>
    <dgm:cxn modelId="{DD0E4F56-73CC-4A38-AB32-C4B59DCBD9FF}" type="presOf" srcId="{2372E562-2527-479F-AEAE-ECB610C91045}" destId="{C87486D3-FEB4-4DE8-9D9A-640C466864EE}" srcOrd="0" destOrd="0" presId="urn:microsoft.com/office/officeart/2008/layout/HorizontalMultiLevelHierarchy"/>
    <dgm:cxn modelId="{64DB855B-F5EF-4AFA-A09B-5E38349ACEA2}" srcId="{482D8E6C-F3B8-4D21-B9A1-622C3C380B96}" destId="{1A61E63D-FC2E-42A8-814D-A55401808325}" srcOrd="0" destOrd="0" parTransId="{121CEF31-D77F-4325-8241-B7F3A93EFAF7}" sibTransId="{432A4BA3-F2F6-4DA0-8AD6-6115E38EBE0D}"/>
    <dgm:cxn modelId="{A196616D-787B-4A0D-99A7-04F1694B42AE}" srcId="{B902F3C9-672E-4B7D-911C-8FAB3C535E9D}" destId="{0A6A239F-2A05-4314-B10C-DBA4092100FF}" srcOrd="4" destOrd="0" parTransId="{A3195E0C-9AFA-4769-A784-B170AF51DC51}" sibTransId="{F6BFC7F0-A06E-48DD-B4D9-D7C8876DD83A}"/>
    <dgm:cxn modelId="{71831F61-50DB-4BA9-940A-044EC9FD0B00}" srcId="{E27AA49E-0BD4-4422-8300-548649BFA672}" destId="{C6432D20-94FC-4C8C-B86D-A3C16FE44993}" srcOrd="1" destOrd="0" parTransId="{D587E13E-2463-439C-9B45-279468A51A7E}" sibTransId="{C616C92C-A364-4A8F-936E-641E96A7A407}"/>
    <dgm:cxn modelId="{88404D59-8599-4503-B1D5-7F808893235B}" type="presOf" srcId="{A3195E0C-9AFA-4769-A784-B170AF51DC51}" destId="{6EC9B097-F031-4B16-B80D-0E147B3E27CE}" srcOrd="0" destOrd="0" presId="urn:microsoft.com/office/officeart/2008/layout/HorizontalMultiLevelHierarchy"/>
    <dgm:cxn modelId="{E08679FE-BDB2-4189-8261-B4ABE41EBD6A}" type="presOf" srcId="{DD5FB16D-084A-47B1-8911-73809AD7C169}" destId="{A5E25AF0-4765-4DA2-811F-A97DA020EB94}" srcOrd="0" destOrd="0" presId="urn:microsoft.com/office/officeart/2008/layout/HorizontalMultiLevelHierarchy"/>
    <dgm:cxn modelId="{A344C4BE-34E4-4E8B-9801-9F456FC3D860}" srcId="{B902F3C9-672E-4B7D-911C-8FAB3C535E9D}" destId="{F1B61652-DAAD-499E-A7A5-2018297EA2B2}" srcOrd="2" destOrd="0" parTransId="{8848B13D-325A-413A-93D5-B44560AD96C2}" sibTransId="{C6583ED1-24A9-44F9-B1C0-00E5E9DA401F}"/>
    <dgm:cxn modelId="{8C2EADE8-EBFA-43FD-985B-7EFFFB7A7291}" type="presOf" srcId="{482D8E6C-F3B8-4D21-B9A1-622C3C380B96}" destId="{3539B8D4-05FA-4F7D-95D7-65DDCA18B028}" srcOrd="0" destOrd="0" presId="urn:microsoft.com/office/officeart/2008/layout/HorizontalMultiLevelHierarchy"/>
    <dgm:cxn modelId="{AA3D923C-4146-463B-8E54-E8EDCFAEDC8B}" type="presOf" srcId="{121CEF31-D77F-4325-8241-B7F3A93EFAF7}" destId="{9FF1CF42-11B0-4447-8DE8-9F2E3C7B9464}" srcOrd="0" destOrd="0" presId="urn:microsoft.com/office/officeart/2008/layout/HorizontalMultiLevelHierarchy"/>
    <dgm:cxn modelId="{FC646515-7AEE-4CB1-824D-77D11BD04CDE}" type="presOf" srcId="{5CA7113D-4DAA-4A93-A873-0054D94AA4A7}" destId="{64C103DC-7269-4378-A741-44D705182A7A}" srcOrd="1" destOrd="0" presId="urn:microsoft.com/office/officeart/2008/layout/HorizontalMultiLevelHierarchy"/>
    <dgm:cxn modelId="{9BC7D28D-767D-4649-905F-B60F49778694}" srcId="{0A6A239F-2A05-4314-B10C-DBA4092100FF}" destId="{5A9BFF3D-3A22-4377-9650-BAE54AB16A0F}" srcOrd="2" destOrd="0" parTransId="{5CA7113D-4DAA-4A93-A873-0054D94AA4A7}" sibTransId="{9A79DBA5-EFD3-4C73-9BE4-575C7DD6C2B7}"/>
    <dgm:cxn modelId="{06FC91F9-29CC-40B7-BEAE-EDC4D3CBD291}" type="presOf" srcId="{4F0D0231-DF7D-494F-8292-5C2CEBE0D24F}" destId="{97F3CF4E-E618-448C-89C0-76CA4EC41D65}" srcOrd="0" destOrd="0" presId="urn:microsoft.com/office/officeart/2008/layout/HorizontalMultiLevelHierarchy"/>
    <dgm:cxn modelId="{157EB542-9608-4F73-AB47-0FC91472A01F}" srcId="{BB0870EE-2DBA-49C1-BD5C-5BFB7DA73EF6}" destId="{2372E562-2527-479F-AEAE-ECB610C91045}" srcOrd="2" destOrd="0" parTransId="{718E13FD-00B3-41EC-A9AB-4B1AEBF07BF8}" sibTransId="{AD7E689F-0380-45E6-9C28-EBC8EE9D9602}"/>
    <dgm:cxn modelId="{8FB6C0D0-76DA-4A95-BF0A-FA347706E79B}" type="presOf" srcId="{8848B13D-325A-413A-93D5-B44560AD96C2}" destId="{F02D2442-236A-4F43-9436-84734030DE27}" srcOrd="0" destOrd="0" presId="urn:microsoft.com/office/officeart/2008/layout/HorizontalMultiLevelHierarchy"/>
    <dgm:cxn modelId="{72FA6FAB-1F6F-46FE-BF3B-71040421E029}" type="presOf" srcId="{718E13FD-00B3-41EC-A9AB-4B1AEBF07BF8}" destId="{F4188715-70CB-4A28-9648-0D9C5A6ADB64}" srcOrd="1" destOrd="0" presId="urn:microsoft.com/office/officeart/2008/layout/HorizontalMultiLevelHierarchy"/>
    <dgm:cxn modelId="{E7C81D13-3E33-4903-80C4-9F60054A5BE1}" type="presOf" srcId="{B902F3C9-672E-4B7D-911C-8FAB3C535E9D}" destId="{41BCB004-8CEE-49CD-9E13-C2CE0CF21EAD}" srcOrd="0" destOrd="0" presId="urn:microsoft.com/office/officeart/2008/layout/HorizontalMultiLevelHierarchy"/>
    <dgm:cxn modelId="{868CDC03-93C8-482A-880B-F2F463B02521}" type="presOf" srcId="{5E078572-578E-4BE6-88FC-33B734C27DDF}" destId="{197A2734-0F30-48E3-B466-8A01716567A0}" srcOrd="1" destOrd="0" presId="urn:microsoft.com/office/officeart/2008/layout/HorizontalMultiLevelHierarchy"/>
    <dgm:cxn modelId="{502202AC-A1CF-4B7E-B586-87989F480B48}" type="presOf" srcId="{4F0D0231-DF7D-494F-8292-5C2CEBE0D24F}" destId="{0635AA3B-BC2E-421F-8FE8-220983171002}" srcOrd="1" destOrd="0" presId="urn:microsoft.com/office/officeart/2008/layout/HorizontalMultiLevelHierarchy"/>
    <dgm:cxn modelId="{19E67639-844D-43E3-8AE5-E210513295BC}" srcId="{482D8E6C-F3B8-4D21-B9A1-622C3C380B96}" destId="{FF3B53A6-D95B-4D9D-8372-CA88769E06C3}" srcOrd="1" destOrd="0" parTransId="{73B90939-4A5E-471D-BE5F-3322D0DF72C4}" sibTransId="{8A02DCE4-CC9E-4C7A-8172-B892DB3DB157}"/>
    <dgm:cxn modelId="{F0A5002F-78CD-4B6A-816B-844FA6415EE5}" type="presOf" srcId="{D587E13E-2463-439C-9B45-279468A51A7E}" destId="{ABE92A9F-895C-4FD0-94B4-068162114CE0}" srcOrd="0" destOrd="0" presId="urn:microsoft.com/office/officeart/2008/layout/HorizontalMultiLevelHierarchy"/>
    <dgm:cxn modelId="{DA5FE42C-9D90-4CC7-B5A4-716C499F7AFD}" type="presOf" srcId="{F32A3AD8-A56E-403E-81ED-0B10D0D82EE2}" destId="{E4848A13-E3CE-4C1F-9445-E04ABE2A5180}" srcOrd="0" destOrd="0" presId="urn:microsoft.com/office/officeart/2008/layout/HorizontalMultiLevelHierarchy"/>
    <dgm:cxn modelId="{C3305F3A-2C12-42AF-849F-3B15A570576F}" type="presOf" srcId="{CABBDD90-3728-4DF0-A0B0-BA9D26AA4CF1}" destId="{3D6C5B11-EDD4-4DA9-AF11-47F60212B5DE}" srcOrd="0" destOrd="0" presId="urn:microsoft.com/office/officeart/2008/layout/HorizontalMultiLevelHierarchy"/>
    <dgm:cxn modelId="{EEC4654A-E077-4198-AB05-0900E28D99FE}" type="presOf" srcId="{0A6A239F-2A05-4314-B10C-DBA4092100FF}" destId="{A83A73BB-C0F9-444A-B12E-2F4C7942F697}" srcOrd="0" destOrd="0" presId="urn:microsoft.com/office/officeart/2008/layout/HorizontalMultiLevelHierarchy"/>
    <dgm:cxn modelId="{CB876A50-0E8D-40F3-9297-085941087338}" type="presOf" srcId="{121CEF31-D77F-4325-8241-B7F3A93EFAF7}" destId="{33CACCCC-4738-4635-BC32-B5979C8D3F09}" srcOrd="1" destOrd="0" presId="urn:microsoft.com/office/officeart/2008/layout/HorizontalMultiLevelHierarchy"/>
    <dgm:cxn modelId="{E41718C1-E73B-4F0E-B256-FD9AD41B1698}" srcId="{BB0870EE-2DBA-49C1-BD5C-5BFB7DA73EF6}" destId="{E4631994-32E6-41CD-97CB-1B31ED304DE0}" srcOrd="0" destOrd="0" parTransId="{6BE77FC6-E5E0-43BD-8AEC-8C999A1EFCC5}" sibTransId="{DA733FE9-8C93-4C1B-ADA3-7E271F8A3ED7}"/>
    <dgm:cxn modelId="{F6B1FF60-DCC1-4DBA-B1F7-68F5AB672678}" srcId="{E27AA49E-0BD4-4422-8300-548649BFA672}" destId="{207CB1E6-CDE0-4250-9BF7-73E0594FF88A}" srcOrd="0" destOrd="0" parTransId="{1CD1060D-3E71-4A68-9ED7-417284E4EF5B}" sibTransId="{046D8C2A-A2CF-4EDF-98D0-6E83F4B1B294}"/>
    <dgm:cxn modelId="{BF52B1FD-B87E-4984-BAF4-B5ECE957D722}" srcId="{B902F3C9-672E-4B7D-911C-8FAB3C535E9D}" destId="{BB0870EE-2DBA-49C1-BD5C-5BFB7DA73EF6}" srcOrd="1" destOrd="0" parTransId="{430B0EF1-5759-4667-9C5F-136567567A97}" sibTransId="{E24C2F1D-F9EE-453F-A3C7-B2010E5086BB}"/>
    <dgm:cxn modelId="{AD44E6A0-29CD-493F-8C3E-4BE24A5059AE}" type="presOf" srcId="{E4631994-32E6-41CD-97CB-1B31ED304DE0}" destId="{4E3B2A3F-A15F-4C74-A419-C78EDDD2C691}" srcOrd="0" destOrd="0" presId="urn:microsoft.com/office/officeart/2008/layout/HorizontalMultiLevelHierarchy"/>
    <dgm:cxn modelId="{6AFE7E0F-4D44-4493-9329-1AB92CE5D297}" type="presOf" srcId="{BB0870EE-2DBA-49C1-BD5C-5BFB7DA73EF6}" destId="{46115F6B-418B-49F2-AAD8-D15E671BF863}" srcOrd="0" destOrd="0" presId="urn:microsoft.com/office/officeart/2008/layout/HorizontalMultiLevelHierarchy"/>
    <dgm:cxn modelId="{C66ACDB4-764D-4F8F-9C16-CC1937FAC794}" type="presOf" srcId="{241C4A24-3B19-41A9-B087-16383413C5F5}" destId="{27244DA3-3F5F-47E7-8C1D-4D4DBA5D01EF}" srcOrd="0" destOrd="0" presId="urn:microsoft.com/office/officeart/2008/layout/HorizontalMultiLevelHierarchy"/>
    <dgm:cxn modelId="{FB1AEC96-85A1-415D-A871-87F475FB7C09}" type="presOf" srcId="{5A9BFF3D-3A22-4377-9650-BAE54AB16A0F}" destId="{B8A204EB-64B1-4E2F-B2B5-42A00E34A3CF}" srcOrd="0" destOrd="0" presId="urn:microsoft.com/office/officeart/2008/layout/HorizontalMultiLevelHierarchy"/>
    <dgm:cxn modelId="{F2F7BD29-F220-4B24-84EF-42FFFB53FE27}" type="presOf" srcId="{DD5FB16D-084A-47B1-8911-73809AD7C169}" destId="{EAA0547E-7922-493E-839F-0C58CCD7ED3D}" srcOrd="1" destOrd="0" presId="urn:microsoft.com/office/officeart/2008/layout/HorizontalMultiLevelHierarchy"/>
    <dgm:cxn modelId="{E08971F4-C5A3-49E2-ADD4-43687ABDA91D}" type="presOf" srcId="{B78B2FB7-EAF7-4B4F-862E-77E6E5334A27}" destId="{9C39ACC0-05B2-432E-ADAE-D06CC884E96A}" srcOrd="0" destOrd="0" presId="urn:microsoft.com/office/officeart/2008/layout/HorizontalMultiLevelHierarchy"/>
    <dgm:cxn modelId="{D2E6B7B2-4992-4A76-9B5E-9FABAC8E3DCD}" type="presOf" srcId="{A7768010-C6AB-415A-9F94-40A205CB4BE3}" destId="{6100B6D4-224A-417E-8C60-161268F96AE8}" srcOrd="1" destOrd="0" presId="urn:microsoft.com/office/officeart/2008/layout/HorizontalMultiLevelHierarchy"/>
    <dgm:cxn modelId="{B6B1A1AA-41AF-4408-91BF-768B7F225ED2}" type="presOf" srcId="{6BE77FC6-E5E0-43BD-8AEC-8C999A1EFCC5}" destId="{D1A89183-9460-444A-BA5D-BE65CEFC69C7}" srcOrd="0" destOrd="0" presId="urn:microsoft.com/office/officeart/2008/layout/HorizontalMultiLevelHierarchy"/>
    <dgm:cxn modelId="{EF44FEF7-791B-4C21-8F33-731E2B599E05}" type="presOf" srcId="{6BE77FC6-E5E0-43BD-8AEC-8C999A1EFCC5}" destId="{9F322D96-7D03-441F-BB91-5B659A9069D4}" srcOrd="1" destOrd="0" presId="urn:microsoft.com/office/officeart/2008/layout/HorizontalMultiLevelHierarchy"/>
    <dgm:cxn modelId="{F050189B-7B02-4E78-A340-955045E8579F}" type="presOf" srcId="{F1B61652-DAAD-499E-A7A5-2018297EA2B2}" destId="{1CACC008-157E-4E83-BB88-1419F678DD07}" srcOrd="0" destOrd="0" presId="urn:microsoft.com/office/officeart/2008/layout/HorizontalMultiLevelHierarchy"/>
    <dgm:cxn modelId="{E3044D2B-6876-42F8-A78B-47A6E79B0589}" srcId="{F32A3AD8-A56E-403E-81ED-0B10D0D82EE2}" destId="{B902F3C9-672E-4B7D-911C-8FAB3C535E9D}" srcOrd="0" destOrd="0" parTransId="{1788BA86-953C-4CB7-8955-8BA6C6EB2F2A}" sibTransId="{76401056-B486-4965-9E7C-F88DC057E692}"/>
    <dgm:cxn modelId="{B37E12DB-61D1-4BCF-810E-AB949F1D4B7C}" type="presOf" srcId="{001B1519-4412-4D2B-A9C4-946417C83664}" destId="{BCA63877-E5C9-403B-98C9-A723EE2E0548}" srcOrd="0" destOrd="0" presId="urn:microsoft.com/office/officeart/2008/layout/HorizontalMultiLevelHierarchy"/>
    <dgm:cxn modelId="{6371B719-5237-410D-90BA-FA5932ED860A}" srcId="{B902F3C9-672E-4B7D-911C-8FAB3C535E9D}" destId="{E27AA49E-0BD4-4422-8300-548649BFA672}" srcOrd="0" destOrd="0" parTransId="{5E078572-578E-4BE6-88FC-33B734C27DDF}" sibTransId="{22104AE9-B22C-4889-BF41-0AB8781E4F2A}"/>
    <dgm:cxn modelId="{50EE7BFE-DAFE-4347-8578-D9217EA4EEAC}" type="presOf" srcId="{1CD1060D-3E71-4A68-9ED7-417284E4EF5B}" destId="{A377B4E9-529B-4505-80A1-0023EF0BE76E}" srcOrd="0" destOrd="0" presId="urn:microsoft.com/office/officeart/2008/layout/HorizontalMultiLevelHierarchy"/>
    <dgm:cxn modelId="{9BADE002-3554-42D1-A304-E14DEB4ED52E}" type="presOf" srcId="{73B90939-4A5E-471D-BE5F-3322D0DF72C4}" destId="{C13D3B19-0DE5-4BAA-BF40-06293848E278}" srcOrd="1" destOrd="0" presId="urn:microsoft.com/office/officeart/2008/layout/HorizontalMultiLevelHierarchy"/>
    <dgm:cxn modelId="{D2CAD6A8-E696-4BCA-AF6E-7B97B24089E7}" type="presOf" srcId="{8848B13D-325A-413A-93D5-B44560AD96C2}" destId="{89232D56-C3A6-4AEC-991E-FFF51896869E}" srcOrd="1" destOrd="0" presId="urn:microsoft.com/office/officeart/2008/layout/HorizontalMultiLevelHierarchy"/>
    <dgm:cxn modelId="{59F6695C-E4CB-4E71-91B5-3B759F316EEB}" type="presOf" srcId="{FF3B53A6-D95B-4D9D-8372-CA88769E06C3}" destId="{604EA6AD-CEBF-4A7C-BC52-B5F6DF07700C}" srcOrd="0" destOrd="0" presId="urn:microsoft.com/office/officeart/2008/layout/HorizontalMultiLevelHierarchy"/>
    <dgm:cxn modelId="{5815940C-D76E-418E-B400-70EF103CE5E0}" type="presOf" srcId="{19102D85-F405-4D33-9250-BC2482B53B18}" destId="{F20A8224-7E4A-457E-B1CC-ED2FA0060AE3}" srcOrd="0" destOrd="0" presId="urn:microsoft.com/office/officeart/2008/layout/HorizontalMultiLevelHierarchy"/>
    <dgm:cxn modelId="{8D84D3A9-14EA-45DB-BFBB-ED9A7394EABA}" type="presOf" srcId="{1A61E63D-FC2E-42A8-814D-A55401808325}" destId="{369AF6D5-AE42-49EE-9F03-E1BFD5AAC68C}" srcOrd="0" destOrd="0" presId="urn:microsoft.com/office/officeart/2008/layout/HorizontalMultiLevelHierarchy"/>
    <dgm:cxn modelId="{13D632FA-1D7A-4F05-8232-447847391EBC}" type="presOf" srcId="{19102D85-F405-4D33-9250-BC2482B53B18}" destId="{083654D9-6EE1-46F3-9756-D3908DA46B30}" srcOrd="1" destOrd="0" presId="urn:microsoft.com/office/officeart/2008/layout/HorizontalMultiLevelHierarchy"/>
    <dgm:cxn modelId="{91B1CB50-6813-4ADA-8763-8F615A0DFE99}" type="presOf" srcId="{A3195E0C-9AFA-4769-A784-B170AF51DC51}" destId="{4138860C-EA34-432C-B1B5-AB329492585D}" srcOrd="1" destOrd="0" presId="urn:microsoft.com/office/officeart/2008/layout/HorizontalMultiLevelHierarchy"/>
    <dgm:cxn modelId="{123A7E29-31B6-4105-9790-AAD725D4EC14}" type="presOf" srcId="{D587E13E-2463-439C-9B45-279468A51A7E}" destId="{EF8B909B-1D10-4D28-99FF-519E606D35CD}" srcOrd="1" destOrd="0" presId="urn:microsoft.com/office/officeart/2008/layout/HorizontalMultiLevelHierarchy"/>
    <dgm:cxn modelId="{FEF7B825-9AE9-42FE-B844-82A46FC693E2}" srcId="{BB0870EE-2DBA-49C1-BD5C-5BFB7DA73EF6}" destId="{241C4A24-3B19-41A9-B087-16383413C5F5}" srcOrd="1" destOrd="0" parTransId="{AA656813-D44B-4AA9-A7D1-DFE75DF51660}" sibTransId="{65BC0E75-28E9-456C-A8DA-609D290F82BE}"/>
    <dgm:cxn modelId="{7971685E-1BA9-4475-9660-D1210C576C9B}" type="presOf" srcId="{E27AA49E-0BD4-4422-8300-548649BFA672}" destId="{58FA1CCA-005B-4AB6-A1FC-F51DE467DD72}" srcOrd="0" destOrd="0" presId="urn:microsoft.com/office/officeart/2008/layout/HorizontalMultiLevelHierarchy"/>
    <dgm:cxn modelId="{B6CB22C0-C32E-4244-B293-036D4617760E}" type="presOf" srcId="{430B0EF1-5759-4667-9C5F-136567567A97}" destId="{2E0B9E10-8ECE-47E5-8526-F508EDA106A0}" srcOrd="0" destOrd="0" presId="urn:microsoft.com/office/officeart/2008/layout/HorizontalMultiLevelHierarchy"/>
    <dgm:cxn modelId="{610F65D3-BD1C-477B-B02D-33F3C8C1585D}" type="presOf" srcId="{AA656813-D44B-4AA9-A7D1-DFE75DF51660}" destId="{859A8684-603D-42C4-89BF-D549E9F07774}" srcOrd="0" destOrd="0" presId="urn:microsoft.com/office/officeart/2008/layout/HorizontalMultiLevelHierarchy"/>
    <dgm:cxn modelId="{BF5FFCF3-E06D-4A36-913D-9DFE6609E4DA}" srcId="{0A6A239F-2A05-4314-B10C-DBA4092100FF}" destId="{001B1519-4412-4D2B-A9C4-946417C83664}" srcOrd="3" destOrd="0" parTransId="{DD5FB16D-084A-47B1-8911-73809AD7C169}" sibTransId="{F69D8C4E-53A6-4B35-BE74-BE52135C2E14}"/>
    <dgm:cxn modelId="{733C74CE-3792-4BD7-9F83-1CCA41F5E820}" type="presOf" srcId="{5E078572-578E-4BE6-88FC-33B734C27DDF}" destId="{53AA34F4-18CF-4EDE-A40C-65E69EB48E68}" srcOrd="0" destOrd="0" presId="urn:microsoft.com/office/officeart/2008/layout/HorizontalMultiLevelHierarchy"/>
    <dgm:cxn modelId="{B6CEB21D-8F9E-4B22-9CF5-B9DE816B0C10}" type="presOf" srcId="{AA656813-D44B-4AA9-A7D1-DFE75DF51660}" destId="{19514192-24D6-4C71-A838-0DA6AB113C97}" srcOrd="1" destOrd="0" presId="urn:microsoft.com/office/officeart/2008/layout/HorizontalMultiLevelHierarchy"/>
    <dgm:cxn modelId="{330DBA3B-AC48-4FBA-B7B4-39E0CAD3F12A}" type="presOf" srcId="{718E13FD-00B3-41EC-A9AB-4B1AEBF07BF8}" destId="{8A48E8E6-61B0-4FAE-8186-9521010ABC26}" srcOrd="0" destOrd="0" presId="urn:microsoft.com/office/officeart/2008/layout/HorizontalMultiLevelHierarchy"/>
    <dgm:cxn modelId="{3497D543-DFB9-4561-964A-EF91BC3B6027}" type="presOf" srcId="{1CD1060D-3E71-4A68-9ED7-417284E4EF5B}" destId="{5009FD73-D723-4822-862C-964838E90A7C}" srcOrd="1" destOrd="0" presId="urn:microsoft.com/office/officeart/2008/layout/HorizontalMultiLevelHierarchy"/>
    <dgm:cxn modelId="{BDCBC9EE-555D-465E-BB8B-2E1FFDB1B78E}" srcId="{0A6A239F-2A05-4314-B10C-DBA4092100FF}" destId="{CABBDD90-3728-4DF0-A0B0-BA9D26AA4CF1}" srcOrd="0" destOrd="0" parTransId="{A7768010-C6AB-415A-9F94-40A205CB4BE3}" sibTransId="{A6EE7EF9-5349-45A2-A95B-C3915CB240D8}"/>
    <dgm:cxn modelId="{DDD45E37-DB0A-48DE-A62C-B5DCAC98613F}" type="presOf" srcId="{A7768010-C6AB-415A-9F94-40A205CB4BE3}" destId="{5DCB2B08-6E20-433E-9289-45596E91FDE1}" srcOrd="0" destOrd="0" presId="urn:microsoft.com/office/officeart/2008/layout/HorizontalMultiLevelHierarchy"/>
    <dgm:cxn modelId="{FB4925AE-619B-4DEA-951A-E6F1C17B990B}" type="presOf" srcId="{73B90939-4A5E-471D-BE5F-3322D0DF72C4}" destId="{A2D9796F-F363-4154-A9C4-769AA7C9482C}" srcOrd="0" destOrd="0" presId="urn:microsoft.com/office/officeart/2008/layout/HorizontalMultiLevelHierarchy"/>
    <dgm:cxn modelId="{B1C10284-53FD-46AA-BF41-8E10EDDEE313}" type="presOf" srcId="{430B0EF1-5759-4667-9C5F-136567567A97}" destId="{B6AA5EEF-24B1-4ADC-9239-A21735B2B388}" srcOrd="1" destOrd="0" presId="urn:microsoft.com/office/officeart/2008/layout/HorizontalMultiLevelHierarchy"/>
    <dgm:cxn modelId="{448BAD3B-4C67-4721-A260-DBDB5AB93B06}" type="presParOf" srcId="{E4848A13-E3CE-4C1F-9445-E04ABE2A5180}" destId="{F5A8E953-B65F-464C-B0E4-81125E08059F}" srcOrd="0" destOrd="0" presId="urn:microsoft.com/office/officeart/2008/layout/HorizontalMultiLevelHierarchy"/>
    <dgm:cxn modelId="{08D25065-E654-4E41-BAE9-83ED6A85246B}" type="presParOf" srcId="{F5A8E953-B65F-464C-B0E4-81125E08059F}" destId="{41BCB004-8CEE-49CD-9E13-C2CE0CF21EAD}" srcOrd="0" destOrd="0" presId="urn:microsoft.com/office/officeart/2008/layout/HorizontalMultiLevelHierarchy"/>
    <dgm:cxn modelId="{9BA32FAD-1341-4170-8C1A-AC05040CED05}" type="presParOf" srcId="{F5A8E953-B65F-464C-B0E4-81125E08059F}" destId="{A31ECE59-F7F2-4245-80BB-E09D0588E9A1}" srcOrd="1" destOrd="0" presId="urn:microsoft.com/office/officeart/2008/layout/HorizontalMultiLevelHierarchy"/>
    <dgm:cxn modelId="{1CC9D5CD-AD76-44B9-A046-14CE03B935DE}" type="presParOf" srcId="{A31ECE59-F7F2-4245-80BB-E09D0588E9A1}" destId="{53AA34F4-18CF-4EDE-A40C-65E69EB48E68}" srcOrd="0" destOrd="0" presId="urn:microsoft.com/office/officeart/2008/layout/HorizontalMultiLevelHierarchy"/>
    <dgm:cxn modelId="{1DAF11B1-977A-4584-9C7B-868C8D7B492B}" type="presParOf" srcId="{53AA34F4-18CF-4EDE-A40C-65E69EB48E68}" destId="{197A2734-0F30-48E3-B466-8A01716567A0}" srcOrd="0" destOrd="0" presId="urn:microsoft.com/office/officeart/2008/layout/HorizontalMultiLevelHierarchy"/>
    <dgm:cxn modelId="{5911F0E1-C73E-4724-81FA-D266B55BA90F}" type="presParOf" srcId="{A31ECE59-F7F2-4245-80BB-E09D0588E9A1}" destId="{8E9A181D-DBD8-433B-97ED-DF731AA12E2F}" srcOrd="1" destOrd="0" presId="urn:microsoft.com/office/officeart/2008/layout/HorizontalMultiLevelHierarchy"/>
    <dgm:cxn modelId="{DBBE1D32-DC04-4C58-B46F-A0FB170F2EED}" type="presParOf" srcId="{8E9A181D-DBD8-433B-97ED-DF731AA12E2F}" destId="{58FA1CCA-005B-4AB6-A1FC-F51DE467DD72}" srcOrd="0" destOrd="0" presId="urn:microsoft.com/office/officeart/2008/layout/HorizontalMultiLevelHierarchy"/>
    <dgm:cxn modelId="{21AC67A1-5AFF-41B2-AFED-F13E1A9C206A}" type="presParOf" srcId="{8E9A181D-DBD8-433B-97ED-DF731AA12E2F}" destId="{3BF49DD8-A941-4B36-9281-2ADB16DCD957}" srcOrd="1" destOrd="0" presId="urn:microsoft.com/office/officeart/2008/layout/HorizontalMultiLevelHierarchy"/>
    <dgm:cxn modelId="{D1784B9C-9DF5-4CF7-A6EB-40FF2E10A536}" type="presParOf" srcId="{3BF49DD8-A941-4B36-9281-2ADB16DCD957}" destId="{A377B4E9-529B-4505-80A1-0023EF0BE76E}" srcOrd="0" destOrd="0" presId="urn:microsoft.com/office/officeart/2008/layout/HorizontalMultiLevelHierarchy"/>
    <dgm:cxn modelId="{4531CA26-E235-4DFE-A80D-A6650B24D91C}" type="presParOf" srcId="{A377B4E9-529B-4505-80A1-0023EF0BE76E}" destId="{5009FD73-D723-4822-862C-964838E90A7C}" srcOrd="0" destOrd="0" presId="urn:microsoft.com/office/officeart/2008/layout/HorizontalMultiLevelHierarchy"/>
    <dgm:cxn modelId="{34619B83-B704-4A05-BA9C-44A081CE25A6}" type="presParOf" srcId="{3BF49DD8-A941-4B36-9281-2ADB16DCD957}" destId="{1F4BE55D-9D63-4414-A8F8-DBD20B1A9936}" srcOrd="1" destOrd="0" presId="urn:microsoft.com/office/officeart/2008/layout/HorizontalMultiLevelHierarchy"/>
    <dgm:cxn modelId="{3DAFB55F-34EE-4ED2-A926-66CA92F841B3}" type="presParOf" srcId="{1F4BE55D-9D63-4414-A8F8-DBD20B1A9936}" destId="{CB4EEA30-62F0-43AE-B689-4A188CD79CFD}" srcOrd="0" destOrd="0" presId="urn:microsoft.com/office/officeart/2008/layout/HorizontalMultiLevelHierarchy"/>
    <dgm:cxn modelId="{DD1EEAFB-5FED-4BEC-903D-4A53769B85D7}" type="presParOf" srcId="{1F4BE55D-9D63-4414-A8F8-DBD20B1A9936}" destId="{BCFE68AC-A3A7-42BA-B93E-74DD8DA61334}" srcOrd="1" destOrd="0" presId="urn:microsoft.com/office/officeart/2008/layout/HorizontalMultiLevelHierarchy"/>
    <dgm:cxn modelId="{628BCE43-B419-4AA6-9E78-1D0587D1B07A}" type="presParOf" srcId="{3BF49DD8-A941-4B36-9281-2ADB16DCD957}" destId="{ABE92A9F-895C-4FD0-94B4-068162114CE0}" srcOrd="2" destOrd="0" presId="urn:microsoft.com/office/officeart/2008/layout/HorizontalMultiLevelHierarchy"/>
    <dgm:cxn modelId="{82FDEA60-A532-4E08-9747-41A9A5AF8548}" type="presParOf" srcId="{ABE92A9F-895C-4FD0-94B4-068162114CE0}" destId="{EF8B909B-1D10-4D28-99FF-519E606D35CD}" srcOrd="0" destOrd="0" presId="urn:microsoft.com/office/officeart/2008/layout/HorizontalMultiLevelHierarchy"/>
    <dgm:cxn modelId="{046D8234-CC40-49F0-BB52-49F386CBF31C}" type="presParOf" srcId="{3BF49DD8-A941-4B36-9281-2ADB16DCD957}" destId="{6B79A30C-19FD-4A6F-8C79-BB846ED7E2C9}" srcOrd="3" destOrd="0" presId="urn:microsoft.com/office/officeart/2008/layout/HorizontalMultiLevelHierarchy"/>
    <dgm:cxn modelId="{937CAA69-708D-47B7-88FE-F3310128CD34}" type="presParOf" srcId="{6B79A30C-19FD-4A6F-8C79-BB846ED7E2C9}" destId="{5C88EB86-0104-42DD-BFFB-F5E243C8AA18}" srcOrd="0" destOrd="0" presId="urn:microsoft.com/office/officeart/2008/layout/HorizontalMultiLevelHierarchy"/>
    <dgm:cxn modelId="{C164CD15-C343-4BD4-BDE4-3069D44A827F}" type="presParOf" srcId="{6B79A30C-19FD-4A6F-8C79-BB846ED7E2C9}" destId="{9632F476-682B-47F9-A8C5-32CFA6BA0E9C}" srcOrd="1" destOrd="0" presId="urn:microsoft.com/office/officeart/2008/layout/HorizontalMultiLevelHierarchy"/>
    <dgm:cxn modelId="{15276F15-E2C6-45C5-8A50-26AC51BE04A6}" type="presParOf" srcId="{A31ECE59-F7F2-4245-80BB-E09D0588E9A1}" destId="{2E0B9E10-8ECE-47E5-8526-F508EDA106A0}" srcOrd="2" destOrd="0" presId="urn:microsoft.com/office/officeart/2008/layout/HorizontalMultiLevelHierarchy"/>
    <dgm:cxn modelId="{9F159E69-B5B6-43E7-8FBC-F764E02D6619}" type="presParOf" srcId="{2E0B9E10-8ECE-47E5-8526-F508EDA106A0}" destId="{B6AA5EEF-24B1-4ADC-9239-A21735B2B388}" srcOrd="0" destOrd="0" presId="urn:microsoft.com/office/officeart/2008/layout/HorizontalMultiLevelHierarchy"/>
    <dgm:cxn modelId="{B8D00FB3-E1D9-46CA-807B-BF1DDFD7FA98}" type="presParOf" srcId="{A31ECE59-F7F2-4245-80BB-E09D0588E9A1}" destId="{B21A98C4-4C09-40FD-BCD2-40619FD6BA5D}" srcOrd="3" destOrd="0" presId="urn:microsoft.com/office/officeart/2008/layout/HorizontalMultiLevelHierarchy"/>
    <dgm:cxn modelId="{CAE8A508-6B3E-4163-915C-BDA463737DCC}" type="presParOf" srcId="{B21A98C4-4C09-40FD-BCD2-40619FD6BA5D}" destId="{46115F6B-418B-49F2-AAD8-D15E671BF863}" srcOrd="0" destOrd="0" presId="urn:microsoft.com/office/officeart/2008/layout/HorizontalMultiLevelHierarchy"/>
    <dgm:cxn modelId="{580FECE5-5FB1-40CB-9753-4C65EC3E9691}" type="presParOf" srcId="{B21A98C4-4C09-40FD-BCD2-40619FD6BA5D}" destId="{2B0DBDC3-C3EF-4EE7-AB3A-4E8D9383A673}" srcOrd="1" destOrd="0" presId="urn:microsoft.com/office/officeart/2008/layout/HorizontalMultiLevelHierarchy"/>
    <dgm:cxn modelId="{553C3228-5F42-4678-B9BC-90CBEBD4A6F0}" type="presParOf" srcId="{2B0DBDC3-C3EF-4EE7-AB3A-4E8D9383A673}" destId="{D1A89183-9460-444A-BA5D-BE65CEFC69C7}" srcOrd="0" destOrd="0" presId="urn:microsoft.com/office/officeart/2008/layout/HorizontalMultiLevelHierarchy"/>
    <dgm:cxn modelId="{F77C7081-2940-49D3-92B9-3D13AD67C4A9}" type="presParOf" srcId="{D1A89183-9460-444A-BA5D-BE65CEFC69C7}" destId="{9F322D96-7D03-441F-BB91-5B659A9069D4}" srcOrd="0" destOrd="0" presId="urn:microsoft.com/office/officeart/2008/layout/HorizontalMultiLevelHierarchy"/>
    <dgm:cxn modelId="{614C9DAE-CDB6-48C4-9393-F5E5D08D9AD8}" type="presParOf" srcId="{2B0DBDC3-C3EF-4EE7-AB3A-4E8D9383A673}" destId="{C981D9C9-04B8-4641-AED3-1133E8DA9392}" srcOrd="1" destOrd="0" presId="urn:microsoft.com/office/officeart/2008/layout/HorizontalMultiLevelHierarchy"/>
    <dgm:cxn modelId="{AFD0F4FA-5409-447B-8974-A781B2047041}" type="presParOf" srcId="{C981D9C9-04B8-4641-AED3-1133E8DA9392}" destId="{4E3B2A3F-A15F-4C74-A419-C78EDDD2C691}" srcOrd="0" destOrd="0" presId="urn:microsoft.com/office/officeart/2008/layout/HorizontalMultiLevelHierarchy"/>
    <dgm:cxn modelId="{D40C1341-26C1-4F8C-A1D1-2C7A8AAF4B3E}" type="presParOf" srcId="{C981D9C9-04B8-4641-AED3-1133E8DA9392}" destId="{7E797F81-6AC4-4DBC-974C-613CF007F694}" srcOrd="1" destOrd="0" presId="urn:microsoft.com/office/officeart/2008/layout/HorizontalMultiLevelHierarchy"/>
    <dgm:cxn modelId="{B84426E1-0DB4-4F2A-9BC4-4F2B4B9673D0}" type="presParOf" srcId="{2B0DBDC3-C3EF-4EE7-AB3A-4E8D9383A673}" destId="{859A8684-603D-42C4-89BF-D549E9F07774}" srcOrd="2" destOrd="0" presId="urn:microsoft.com/office/officeart/2008/layout/HorizontalMultiLevelHierarchy"/>
    <dgm:cxn modelId="{9386B634-46C3-4C0C-8A0E-9D1FC6405300}" type="presParOf" srcId="{859A8684-603D-42C4-89BF-D549E9F07774}" destId="{19514192-24D6-4C71-A838-0DA6AB113C97}" srcOrd="0" destOrd="0" presId="urn:microsoft.com/office/officeart/2008/layout/HorizontalMultiLevelHierarchy"/>
    <dgm:cxn modelId="{F834D0D1-E295-4F1E-AE3B-2686F7A990F9}" type="presParOf" srcId="{2B0DBDC3-C3EF-4EE7-AB3A-4E8D9383A673}" destId="{45DE2F8B-7BE6-4B87-A309-EB6CEE40FE21}" srcOrd="3" destOrd="0" presId="urn:microsoft.com/office/officeart/2008/layout/HorizontalMultiLevelHierarchy"/>
    <dgm:cxn modelId="{09027BF0-C6D0-42B7-A853-5E44AADDBC95}" type="presParOf" srcId="{45DE2F8B-7BE6-4B87-A309-EB6CEE40FE21}" destId="{27244DA3-3F5F-47E7-8C1D-4D4DBA5D01EF}" srcOrd="0" destOrd="0" presId="urn:microsoft.com/office/officeart/2008/layout/HorizontalMultiLevelHierarchy"/>
    <dgm:cxn modelId="{73409925-E36B-4ACD-A46F-A5F8BE966865}" type="presParOf" srcId="{45DE2F8B-7BE6-4B87-A309-EB6CEE40FE21}" destId="{5E2DE902-5AA3-4348-A833-469A5DA61C34}" srcOrd="1" destOrd="0" presId="urn:microsoft.com/office/officeart/2008/layout/HorizontalMultiLevelHierarchy"/>
    <dgm:cxn modelId="{9DFFF983-5603-49E8-8A7E-508D79E4252A}" type="presParOf" srcId="{2B0DBDC3-C3EF-4EE7-AB3A-4E8D9383A673}" destId="{8A48E8E6-61B0-4FAE-8186-9521010ABC26}" srcOrd="4" destOrd="0" presId="urn:microsoft.com/office/officeart/2008/layout/HorizontalMultiLevelHierarchy"/>
    <dgm:cxn modelId="{F93709AF-3B40-47F1-8E34-531551BF3981}" type="presParOf" srcId="{8A48E8E6-61B0-4FAE-8186-9521010ABC26}" destId="{F4188715-70CB-4A28-9648-0D9C5A6ADB64}" srcOrd="0" destOrd="0" presId="urn:microsoft.com/office/officeart/2008/layout/HorizontalMultiLevelHierarchy"/>
    <dgm:cxn modelId="{2FE3A1E8-0F76-461C-A7A5-FEFC169D2AC9}" type="presParOf" srcId="{2B0DBDC3-C3EF-4EE7-AB3A-4E8D9383A673}" destId="{02950EED-ECF2-4E7A-8E0A-21D1B6B34FC3}" srcOrd="5" destOrd="0" presId="urn:microsoft.com/office/officeart/2008/layout/HorizontalMultiLevelHierarchy"/>
    <dgm:cxn modelId="{2B875599-C4C7-4782-8E9A-600BE8DFF9CB}" type="presParOf" srcId="{02950EED-ECF2-4E7A-8E0A-21D1B6B34FC3}" destId="{C87486D3-FEB4-4DE8-9D9A-640C466864EE}" srcOrd="0" destOrd="0" presId="urn:microsoft.com/office/officeart/2008/layout/HorizontalMultiLevelHierarchy"/>
    <dgm:cxn modelId="{7C350F1D-6115-450A-AF0F-A9B9080B490C}" type="presParOf" srcId="{02950EED-ECF2-4E7A-8E0A-21D1B6B34FC3}" destId="{B10BC232-AFD5-40B2-90DE-3D19983FF443}" srcOrd="1" destOrd="0" presId="urn:microsoft.com/office/officeart/2008/layout/HorizontalMultiLevelHierarchy"/>
    <dgm:cxn modelId="{9865A77B-F30F-4999-93E1-19F6D6FCC144}" type="presParOf" srcId="{A31ECE59-F7F2-4245-80BB-E09D0588E9A1}" destId="{F02D2442-236A-4F43-9436-84734030DE27}" srcOrd="4" destOrd="0" presId="urn:microsoft.com/office/officeart/2008/layout/HorizontalMultiLevelHierarchy"/>
    <dgm:cxn modelId="{5DE9AE42-44A3-41ED-A1E6-82C8D0F35835}" type="presParOf" srcId="{F02D2442-236A-4F43-9436-84734030DE27}" destId="{89232D56-C3A6-4AEC-991E-FFF51896869E}" srcOrd="0" destOrd="0" presId="urn:microsoft.com/office/officeart/2008/layout/HorizontalMultiLevelHierarchy"/>
    <dgm:cxn modelId="{E1C605AD-AF73-4735-AE0D-1D69D65EA0E3}" type="presParOf" srcId="{A31ECE59-F7F2-4245-80BB-E09D0588E9A1}" destId="{DCCDC9F1-C757-4663-9636-A7591261F27A}" srcOrd="5" destOrd="0" presId="urn:microsoft.com/office/officeart/2008/layout/HorizontalMultiLevelHierarchy"/>
    <dgm:cxn modelId="{A74B11C6-0CBE-4DB6-AC7B-4170C38949D9}" type="presParOf" srcId="{DCCDC9F1-C757-4663-9636-A7591261F27A}" destId="{1CACC008-157E-4E83-BB88-1419F678DD07}" srcOrd="0" destOrd="0" presId="urn:microsoft.com/office/officeart/2008/layout/HorizontalMultiLevelHierarchy"/>
    <dgm:cxn modelId="{333AFD84-199F-4475-ADD4-84BC82561E95}" type="presParOf" srcId="{DCCDC9F1-C757-4663-9636-A7591261F27A}" destId="{7ADF79EB-2D01-4056-B73D-5CBCAF23B1D4}" srcOrd="1" destOrd="0" presId="urn:microsoft.com/office/officeart/2008/layout/HorizontalMultiLevelHierarchy"/>
    <dgm:cxn modelId="{1F8DD94B-5065-4D46-8A22-DAF2A70EAD92}" type="presParOf" srcId="{A31ECE59-F7F2-4245-80BB-E09D0588E9A1}" destId="{F20A8224-7E4A-457E-B1CC-ED2FA0060AE3}" srcOrd="6" destOrd="0" presId="urn:microsoft.com/office/officeart/2008/layout/HorizontalMultiLevelHierarchy"/>
    <dgm:cxn modelId="{119BA350-9A9E-47B1-8958-F0B77B6F19CC}" type="presParOf" srcId="{F20A8224-7E4A-457E-B1CC-ED2FA0060AE3}" destId="{083654D9-6EE1-46F3-9756-D3908DA46B30}" srcOrd="0" destOrd="0" presId="urn:microsoft.com/office/officeart/2008/layout/HorizontalMultiLevelHierarchy"/>
    <dgm:cxn modelId="{4E1B108D-2DC9-4988-B9A8-A8DF61C357B8}" type="presParOf" srcId="{A31ECE59-F7F2-4245-80BB-E09D0588E9A1}" destId="{8F331E4C-D508-4AC7-B6F4-B802A666DD38}" srcOrd="7" destOrd="0" presId="urn:microsoft.com/office/officeart/2008/layout/HorizontalMultiLevelHierarchy"/>
    <dgm:cxn modelId="{A357510E-8203-41D3-815C-ED0A3DE5DA66}" type="presParOf" srcId="{8F331E4C-D508-4AC7-B6F4-B802A666DD38}" destId="{3539B8D4-05FA-4F7D-95D7-65DDCA18B028}" srcOrd="0" destOrd="0" presId="urn:microsoft.com/office/officeart/2008/layout/HorizontalMultiLevelHierarchy"/>
    <dgm:cxn modelId="{4A3546DB-D51D-487F-8DF3-D1110704973C}" type="presParOf" srcId="{8F331E4C-D508-4AC7-B6F4-B802A666DD38}" destId="{7021295E-985E-4257-BF63-1D1F07662AD3}" srcOrd="1" destOrd="0" presId="urn:microsoft.com/office/officeart/2008/layout/HorizontalMultiLevelHierarchy"/>
    <dgm:cxn modelId="{0AF4F2A8-CC98-499B-93B3-9E8878F94B75}" type="presParOf" srcId="{7021295E-985E-4257-BF63-1D1F07662AD3}" destId="{9FF1CF42-11B0-4447-8DE8-9F2E3C7B9464}" srcOrd="0" destOrd="0" presId="urn:microsoft.com/office/officeart/2008/layout/HorizontalMultiLevelHierarchy"/>
    <dgm:cxn modelId="{E722814B-C75E-4D50-B3F8-12914C74E628}" type="presParOf" srcId="{9FF1CF42-11B0-4447-8DE8-9F2E3C7B9464}" destId="{33CACCCC-4738-4635-BC32-B5979C8D3F09}" srcOrd="0" destOrd="0" presId="urn:microsoft.com/office/officeart/2008/layout/HorizontalMultiLevelHierarchy"/>
    <dgm:cxn modelId="{B60B3F60-6D77-4241-B7DB-95EE1EE518AC}" type="presParOf" srcId="{7021295E-985E-4257-BF63-1D1F07662AD3}" destId="{424D4736-D737-40BD-96C9-3FE15746F1C8}" srcOrd="1" destOrd="0" presId="urn:microsoft.com/office/officeart/2008/layout/HorizontalMultiLevelHierarchy"/>
    <dgm:cxn modelId="{909AABC3-C949-4D23-851F-78723B5AEA49}" type="presParOf" srcId="{424D4736-D737-40BD-96C9-3FE15746F1C8}" destId="{369AF6D5-AE42-49EE-9F03-E1BFD5AAC68C}" srcOrd="0" destOrd="0" presId="urn:microsoft.com/office/officeart/2008/layout/HorizontalMultiLevelHierarchy"/>
    <dgm:cxn modelId="{B1F47967-974C-447B-841D-0925FB523446}" type="presParOf" srcId="{424D4736-D737-40BD-96C9-3FE15746F1C8}" destId="{B4A48011-48F1-456F-B664-4F411E5F95C4}" srcOrd="1" destOrd="0" presId="urn:microsoft.com/office/officeart/2008/layout/HorizontalMultiLevelHierarchy"/>
    <dgm:cxn modelId="{7EFFCC77-A3B9-44FF-8B78-849044082A2D}" type="presParOf" srcId="{7021295E-985E-4257-BF63-1D1F07662AD3}" destId="{A2D9796F-F363-4154-A9C4-769AA7C9482C}" srcOrd="2" destOrd="0" presId="urn:microsoft.com/office/officeart/2008/layout/HorizontalMultiLevelHierarchy"/>
    <dgm:cxn modelId="{45D822A3-0E20-41D3-BC81-B972B8FA8C95}" type="presParOf" srcId="{A2D9796F-F363-4154-A9C4-769AA7C9482C}" destId="{C13D3B19-0DE5-4BAA-BF40-06293848E278}" srcOrd="0" destOrd="0" presId="urn:microsoft.com/office/officeart/2008/layout/HorizontalMultiLevelHierarchy"/>
    <dgm:cxn modelId="{F45BA5CB-ECF7-4DB9-8BB9-1F21DF8B46D2}" type="presParOf" srcId="{7021295E-985E-4257-BF63-1D1F07662AD3}" destId="{9BEE802A-5398-4A56-A769-81EE33DAA668}" srcOrd="3" destOrd="0" presId="urn:microsoft.com/office/officeart/2008/layout/HorizontalMultiLevelHierarchy"/>
    <dgm:cxn modelId="{1B14490A-2FAC-492D-83E2-631C3F2F04B2}" type="presParOf" srcId="{9BEE802A-5398-4A56-A769-81EE33DAA668}" destId="{604EA6AD-CEBF-4A7C-BC52-B5F6DF07700C}" srcOrd="0" destOrd="0" presId="urn:microsoft.com/office/officeart/2008/layout/HorizontalMultiLevelHierarchy"/>
    <dgm:cxn modelId="{A34657C5-62FF-473A-B440-22F3DA11DA96}" type="presParOf" srcId="{9BEE802A-5398-4A56-A769-81EE33DAA668}" destId="{043797F9-1C58-4DD8-9902-0DBD383873C5}" srcOrd="1" destOrd="0" presId="urn:microsoft.com/office/officeart/2008/layout/HorizontalMultiLevelHierarchy"/>
    <dgm:cxn modelId="{F2401D4E-7346-4CA9-9F1E-2E093D8C33C1}" type="presParOf" srcId="{A31ECE59-F7F2-4245-80BB-E09D0588E9A1}" destId="{6EC9B097-F031-4B16-B80D-0E147B3E27CE}" srcOrd="8" destOrd="0" presId="urn:microsoft.com/office/officeart/2008/layout/HorizontalMultiLevelHierarchy"/>
    <dgm:cxn modelId="{BC56A4D5-10D9-4437-B3F9-A1D4AF20EF88}" type="presParOf" srcId="{6EC9B097-F031-4B16-B80D-0E147B3E27CE}" destId="{4138860C-EA34-432C-B1B5-AB329492585D}" srcOrd="0" destOrd="0" presId="urn:microsoft.com/office/officeart/2008/layout/HorizontalMultiLevelHierarchy"/>
    <dgm:cxn modelId="{6BAF12B1-02D1-4E76-BE54-4D0978DA41B3}" type="presParOf" srcId="{A31ECE59-F7F2-4245-80BB-E09D0588E9A1}" destId="{1F0D9851-B454-4D3E-B742-61C91CCF578F}" srcOrd="9" destOrd="0" presId="urn:microsoft.com/office/officeart/2008/layout/HorizontalMultiLevelHierarchy"/>
    <dgm:cxn modelId="{A1CC8D70-A2ED-495B-825E-F2EC9A50BFDE}" type="presParOf" srcId="{1F0D9851-B454-4D3E-B742-61C91CCF578F}" destId="{A83A73BB-C0F9-444A-B12E-2F4C7942F697}" srcOrd="0" destOrd="0" presId="urn:microsoft.com/office/officeart/2008/layout/HorizontalMultiLevelHierarchy"/>
    <dgm:cxn modelId="{B59FB026-A6CE-4A3D-BFAF-F8252D691D98}" type="presParOf" srcId="{1F0D9851-B454-4D3E-B742-61C91CCF578F}" destId="{A95B5D16-2942-4558-9F46-203EF7000089}" srcOrd="1" destOrd="0" presId="urn:microsoft.com/office/officeart/2008/layout/HorizontalMultiLevelHierarchy"/>
    <dgm:cxn modelId="{A190F3BF-13E3-44EC-BFED-631263F8E141}" type="presParOf" srcId="{A95B5D16-2942-4558-9F46-203EF7000089}" destId="{5DCB2B08-6E20-433E-9289-45596E91FDE1}" srcOrd="0" destOrd="0" presId="urn:microsoft.com/office/officeart/2008/layout/HorizontalMultiLevelHierarchy"/>
    <dgm:cxn modelId="{C4866CBE-BDDB-426B-835C-792304B2083E}" type="presParOf" srcId="{5DCB2B08-6E20-433E-9289-45596E91FDE1}" destId="{6100B6D4-224A-417E-8C60-161268F96AE8}" srcOrd="0" destOrd="0" presId="urn:microsoft.com/office/officeart/2008/layout/HorizontalMultiLevelHierarchy"/>
    <dgm:cxn modelId="{BB6C1C7E-DFE6-4E86-948C-C39FFB50C056}" type="presParOf" srcId="{A95B5D16-2942-4558-9F46-203EF7000089}" destId="{2332A345-6EF1-4A98-9A19-6A9372155C06}" srcOrd="1" destOrd="0" presId="urn:microsoft.com/office/officeart/2008/layout/HorizontalMultiLevelHierarchy"/>
    <dgm:cxn modelId="{DE626E01-ECD8-496F-AE80-DEBE5E5D174F}" type="presParOf" srcId="{2332A345-6EF1-4A98-9A19-6A9372155C06}" destId="{3D6C5B11-EDD4-4DA9-AF11-47F60212B5DE}" srcOrd="0" destOrd="0" presId="urn:microsoft.com/office/officeart/2008/layout/HorizontalMultiLevelHierarchy"/>
    <dgm:cxn modelId="{4A7E2361-063B-43E4-99B2-29E356EE4B65}" type="presParOf" srcId="{2332A345-6EF1-4A98-9A19-6A9372155C06}" destId="{8961420E-984A-4EE0-9870-917300873E22}" srcOrd="1" destOrd="0" presId="urn:microsoft.com/office/officeart/2008/layout/HorizontalMultiLevelHierarchy"/>
    <dgm:cxn modelId="{33DF8158-7B4B-4535-A291-AC6662F2E1AC}" type="presParOf" srcId="{A95B5D16-2942-4558-9F46-203EF7000089}" destId="{97F3CF4E-E618-448C-89C0-76CA4EC41D65}" srcOrd="2" destOrd="0" presId="urn:microsoft.com/office/officeart/2008/layout/HorizontalMultiLevelHierarchy"/>
    <dgm:cxn modelId="{54C04CA2-91FA-4988-9CF5-9CE57C6CEB12}" type="presParOf" srcId="{97F3CF4E-E618-448C-89C0-76CA4EC41D65}" destId="{0635AA3B-BC2E-421F-8FE8-220983171002}" srcOrd="0" destOrd="0" presId="urn:microsoft.com/office/officeart/2008/layout/HorizontalMultiLevelHierarchy"/>
    <dgm:cxn modelId="{E9FA5577-8C0F-4E83-A8D5-F1802614612F}" type="presParOf" srcId="{A95B5D16-2942-4558-9F46-203EF7000089}" destId="{60360884-1F94-451E-98D8-01B0F5962DE5}" srcOrd="3" destOrd="0" presId="urn:microsoft.com/office/officeart/2008/layout/HorizontalMultiLevelHierarchy"/>
    <dgm:cxn modelId="{1522F60B-65B0-4BF7-AEF4-59CAEDE60118}" type="presParOf" srcId="{60360884-1F94-451E-98D8-01B0F5962DE5}" destId="{9C39ACC0-05B2-432E-ADAE-D06CC884E96A}" srcOrd="0" destOrd="0" presId="urn:microsoft.com/office/officeart/2008/layout/HorizontalMultiLevelHierarchy"/>
    <dgm:cxn modelId="{62B56853-1DA2-40E7-BB4D-2D62FB2DD659}" type="presParOf" srcId="{60360884-1F94-451E-98D8-01B0F5962DE5}" destId="{C46CE45A-24F5-492A-AFEC-9CDA2A6B9E36}" srcOrd="1" destOrd="0" presId="urn:microsoft.com/office/officeart/2008/layout/HorizontalMultiLevelHierarchy"/>
    <dgm:cxn modelId="{0DFCDF4D-5647-4D40-8DD0-E72B5E321F3B}" type="presParOf" srcId="{A95B5D16-2942-4558-9F46-203EF7000089}" destId="{65EEC030-53EB-4261-8611-4B9BCE8483B7}" srcOrd="4" destOrd="0" presId="urn:microsoft.com/office/officeart/2008/layout/HorizontalMultiLevelHierarchy"/>
    <dgm:cxn modelId="{3F230368-DE7B-42BD-953A-1855ED790C30}" type="presParOf" srcId="{65EEC030-53EB-4261-8611-4B9BCE8483B7}" destId="{64C103DC-7269-4378-A741-44D705182A7A}" srcOrd="0" destOrd="0" presId="urn:microsoft.com/office/officeart/2008/layout/HorizontalMultiLevelHierarchy"/>
    <dgm:cxn modelId="{E44797D3-C9B1-48CC-9EA2-9DC35DC1403B}" type="presParOf" srcId="{A95B5D16-2942-4558-9F46-203EF7000089}" destId="{59727A26-B87F-4CDA-9C76-96461434BB22}" srcOrd="5" destOrd="0" presId="urn:microsoft.com/office/officeart/2008/layout/HorizontalMultiLevelHierarchy"/>
    <dgm:cxn modelId="{1803C4FA-4ED8-470E-ABB0-9FBB6850F2CA}" type="presParOf" srcId="{59727A26-B87F-4CDA-9C76-96461434BB22}" destId="{B8A204EB-64B1-4E2F-B2B5-42A00E34A3CF}" srcOrd="0" destOrd="0" presId="urn:microsoft.com/office/officeart/2008/layout/HorizontalMultiLevelHierarchy"/>
    <dgm:cxn modelId="{EBE258B4-CB12-40E8-8417-1837CD3C8831}" type="presParOf" srcId="{59727A26-B87F-4CDA-9C76-96461434BB22}" destId="{4BA2FA3B-E434-4623-B5EA-C7992FE548E5}" srcOrd="1" destOrd="0" presId="urn:microsoft.com/office/officeart/2008/layout/HorizontalMultiLevelHierarchy"/>
    <dgm:cxn modelId="{B56FD1C2-A5B3-423A-A11A-043D367C9BEE}" type="presParOf" srcId="{A95B5D16-2942-4558-9F46-203EF7000089}" destId="{A5E25AF0-4765-4DA2-811F-A97DA020EB94}" srcOrd="6" destOrd="0" presId="urn:microsoft.com/office/officeart/2008/layout/HorizontalMultiLevelHierarchy"/>
    <dgm:cxn modelId="{665FF12B-5F38-48C9-B037-379C114C8638}" type="presParOf" srcId="{A5E25AF0-4765-4DA2-811F-A97DA020EB94}" destId="{EAA0547E-7922-493E-839F-0C58CCD7ED3D}" srcOrd="0" destOrd="0" presId="urn:microsoft.com/office/officeart/2008/layout/HorizontalMultiLevelHierarchy"/>
    <dgm:cxn modelId="{2770F7B3-683B-4629-A154-A6EFB7C4273D}" type="presParOf" srcId="{A95B5D16-2942-4558-9F46-203EF7000089}" destId="{E6B67B43-F22C-4D40-9D7A-683F5D01BC66}" srcOrd="7" destOrd="0" presId="urn:microsoft.com/office/officeart/2008/layout/HorizontalMultiLevelHierarchy"/>
    <dgm:cxn modelId="{5131128F-625B-49E3-91BC-0795E0383098}" type="presParOf" srcId="{E6B67B43-F22C-4D40-9D7A-683F5D01BC66}" destId="{BCA63877-E5C9-403B-98C9-A723EE2E0548}" srcOrd="0" destOrd="0" presId="urn:microsoft.com/office/officeart/2008/layout/HorizontalMultiLevelHierarchy"/>
    <dgm:cxn modelId="{BA9A0FA0-2B39-4A04-BA7D-5F084EC1E467}" type="presParOf" srcId="{E6B67B43-F22C-4D40-9D7A-683F5D01BC66}" destId="{57BBB63C-6935-4DA2-93B2-DB6D28D6198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091E4-21A1-48D2-9C2F-EC1FF6A9A9A3}">
      <dsp:nvSpPr>
        <dsp:cNvPr id="0" name=""/>
        <dsp:cNvSpPr/>
      </dsp:nvSpPr>
      <dsp:spPr>
        <a:xfrm>
          <a:off x="4494564" y="9363316"/>
          <a:ext cx="581903" cy="554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0951" y="0"/>
              </a:lnTo>
              <a:lnTo>
                <a:pt x="290951" y="554405"/>
              </a:lnTo>
              <a:lnTo>
                <a:pt x="581903" y="554405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765423" y="9620425"/>
        <a:ext cx="40186" cy="40186"/>
      </dsp:txXfrm>
    </dsp:sp>
    <dsp:sp modelId="{DAFBAD1B-588C-40F0-BBF4-1FB5F88E581D}">
      <dsp:nvSpPr>
        <dsp:cNvPr id="0" name=""/>
        <dsp:cNvSpPr/>
      </dsp:nvSpPr>
      <dsp:spPr>
        <a:xfrm>
          <a:off x="7985986" y="8808911"/>
          <a:ext cx="581903" cy="1108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0951" y="0"/>
              </a:lnTo>
              <a:lnTo>
                <a:pt x="290951" y="1108810"/>
              </a:lnTo>
              <a:lnTo>
                <a:pt x="581903" y="1108810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8245632" y="9332010"/>
        <a:ext cx="62611" cy="62611"/>
      </dsp:txXfrm>
    </dsp:sp>
    <dsp:sp modelId="{61E86445-8036-4BF5-B8DD-443433D626D0}">
      <dsp:nvSpPr>
        <dsp:cNvPr id="0" name=""/>
        <dsp:cNvSpPr/>
      </dsp:nvSpPr>
      <dsp:spPr>
        <a:xfrm>
          <a:off x="7985986" y="8763191"/>
          <a:ext cx="5819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1903" y="45720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8262390" y="8794363"/>
        <a:ext cx="29095" cy="29095"/>
      </dsp:txXfrm>
    </dsp:sp>
    <dsp:sp modelId="{221C8B7F-4D49-45E2-B40F-F9716DBD4C49}">
      <dsp:nvSpPr>
        <dsp:cNvPr id="0" name=""/>
        <dsp:cNvSpPr/>
      </dsp:nvSpPr>
      <dsp:spPr>
        <a:xfrm>
          <a:off x="7985986" y="7700101"/>
          <a:ext cx="581903" cy="1108810"/>
        </a:xfrm>
        <a:custGeom>
          <a:avLst/>
          <a:gdLst/>
          <a:ahLst/>
          <a:cxnLst/>
          <a:rect l="0" t="0" r="0" b="0"/>
          <a:pathLst>
            <a:path>
              <a:moveTo>
                <a:pt x="0" y="1108810"/>
              </a:moveTo>
              <a:lnTo>
                <a:pt x="290951" y="1108810"/>
              </a:lnTo>
              <a:lnTo>
                <a:pt x="290951" y="0"/>
              </a:lnTo>
              <a:lnTo>
                <a:pt x="581903" y="0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8245632" y="8223200"/>
        <a:ext cx="62611" cy="62611"/>
      </dsp:txXfrm>
    </dsp:sp>
    <dsp:sp modelId="{50CBCADE-57F0-464C-B54C-38D3A74630E3}">
      <dsp:nvSpPr>
        <dsp:cNvPr id="0" name=""/>
        <dsp:cNvSpPr/>
      </dsp:nvSpPr>
      <dsp:spPr>
        <a:xfrm>
          <a:off x="4494564" y="8808911"/>
          <a:ext cx="581903" cy="554405"/>
        </a:xfrm>
        <a:custGeom>
          <a:avLst/>
          <a:gdLst/>
          <a:ahLst/>
          <a:cxnLst/>
          <a:rect l="0" t="0" r="0" b="0"/>
          <a:pathLst>
            <a:path>
              <a:moveTo>
                <a:pt x="0" y="554405"/>
              </a:moveTo>
              <a:lnTo>
                <a:pt x="290951" y="554405"/>
              </a:lnTo>
              <a:lnTo>
                <a:pt x="290951" y="0"/>
              </a:lnTo>
              <a:lnTo>
                <a:pt x="581903" y="0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765423" y="9066020"/>
        <a:ext cx="40186" cy="40186"/>
      </dsp:txXfrm>
    </dsp:sp>
    <dsp:sp modelId="{6EC9B097-F031-4B16-B80D-0E147B3E27CE}">
      <dsp:nvSpPr>
        <dsp:cNvPr id="0" name=""/>
        <dsp:cNvSpPr/>
      </dsp:nvSpPr>
      <dsp:spPr>
        <a:xfrm>
          <a:off x="1000554" y="5085619"/>
          <a:ext cx="584491" cy="4277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2245" y="0"/>
              </a:lnTo>
              <a:lnTo>
                <a:pt x="292245" y="4277696"/>
              </a:lnTo>
              <a:lnTo>
                <a:pt x="584491" y="4277696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1184864" y="7116532"/>
        <a:ext cx="215872" cy="215872"/>
      </dsp:txXfrm>
    </dsp:sp>
    <dsp:sp modelId="{5D02F264-5C22-4FD7-AE48-1D8C88C2102C}">
      <dsp:nvSpPr>
        <dsp:cNvPr id="0" name=""/>
        <dsp:cNvSpPr/>
      </dsp:nvSpPr>
      <dsp:spPr>
        <a:xfrm>
          <a:off x="7985986" y="5082226"/>
          <a:ext cx="581903" cy="1108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0951" y="0"/>
              </a:lnTo>
              <a:lnTo>
                <a:pt x="290951" y="1108810"/>
              </a:lnTo>
              <a:lnTo>
                <a:pt x="581903" y="1108810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8245632" y="5605326"/>
        <a:ext cx="62611" cy="62611"/>
      </dsp:txXfrm>
    </dsp:sp>
    <dsp:sp modelId="{ED8658E3-1B4E-4AE7-9134-AFA19DF3FB67}">
      <dsp:nvSpPr>
        <dsp:cNvPr id="0" name=""/>
        <dsp:cNvSpPr/>
      </dsp:nvSpPr>
      <dsp:spPr>
        <a:xfrm>
          <a:off x="7985986" y="5036506"/>
          <a:ext cx="5819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1903" y="45720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8262390" y="5067679"/>
        <a:ext cx="29095" cy="29095"/>
      </dsp:txXfrm>
    </dsp:sp>
    <dsp:sp modelId="{D5D56FF2-AFE9-4619-B937-922F49CB4DBF}">
      <dsp:nvSpPr>
        <dsp:cNvPr id="0" name=""/>
        <dsp:cNvSpPr/>
      </dsp:nvSpPr>
      <dsp:spPr>
        <a:xfrm>
          <a:off x="7985986" y="3973416"/>
          <a:ext cx="581903" cy="1108810"/>
        </a:xfrm>
        <a:custGeom>
          <a:avLst/>
          <a:gdLst/>
          <a:ahLst/>
          <a:cxnLst/>
          <a:rect l="0" t="0" r="0" b="0"/>
          <a:pathLst>
            <a:path>
              <a:moveTo>
                <a:pt x="0" y="1108810"/>
              </a:moveTo>
              <a:lnTo>
                <a:pt x="290951" y="1108810"/>
              </a:lnTo>
              <a:lnTo>
                <a:pt x="290951" y="0"/>
              </a:lnTo>
              <a:lnTo>
                <a:pt x="581903" y="0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8245632" y="4496515"/>
        <a:ext cx="62611" cy="62611"/>
      </dsp:txXfrm>
    </dsp:sp>
    <dsp:sp modelId="{C43F71A2-94E2-42E3-B682-340DD1C10C17}">
      <dsp:nvSpPr>
        <dsp:cNvPr id="0" name=""/>
        <dsp:cNvSpPr/>
      </dsp:nvSpPr>
      <dsp:spPr>
        <a:xfrm>
          <a:off x="4494564" y="5036506"/>
          <a:ext cx="5819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1903" y="45720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770968" y="5067679"/>
        <a:ext cx="29095" cy="29095"/>
      </dsp:txXfrm>
    </dsp:sp>
    <dsp:sp modelId="{F02D2442-236A-4F43-9436-84734030DE27}">
      <dsp:nvSpPr>
        <dsp:cNvPr id="0" name=""/>
        <dsp:cNvSpPr/>
      </dsp:nvSpPr>
      <dsp:spPr>
        <a:xfrm>
          <a:off x="1000554" y="5036506"/>
          <a:ext cx="5844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9113"/>
              </a:moveTo>
              <a:lnTo>
                <a:pt x="292245" y="49113"/>
              </a:lnTo>
              <a:lnTo>
                <a:pt x="292245" y="45720"/>
              </a:lnTo>
              <a:lnTo>
                <a:pt x="584491" y="4572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278188" y="5067614"/>
        <a:ext cx="29225" cy="29225"/>
      </dsp:txXfrm>
    </dsp:sp>
    <dsp:sp modelId="{246FAD33-FC25-45C0-9F95-B0500FF36510}">
      <dsp:nvSpPr>
        <dsp:cNvPr id="0" name=""/>
        <dsp:cNvSpPr/>
      </dsp:nvSpPr>
      <dsp:spPr>
        <a:xfrm>
          <a:off x="4494564" y="2156049"/>
          <a:ext cx="581903" cy="1108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0951" y="0"/>
              </a:lnTo>
              <a:lnTo>
                <a:pt x="290951" y="1108810"/>
              </a:lnTo>
              <a:lnTo>
                <a:pt x="581903" y="1108810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754210" y="2679149"/>
        <a:ext cx="62611" cy="62611"/>
      </dsp:txXfrm>
    </dsp:sp>
    <dsp:sp modelId="{48F70057-49AC-45E3-8FBE-516B7DA72C5D}">
      <dsp:nvSpPr>
        <dsp:cNvPr id="0" name=""/>
        <dsp:cNvSpPr/>
      </dsp:nvSpPr>
      <dsp:spPr>
        <a:xfrm>
          <a:off x="4494564" y="2110329"/>
          <a:ext cx="5819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1903" y="45720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770968" y="2141502"/>
        <a:ext cx="29095" cy="29095"/>
      </dsp:txXfrm>
    </dsp:sp>
    <dsp:sp modelId="{714429F5-C4DD-4922-8D38-CD92F10A544C}">
      <dsp:nvSpPr>
        <dsp:cNvPr id="0" name=""/>
        <dsp:cNvSpPr/>
      </dsp:nvSpPr>
      <dsp:spPr>
        <a:xfrm>
          <a:off x="4494564" y="1047239"/>
          <a:ext cx="581903" cy="1108810"/>
        </a:xfrm>
        <a:custGeom>
          <a:avLst/>
          <a:gdLst/>
          <a:ahLst/>
          <a:cxnLst/>
          <a:rect l="0" t="0" r="0" b="0"/>
          <a:pathLst>
            <a:path>
              <a:moveTo>
                <a:pt x="0" y="1108810"/>
              </a:moveTo>
              <a:lnTo>
                <a:pt x="290951" y="1108810"/>
              </a:lnTo>
              <a:lnTo>
                <a:pt x="290951" y="0"/>
              </a:lnTo>
              <a:lnTo>
                <a:pt x="581903" y="0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754210" y="1570338"/>
        <a:ext cx="62611" cy="62611"/>
      </dsp:txXfrm>
    </dsp:sp>
    <dsp:sp modelId="{53AA34F4-18CF-4EDE-A40C-65E69EB48E68}">
      <dsp:nvSpPr>
        <dsp:cNvPr id="0" name=""/>
        <dsp:cNvSpPr/>
      </dsp:nvSpPr>
      <dsp:spPr>
        <a:xfrm>
          <a:off x="1000554" y="2156049"/>
          <a:ext cx="584491" cy="2929570"/>
        </a:xfrm>
        <a:custGeom>
          <a:avLst/>
          <a:gdLst/>
          <a:ahLst/>
          <a:cxnLst/>
          <a:rect l="0" t="0" r="0" b="0"/>
          <a:pathLst>
            <a:path>
              <a:moveTo>
                <a:pt x="0" y="2929570"/>
              </a:moveTo>
              <a:lnTo>
                <a:pt x="292245" y="2929570"/>
              </a:lnTo>
              <a:lnTo>
                <a:pt x="292245" y="0"/>
              </a:lnTo>
              <a:lnTo>
                <a:pt x="584491" y="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>
        <a:off x="1218117" y="3546152"/>
        <a:ext cx="149365" cy="149365"/>
      </dsp:txXfrm>
    </dsp:sp>
    <dsp:sp modelId="{41BCB004-8CEE-49CD-9E13-C2CE0CF21EAD}">
      <dsp:nvSpPr>
        <dsp:cNvPr id="0" name=""/>
        <dsp:cNvSpPr/>
      </dsp:nvSpPr>
      <dsp:spPr>
        <a:xfrm rot="16200000">
          <a:off x="-3425844" y="4585342"/>
          <a:ext cx="7852244" cy="1000554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b="1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Статистические модели</a:t>
          </a:r>
          <a:endParaRPr lang="ru-RU" sz="3000" b="1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-3425844" y="4585342"/>
        <a:ext cx="7852244" cy="1000554"/>
      </dsp:txXfrm>
    </dsp:sp>
    <dsp:sp modelId="{58FA1CCA-005B-4AB6-A1FC-F51DE467DD72}">
      <dsp:nvSpPr>
        <dsp:cNvPr id="0" name=""/>
        <dsp:cNvSpPr/>
      </dsp:nvSpPr>
      <dsp:spPr>
        <a:xfrm>
          <a:off x="1585046" y="1712525"/>
          <a:ext cx="2909518" cy="887048"/>
        </a:xfrm>
        <a:prstGeom prst="rect">
          <a:avLst/>
        </a:prstGeom>
        <a:solidFill>
          <a:schemeClr val="accent5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Непараметрические</a:t>
          </a:r>
          <a:endParaRPr lang="ru-RU" sz="2200" b="1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1585046" y="1712525"/>
        <a:ext cx="2909518" cy="887048"/>
      </dsp:txXfrm>
    </dsp:sp>
    <dsp:sp modelId="{39E1D5AF-1708-408E-A6CF-27CA5A80FD0A}">
      <dsp:nvSpPr>
        <dsp:cNvPr id="0" name=""/>
        <dsp:cNvSpPr/>
      </dsp:nvSpPr>
      <dsp:spPr>
        <a:xfrm>
          <a:off x="5076468" y="603715"/>
          <a:ext cx="2909518" cy="887048"/>
        </a:xfrm>
        <a:prstGeom prst="rect">
          <a:avLst/>
        </a:prstGeom>
        <a:solidFill>
          <a:schemeClr val="accent5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Оценка Каплана-Мейера</a:t>
          </a:r>
          <a:endParaRPr lang="ru-RU" sz="2200" b="1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5076468" y="603715"/>
        <a:ext cx="2909518" cy="887048"/>
      </dsp:txXfrm>
    </dsp:sp>
    <dsp:sp modelId="{12E6AAC3-28F7-4188-96C3-2C63F2BC57C8}">
      <dsp:nvSpPr>
        <dsp:cNvPr id="0" name=""/>
        <dsp:cNvSpPr/>
      </dsp:nvSpPr>
      <dsp:spPr>
        <a:xfrm>
          <a:off x="5076468" y="1712525"/>
          <a:ext cx="2909518" cy="887048"/>
        </a:xfrm>
        <a:prstGeom prst="rect">
          <a:avLst/>
        </a:prstGeom>
        <a:solidFill>
          <a:schemeClr val="accent5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Оценка Нельсона-</a:t>
          </a:r>
          <a:r>
            <a:rPr lang="ru-RU" sz="2200" b="1" kern="1200" dirty="0" err="1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Аалена</a:t>
          </a:r>
          <a:endParaRPr lang="ru-RU" sz="2200" b="1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5076468" y="1712525"/>
        <a:ext cx="2909518" cy="887048"/>
      </dsp:txXfrm>
    </dsp:sp>
    <dsp:sp modelId="{B55C09AF-7B9B-453D-B031-04245CB3FF9C}">
      <dsp:nvSpPr>
        <dsp:cNvPr id="0" name=""/>
        <dsp:cNvSpPr/>
      </dsp:nvSpPr>
      <dsp:spPr>
        <a:xfrm>
          <a:off x="5076468" y="2821335"/>
          <a:ext cx="2909518" cy="887048"/>
        </a:xfrm>
        <a:prstGeom prst="rect">
          <a:avLst/>
        </a:prstGeom>
        <a:solidFill>
          <a:schemeClr val="accent5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Таблицы дожития</a:t>
          </a:r>
          <a:endParaRPr lang="ru-RU" sz="2200" b="1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5076468" y="2821335"/>
        <a:ext cx="2909518" cy="887048"/>
      </dsp:txXfrm>
    </dsp:sp>
    <dsp:sp modelId="{1CACC008-157E-4E83-BB88-1419F678DD07}">
      <dsp:nvSpPr>
        <dsp:cNvPr id="0" name=""/>
        <dsp:cNvSpPr/>
      </dsp:nvSpPr>
      <dsp:spPr>
        <a:xfrm>
          <a:off x="1585046" y="4638702"/>
          <a:ext cx="2909518" cy="887048"/>
        </a:xfrm>
        <a:prstGeom prst="rect">
          <a:avLst/>
        </a:prstGeom>
        <a:solidFill>
          <a:schemeClr val="accent4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Полу</a:t>
          </a:r>
          <a:r>
            <a:rPr lang="en-US" sz="2200" b="1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-</a:t>
          </a:r>
          <a:r>
            <a:rPr lang="ru-RU" sz="2200" b="1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параметрические</a:t>
          </a:r>
          <a:endParaRPr lang="ru-RU" sz="2200" b="1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1585046" y="4638702"/>
        <a:ext cx="2909518" cy="887048"/>
      </dsp:txXfrm>
    </dsp:sp>
    <dsp:sp modelId="{AB2DD0C4-6AC9-443D-BA1F-B8C6824E9085}">
      <dsp:nvSpPr>
        <dsp:cNvPr id="0" name=""/>
        <dsp:cNvSpPr/>
      </dsp:nvSpPr>
      <dsp:spPr>
        <a:xfrm>
          <a:off x="5076468" y="4638702"/>
          <a:ext cx="2909518" cy="887048"/>
        </a:xfrm>
        <a:prstGeom prst="rect">
          <a:avLst/>
        </a:prstGeom>
        <a:solidFill>
          <a:schemeClr val="accent4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Регрессия Кокса</a:t>
          </a:r>
          <a:endParaRPr lang="ru-RU" sz="2200" b="1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5076468" y="4638702"/>
        <a:ext cx="2909518" cy="887048"/>
      </dsp:txXfrm>
    </dsp:sp>
    <dsp:sp modelId="{50343500-0E5A-431E-BC27-95C5104CF391}">
      <dsp:nvSpPr>
        <dsp:cNvPr id="0" name=""/>
        <dsp:cNvSpPr/>
      </dsp:nvSpPr>
      <dsp:spPr>
        <a:xfrm>
          <a:off x="8567889" y="3529892"/>
          <a:ext cx="2909518" cy="887048"/>
        </a:xfrm>
        <a:prstGeom prst="rect">
          <a:avLst/>
        </a:prstGeom>
        <a:solidFill>
          <a:schemeClr val="accent4"/>
        </a:solidFill>
        <a:ln w="76200" cap="flat" cmpd="dbl" algn="in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Регрессия </a:t>
          </a:r>
          <a:r>
            <a:rPr lang="ru-RU" sz="2200" b="1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Кокса</a:t>
          </a:r>
          <a:endParaRPr lang="ru-RU" sz="2200" b="1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8567889" y="3529892"/>
        <a:ext cx="2909518" cy="887048"/>
      </dsp:txXfrm>
    </dsp:sp>
    <dsp:sp modelId="{C4509C60-0FC7-4B4E-9739-554E44494198}">
      <dsp:nvSpPr>
        <dsp:cNvPr id="0" name=""/>
        <dsp:cNvSpPr/>
      </dsp:nvSpPr>
      <dsp:spPr>
        <a:xfrm>
          <a:off x="8567889" y="4638702"/>
          <a:ext cx="2909518" cy="887048"/>
        </a:xfrm>
        <a:prstGeom prst="rect">
          <a:avLst/>
        </a:prstGeom>
        <a:solidFill>
          <a:schemeClr val="accent4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Регрессия Кокса с регуляризацией</a:t>
          </a:r>
          <a:endParaRPr lang="ru-RU" sz="2200" b="1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8567889" y="4638702"/>
        <a:ext cx="2909518" cy="887048"/>
      </dsp:txXfrm>
    </dsp:sp>
    <dsp:sp modelId="{3EBE0ADE-02DA-44C4-A9B8-5B525083E5C4}">
      <dsp:nvSpPr>
        <dsp:cNvPr id="0" name=""/>
        <dsp:cNvSpPr/>
      </dsp:nvSpPr>
      <dsp:spPr>
        <a:xfrm>
          <a:off x="8567889" y="5747512"/>
          <a:ext cx="2909518" cy="887048"/>
        </a:xfrm>
        <a:prstGeom prst="rect">
          <a:avLst/>
        </a:prstGeom>
        <a:solidFill>
          <a:schemeClr val="accent4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err="1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CoxBoost</a:t>
          </a:r>
          <a:endParaRPr lang="ru-RU" sz="2200" b="1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8567889" y="5747512"/>
        <a:ext cx="2909518" cy="887048"/>
      </dsp:txXfrm>
    </dsp:sp>
    <dsp:sp modelId="{A83A73BB-C0F9-444A-B12E-2F4C7942F697}">
      <dsp:nvSpPr>
        <dsp:cNvPr id="0" name=""/>
        <dsp:cNvSpPr/>
      </dsp:nvSpPr>
      <dsp:spPr>
        <a:xfrm>
          <a:off x="1585046" y="8919792"/>
          <a:ext cx="2909518" cy="887048"/>
        </a:xfrm>
        <a:prstGeom prst="rect">
          <a:avLst/>
        </a:prstGeom>
        <a:solidFill>
          <a:srgbClr val="FC8C4A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Параметрические</a:t>
          </a:r>
          <a:endParaRPr lang="ru-RU" sz="2200" b="1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1585046" y="8919792"/>
        <a:ext cx="2909518" cy="887048"/>
      </dsp:txXfrm>
    </dsp:sp>
    <dsp:sp modelId="{DE1790E3-9E8E-463C-B62F-42F34E2F0DB0}">
      <dsp:nvSpPr>
        <dsp:cNvPr id="0" name=""/>
        <dsp:cNvSpPr/>
      </dsp:nvSpPr>
      <dsp:spPr>
        <a:xfrm>
          <a:off x="5076468" y="8365387"/>
          <a:ext cx="2909518" cy="887048"/>
        </a:xfrm>
        <a:prstGeom prst="rect">
          <a:avLst/>
        </a:prstGeom>
        <a:solidFill>
          <a:srgbClr val="FC8C4A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Линейные регрессии</a:t>
          </a:r>
          <a:endParaRPr lang="ru-RU" sz="2200" b="1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5076468" y="8365387"/>
        <a:ext cx="2909518" cy="887048"/>
      </dsp:txXfrm>
    </dsp:sp>
    <dsp:sp modelId="{BF4AA498-97C4-4DCB-9B11-A4AE74F071A5}">
      <dsp:nvSpPr>
        <dsp:cNvPr id="0" name=""/>
        <dsp:cNvSpPr/>
      </dsp:nvSpPr>
      <dsp:spPr>
        <a:xfrm>
          <a:off x="8567889" y="7256576"/>
          <a:ext cx="2909518" cy="887048"/>
        </a:xfrm>
        <a:prstGeom prst="rect">
          <a:avLst/>
        </a:prstGeom>
        <a:solidFill>
          <a:srgbClr val="FC8C4A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err="1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Тобит</a:t>
          </a:r>
          <a:r>
            <a:rPr lang="ru-RU" sz="2200" b="1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-регрессии</a:t>
          </a:r>
          <a:endParaRPr lang="ru-RU" sz="2200" b="1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8567889" y="7256576"/>
        <a:ext cx="2909518" cy="887048"/>
      </dsp:txXfrm>
    </dsp:sp>
    <dsp:sp modelId="{788F5E4A-042A-41DC-B1F9-14006EB517A0}">
      <dsp:nvSpPr>
        <dsp:cNvPr id="0" name=""/>
        <dsp:cNvSpPr/>
      </dsp:nvSpPr>
      <dsp:spPr>
        <a:xfrm>
          <a:off x="8567889" y="8365387"/>
          <a:ext cx="2909518" cy="887048"/>
        </a:xfrm>
        <a:prstGeom prst="rect">
          <a:avLst/>
        </a:prstGeom>
        <a:solidFill>
          <a:srgbClr val="FC8C4A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Buckley-James</a:t>
          </a:r>
          <a:endParaRPr lang="ru-RU" sz="2200" b="1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8567889" y="8365387"/>
        <a:ext cx="2909518" cy="887048"/>
      </dsp:txXfrm>
    </dsp:sp>
    <dsp:sp modelId="{ABDE81EA-D773-44D0-BFA1-30F41F0FA11D}">
      <dsp:nvSpPr>
        <dsp:cNvPr id="0" name=""/>
        <dsp:cNvSpPr/>
      </dsp:nvSpPr>
      <dsp:spPr>
        <a:xfrm>
          <a:off x="8567889" y="9474197"/>
          <a:ext cx="2909518" cy="887048"/>
        </a:xfrm>
        <a:prstGeom prst="rect">
          <a:avLst/>
        </a:prstGeom>
        <a:solidFill>
          <a:srgbClr val="FC8C4A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Penalized </a:t>
          </a:r>
          <a:r>
            <a:rPr lang="ru-RU" sz="2200" b="1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регрессии</a:t>
          </a:r>
          <a:endParaRPr lang="ru-RU" sz="2200" b="1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8567889" y="9474197"/>
        <a:ext cx="2909518" cy="887048"/>
      </dsp:txXfrm>
    </dsp:sp>
    <dsp:sp modelId="{DCC23D9F-6A87-4950-9562-9FB0256F0BF5}">
      <dsp:nvSpPr>
        <dsp:cNvPr id="0" name=""/>
        <dsp:cNvSpPr/>
      </dsp:nvSpPr>
      <dsp:spPr>
        <a:xfrm>
          <a:off x="5076468" y="9474197"/>
          <a:ext cx="2909518" cy="887048"/>
        </a:xfrm>
        <a:prstGeom prst="rect">
          <a:avLst/>
        </a:prstGeom>
        <a:solidFill>
          <a:srgbClr val="FC8C4A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Модели ускоренного времени отказа</a:t>
          </a:r>
          <a:endParaRPr lang="ru-RU" sz="2200" b="1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5076468" y="9474197"/>
        <a:ext cx="2909518" cy="8870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25AF0-4765-4DA2-811F-A97DA020EB94}">
      <dsp:nvSpPr>
        <dsp:cNvPr id="0" name=""/>
        <dsp:cNvSpPr/>
      </dsp:nvSpPr>
      <dsp:spPr>
        <a:xfrm>
          <a:off x="4805689" y="8923075"/>
          <a:ext cx="525672" cy="1502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2836" y="0"/>
              </a:lnTo>
              <a:lnTo>
                <a:pt x="262836" y="1502494"/>
              </a:lnTo>
              <a:lnTo>
                <a:pt x="525672" y="1502494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028731" y="9634527"/>
        <a:ext cx="79589" cy="79589"/>
      </dsp:txXfrm>
    </dsp:sp>
    <dsp:sp modelId="{65EEC030-53EB-4261-8611-4B9BCE8483B7}">
      <dsp:nvSpPr>
        <dsp:cNvPr id="0" name=""/>
        <dsp:cNvSpPr/>
      </dsp:nvSpPr>
      <dsp:spPr>
        <a:xfrm>
          <a:off x="4805689" y="8923075"/>
          <a:ext cx="525672" cy="500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2836" y="0"/>
              </a:lnTo>
              <a:lnTo>
                <a:pt x="262836" y="500831"/>
              </a:lnTo>
              <a:lnTo>
                <a:pt x="525672" y="500831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050374" y="9155339"/>
        <a:ext cx="36303" cy="36303"/>
      </dsp:txXfrm>
    </dsp:sp>
    <dsp:sp modelId="{97F3CF4E-E618-448C-89C0-76CA4EC41D65}">
      <dsp:nvSpPr>
        <dsp:cNvPr id="0" name=""/>
        <dsp:cNvSpPr/>
      </dsp:nvSpPr>
      <dsp:spPr>
        <a:xfrm>
          <a:off x="4805689" y="8422243"/>
          <a:ext cx="525672" cy="500831"/>
        </a:xfrm>
        <a:custGeom>
          <a:avLst/>
          <a:gdLst/>
          <a:ahLst/>
          <a:cxnLst/>
          <a:rect l="0" t="0" r="0" b="0"/>
          <a:pathLst>
            <a:path>
              <a:moveTo>
                <a:pt x="0" y="500831"/>
              </a:moveTo>
              <a:lnTo>
                <a:pt x="262836" y="500831"/>
              </a:lnTo>
              <a:lnTo>
                <a:pt x="262836" y="0"/>
              </a:lnTo>
              <a:lnTo>
                <a:pt x="525672" y="0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050374" y="8654508"/>
        <a:ext cx="36303" cy="36303"/>
      </dsp:txXfrm>
    </dsp:sp>
    <dsp:sp modelId="{5DCB2B08-6E20-433E-9289-45596E91FDE1}">
      <dsp:nvSpPr>
        <dsp:cNvPr id="0" name=""/>
        <dsp:cNvSpPr/>
      </dsp:nvSpPr>
      <dsp:spPr>
        <a:xfrm>
          <a:off x="4805689" y="7420581"/>
          <a:ext cx="525672" cy="1502494"/>
        </a:xfrm>
        <a:custGeom>
          <a:avLst/>
          <a:gdLst/>
          <a:ahLst/>
          <a:cxnLst/>
          <a:rect l="0" t="0" r="0" b="0"/>
          <a:pathLst>
            <a:path>
              <a:moveTo>
                <a:pt x="0" y="1502494"/>
              </a:moveTo>
              <a:lnTo>
                <a:pt x="262836" y="1502494"/>
              </a:lnTo>
              <a:lnTo>
                <a:pt x="262836" y="0"/>
              </a:lnTo>
              <a:lnTo>
                <a:pt x="525672" y="0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028731" y="8132033"/>
        <a:ext cx="79589" cy="79589"/>
      </dsp:txXfrm>
    </dsp:sp>
    <dsp:sp modelId="{6EC9B097-F031-4B16-B80D-0E147B3E27CE}">
      <dsp:nvSpPr>
        <dsp:cNvPr id="0" name=""/>
        <dsp:cNvSpPr/>
      </dsp:nvSpPr>
      <dsp:spPr>
        <a:xfrm>
          <a:off x="1651653" y="4916424"/>
          <a:ext cx="525672" cy="4006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2836" y="0"/>
              </a:lnTo>
              <a:lnTo>
                <a:pt x="262836" y="4006651"/>
              </a:lnTo>
              <a:lnTo>
                <a:pt x="525672" y="4006651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1813465" y="6818724"/>
        <a:ext cx="202049" cy="202049"/>
      </dsp:txXfrm>
    </dsp:sp>
    <dsp:sp modelId="{A2D9796F-F363-4154-A9C4-769AA7C9482C}">
      <dsp:nvSpPr>
        <dsp:cNvPr id="0" name=""/>
        <dsp:cNvSpPr/>
      </dsp:nvSpPr>
      <dsp:spPr>
        <a:xfrm>
          <a:off x="4805689" y="5918086"/>
          <a:ext cx="525672" cy="500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2836" y="0"/>
              </a:lnTo>
              <a:lnTo>
                <a:pt x="262836" y="500831"/>
              </a:lnTo>
              <a:lnTo>
                <a:pt x="525672" y="500831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050374" y="6150351"/>
        <a:ext cx="36303" cy="36303"/>
      </dsp:txXfrm>
    </dsp:sp>
    <dsp:sp modelId="{9FF1CF42-11B0-4447-8DE8-9F2E3C7B9464}">
      <dsp:nvSpPr>
        <dsp:cNvPr id="0" name=""/>
        <dsp:cNvSpPr/>
      </dsp:nvSpPr>
      <dsp:spPr>
        <a:xfrm>
          <a:off x="4805689" y="5417255"/>
          <a:ext cx="525672" cy="500831"/>
        </a:xfrm>
        <a:custGeom>
          <a:avLst/>
          <a:gdLst/>
          <a:ahLst/>
          <a:cxnLst/>
          <a:rect l="0" t="0" r="0" b="0"/>
          <a:pathLst>
            <a:path>
              <a:moveTo>
                <a:pt x="0" y="500831"/>
              </a:moveTo>
              <a:lnTo>
                <a:pt x="262836" y="500831"/>
              </a:lnTo>
              <a:lnTo>
                <a:pt x="262836" y="0"/>
              </a:lnTo>
              <a:lnTo>
                <a:pt x="525672" y="0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050374" y="5649519"/>
        <a:ext cx="36303" cy="36303"/>
      </dsp:txXfrm>
    </dsp:sp>
    <dsp:sp modelId="{F20A8224-7E4A-457E-B1CC-ED2FA0060AE3}">
      <dsp:nvSpPr>
        <dsp:cNvPr id="0" name=""/>
        <dsp:cNvSpPr/>
      </dsp:nvSpPr>
      <dsp:spPr>
        <a:xfrm>
          <a:off x="1651653" y="4916424"/>
          <a:ext cx="525672" cy="1001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2836" y="0"/>
              </a:lnTo>
              <a:lnTo>
                <a:pt x="262836" y="1001662"/>
              </a:lnTo>
              <a:lnTo>
                <a:pt x="525672" y="1001662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886209" y="5388974"/>
        <a:ext cx="56561" cy="56561"/>
      </dsp:txXfrm>
    </dsp:sp>
    <dsp:sp modelId="{F02D2442-236A-4F43-9436-84734030DE27}">
      <dsp:nvSpPr>
        <dsp:cNvPr id="0" name=""/>
        <dsp:cNvSpPr/>
      </dsp:nvSpPr>
      <dsp:spPr>
        <a:xfrm>
          <a:off x="1651653" y="4415592"/>
          <a:ext cx="525672" cy="500831"/>
        </a:xfrm>
        <a:custGeom>
          <a:avLst/>
          <a:gdLst/>
          <a:ahLst/>
          <a:cxnLst/>
          <a:rect l="0" t="0" r="0" b="0"/>
          <a:pathLst>
            <a:path>
              <a:moveTo>
                <a:pt x="0" y="500831"/>
              </a:moveTo>
              <a:lnTo>
                <a:pt x="262836" y="500831"/>
              </a:lnTo>
              <a:lnTo>
                <a:pt x="262836" y="0"/>
              </a:lnTo>
              <a:lnTo>
                <a:pt x="525672" y="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896338" y="4647856"/>
        <a:ext cx="36303" cy="36303"/>
      </dsp:txXfrm>
    </dsp:sp>
    <dsp:sp modelId="{8A48E8E6-61B0-4FAE-8186-9521010ABC26}">
      <dsp:nvSpPr>
        <dsp:cNvPr id="0" name=""/>
        <dsp:cNvSpPr/>
      </dsp:nvSpPr>
      <dsp:spPr>
        <a:xfrm>
          <a:off x="4805689" y="3413929"/>
          <a:ext cx="525672" cy="1001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2836" y="0"/>
              </a:lnTo>
              <a:lnTo>
                <a:pt x="262836" y="1001662"/>
              </a:lnTo>
              <a:lnTo>
                <a:pt x="525672" y="1001662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040245" y="3886480"/>
        <a:ext cx="56561" cy="56561"/>
      </dsp:txXfrm>
    </dsp:sp>
    <dsp:sp modelId="{859A8684-603D-42C4-89BF-D549E9F07774}">
      <dsp:nvSpPr>
        <dsp:cNvPr id="0" name=""/>
        <dsp:cNvSpPr/>
      </dsp:nvSpPr>
      <dsp:spPr>
        <a:xfrm>
          <a:off x="4805689" y="3368209"/>
          <a:ext cx="5256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5672" y="45720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055384" y="3400788"/>
        <a:ext cx="26283" cy="26283"/>
      </dsp:txXfrm>
    </dsp:sp>
    <dsp:sp modelId="{D1A89183-9460-444A-BA5D-BE65CEFC69C7}">
      <dsp:nvSpPr>
        <dsp:cNvPr id="0" name=""/>
        <dsp:cNvSpPr/>
      </dsp:nvSpPr>
      <dsp:spPr>
        <a:xfrm>
          <a:off x="4805689" y="2412267"/>
          <a:ext cx="525672" cy="1001662"/>
        </a:xfrm>
        <a:custGeom>
          <a:avLst/>
          <a:gdLst/>
          <a:ahLst/>
          <a:cxnLst/>
          <a:rect l="0" t="0" r="0" b="0"/>
          <a:pathLst>
            <a:path>
              <a:moveTo>
                <a:pt x="0" y="1001662"/>
              </a:moveTo>
              <a:lnTo>
                <a:pt x="262836" y="1001662"/>
              </a:lnTo>
              <a:lnTo>
                <a:pt x="262836" y="0"/>
              </a:lnTo>
              <a:lnTo>
                <a:pt x="525672" y="0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040245" y="2884817"/>
        <a:ext cx="56561" cy="56561"/>
      </dsp:txXfrm>
    </dsp:sp>
    <dsp:sp modelId="{2E0B9E10-8ECE-47E5-8526-F508EDA106A0}">
      <dsp:nvSpPr>
        <dsp:cNvPr id="0" name=""/>
        <dsp:cNvSpPr/>
      </dsp:nvSpPr>
      <dsp:spPr>
        <a:xfrm>
          <a:off x="1651653" y="3413929"/>
          <a:ext cx="525672" cy="1502494"/>
        </a:xfrm>
        <a:custGeom>
          <a:avLst/>
          <a:gdLst/>
          <a:ahLst/>
          <a:cxnLst/>
          <a:rect l="0" t="0" r="0" b="0"/>
          <a:pathLst>
            <a:path>
              <a:moveTo>
                <a:pt x="0" y="1502494"/>
              </a:moveTo>
              <a:lnTo>
                <a:pt x="262836" y="1502494"/>
              </a:lnTo>
              <a:lnTo>
                <a:pt x="262836" y="0"/>
              </a:lnTo>
              <a:lnTo>
                <a:pt x="525672" y="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874695" y="4125382"/>
        <a:ext cx="79589" cy="79589"/>
      </dsp:txXfrm>
    </dsp:sp>
    <dsp:sp modelId="{ABE92A9F-895C-4FD0-94B4-068162114CE0}">
      <dsp:nvSpPr>
        <dsp:cNvPr id="0" name=""/>
        <dsp:cNvSpPr/>
      </dsp:nvSpPr>
      <dsp:spPr>
        <a:xfrm>
          <a:off x="4805689" y="909772"/>
          <a:ext cx="525672" cy="500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2836" y="0"/>
              </a:lnTo>
              <a:lnTo>
                <a:pt x="262836" y="500831"/>
              </a:lnTo>
              <a:lnTo>
                <a:pt x="525672" y="500831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050374" y="1142037"/>
        <a:ext cx="36303" cy="36303"/>
      </dsp:txXfrm>
    </dsp:sp>
    <dsp:sp modelId="{A377B4E9-529B-4505-80A1-0023EF0BE76E}">
      <dsp:nvSpPr>
        <dsp:cNvPr id="0" name=""/>
        <dsp:cNvSpPr/>
      </dsp:nvSpPr>
      <dsp:spPr>
        <a:xfrm>
          <a:off x="4805689" y="408941"/>
          <a:ext cx="525672" cy="500831"/>
        </a:xfrm>
        <a:custGeom>
          <a:avLst/>
          <a:gdLst/>
          <a:ahLst/>
          <a:cxnLst/>
          <a:rect l="0" t="0" r="0" b="0"/>
          <a:pathLst>
            <a:path>
              <a:moveTo>
                <a:pt x="0" y="500831"/>
              </a:moveTo>
              <a:lnTo>
                <a:pt x="262836" y="500831"/>
              </a:lnTo>
              <a:lnTo>
                <a:pt x="262836" y="0"/>
              </a:lnTo>
              <a:lnTo>
                <a:pt x="525672" y="0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050374" y="641205"/>
        <a:ext cx="36303" cy="36303"/>
      </dsp:txXfrm>
    </dsp:sp>
    <dsp:sp modelId="{53AA34F4-18CF-4EDE-A40C-65E69EB48E68}">
      <dsp:nvSpPr>
        <dsp:cNvPr id="0" name=""/>
        <dsp:cNvSpPr/>
      </dsp:nvSpPr>
      <dsp:spPr>
        <a:xfrm>
          <a:off x="1651653" y="909772"/>
          <a:ext cx="525672" cy="4006651"/>
        </a:xfrm>
        <a:custGeom>
          <a:avLst/>
          <a:gdLst/>
          <a:ahLst/>
          <a:cxnLst/>
          <a:rect l="0" t="0" r="0" b="0"/>
          <a:pathLst>
            <a:path>
              <a:moveTo>
                <a:pt x="0" y="4006651"/>
              </a:moveTo>
              <a:lnTo>
                <a:pt x="262836" y="4006651"/>
              </a:lnTo>
              <a:lnTo>
                <a:pt x="262836" y="0"/>
              </a:lnTo>
              <a:lnTo>
                <a:pt x="525672" y="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1813465" y="2812073"/>
        <a:ext cx="202049" cy="202049"/>
      </dsp:txXfrm>
    </dsp:sp>
    <dsp:sp modelId="{41BCB004-8CEE-49CD-9E13-C2CE0CF21EAD}">
      <dsp:nvSpPr>
        <dsp:cNvPr id="0" name=""/>
        <dsp:cNvSpPr/>
      </dsp:nvSpPr>
      <dsp:spPr>
        <a:xfrm rot="16200000">
          <a:off x="-2473223" y="4340363"/>
          <a:ext cx="7097634" cy="1152120"/>
        </a:xfrm>
        <a:prstGeom prst="rect">
          <a:avLst/>
        </a:prstGeom>
        <a:solidFill>
          <a:srgbClr val="275E6B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b="1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Модели машинного обучения</a:t>
          </a:r>
          <a:endParaRPr lang="ru-RU" sz="3000" b="1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-2473223" y="4340363"/>
        <a:ext cx="7097634" cy="1152120"/>
      </dsp:txXfrm>
    </dsp:sp>
    <dsp:sp modelId="{58FA1CCA-005B-4AB6-A1FC-F51DE467DD72}">
      <dsp:nvSpPr>
        <dsp:cNvPr id="0" name=""/>
        <dsp:cNvSpPr/>
      </dsp:nvSpPr>
      <dsp:spPr>
        <a:xfrm>
          <a:off x="2177326" y="509107"/>
          <a:ext cx="2628363" cy="801330"/>
        </a:xfrm>
        <a:prstGeom prst="rect">
          <a:avLst/>
        </a:prstGeom>
        <a:solidFill>
          <a:schemeClr val="accent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Survival trees</a:t>
          </a:r>
          <a:endParaRPr lang="ru-RU" sz="2200" b="1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2177326" y="509107"/>
        <a:ext cx="2628363" cy="801330"/>
      </dsp:txXfrm>
    </dsp:sp>
    <dsp:sp modelId="{CB4EEA30-62F0-43AE-B689-4A188CD79CFD}">
      <dsp:nvSpPr>
        <dsp:cNvPr id="0" name=""/>
        <dsp:cNvSpPr/>
      </dsp:nvSpPr>
      <dsp:spPr>
        <a:xfrm>
          <a:off x="5331362" y="8276"/>
          <a:ext cx="2628363" cy="801330"/>
        </a:xfrm>
        <a:prstGeom prst="rect">
          <a:avLst/>
        </a:prstGeom>
        <a:solidFill>
          <a:schemeClr val="accent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Relative risk trees</a:t>
          </a:r>
          <a:endParaRPr lang="ru-RU" sz="2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5331362" y="8276"/>
        <a:ext cx="2628363" cy="801330"/>
      </dsp:txXfrm>
    </dsp:sp>
    <dsp:sp modelId="{5C88EB86-0104-42DD-BFFB-F5E243C8AA18}">
      <dsp:nvSpPr>
        <dsp:cNvPr id="0" name=""/>
        <dsp:cNvSpPr/>
      </dsp:nvSpPr>
      <dsp:spPr>
        <a:xfrm>
          <a:off x="5331362" y="1009939"/>
          <a:ext cx="2628363" cy="801330"/>
        </a:xfrm>
        <a:prstGeom prst="rect">
          <a:avLst/>
        </a:prstGeom>
        <a:solidFill>
          <a:schemeClr val="accent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Conditional inference trees</a:t>
          </a:r>
          <a:endParaRPr lang="ru-RU" sz="2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5331362" y="1009939"/>
        <a:ext cx="2628363" cy="801330"/>
      </dsp:txXfrm>
    </dsp:sp>
    <dsp:sp modelId="{46115F6B-418B-49F2-AAD8-D15E671BF863}">
      <dsp:nvSpPr>
        <dsp:cNvPr id="0" name=""/>
        <dsp:cNvSpPr/>
      </dsp:nvSpPr>
      <dsp:spPr>
        <a:xfrm>
          <a:off x="2177326" y="3013264"/>
          <a:ext cx="2628363" cy="80133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Ансамбли моделей</a:t>
          </a:r>
          <a:endParaRPr lang="ru-RU" sz="2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2177326" y="3013264"/>
        <a:ext cx="2628363" cy="801330"/>
      </dsp:txXfrm>
    </dsp:sp>
    <dsp:sp modelId="{4E3B2A3F-A15F-4C74-A419-C78EDDD2C691}">
      <dsp:nvSpPr>
        <dsp:cNvPr id="0" name=""/>
        <dsp:cNvSpPr/>
      </dsp:nvSpPr>
      <dsp:spPr>
        <a:xfrm>
          <a:off x="5331362" y="2011601"/>
          <a:ext cx="2628363" cy="801330"/>
        </a:xfrm>
        <a:prstGeom prst="rect">
          <a:avLst/>
        </a:prstGeom>
        <a:solidFill>
          <a:schemeClr val="accent1">
            <a:lumMod val="75000"/>
          </a:schemeClr>
        </a:solidFill>
        <a:ln w="76200" cap="flat" cmpd="dbl" algn="in">
          <a:solidFill>
            <a:srgbClr val="204F5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Random survival forest</a:t>
          </a:r>
          <a:endParaRPr lang="ru-RU" sz="2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5331362" y="2011601"/>
        <a:ext cx="2628363" cy="801330"/>
      </dsp:txXfrm>
    </dsp:sp>
    <dsp:sp modelId="{27244DA3-3F5F-47E7-8C1D-4D4DBA5D01EF}">
      <dsp:nvSpPr>
        <dsp:cNvPr id="0" name=""/>
        <dsp:cNvSpPr/>
      </dsp:nvSpPr>
      <dsp:spPr>
        <a:xfrm>
          <a:off x="5331362" y="3013264"/>
          <a:ext cx="2628363" cy="80133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Bagging survival trees</a:t>
          </a:r>
          <a:endParaRPr lang="ru-RU" sz="2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5331362" y="3013264"/>
        <a:ext cx="2628363" cy="801330"/>
      </dsp:txXfrm>
    </dsp:sp>
    <dsp:sp modelId="{C87486D3-FEB4-4DE8-9D9A-640C466864EE}">
      <dsp:nvSpPr>
        <dsp:cNvPr id="0" name=""/>
        <dsp:cNvSpPr/>
      </dsp:nvSpPr>
      <dsp:spPr>
        <a:xfrm>
          <a:off x="5331362" y="4014927"/>
          <a:ext cx="2628363" cy="80133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Boosting</a:t>
          </a:r>
          <a:endParaRPr lang="ru-RU" sz="2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5331362" y="4014927"/>
        <a:ext cx="2628363" cy="801330"/>
      </dsp:txXfrm>
    </dsp:sp>
    <dsp:sp modelId="{1CACC008-157E-4E83-BB88-1419F678DD07}">
      <dsp:nvSpPr>
        <dsp:cNvPr id="0" name=""/>
        <dsp:cNvSpPr/>
      </dsp:nvSpPr>
      <dsp:spPr>
        <a:xfrm>
          <a:off x="2177326" y="4014927"/>
          <a:ext cx="2628363" cy="801330"/>
        </a:xfrm>
        <a:prstGeom prst="rect">
          <a:avLst/>
        </a:prstGeom>
        <a:solidFill>
          <a:schemeClr val="accent5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SVM</a:t>
          </a:r>
          <a:endParaRPr lang="ru-RU" sz="2200" b="1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2177326" y="4014927"/>
        <a:ext cx="2628363" cy="801330"/>
      </dsp:txXfrm>
    </dsp:sp>
    <dsp:sp modelId="{3539B8D4-05FA-4F7D-95D7-65DDCA18B028}">
      <dsp:nvSpPr>
        <dsp:cNvPr id="0" name=""/>
        <dsp:cNvSpPr/>
      </dsp:nvSpPr>
      <dsp:spPr>
        <a:xfrm>
          <a:off x="2177326" y="5517421"/>
          <a:ext cx="2628363" cy="801330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Байесовские модели</a:t>
          </a:r>
          <a:endParaRPr lang="ru-RU" sz="2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2177326" y="5517421"/>
        <a:ext cx="2628363" cy="801330"/>
      </dsp:txXfrm>
    </dsp:sp>
    <dsp:sp modelId="{369AF6D5-AE42-49EE-9F03-E1BFD5AAC68C}">
      <dsp:nvSpPr>
        <dsp:cNvPr id="0" name=""/>
        <dsp:cNvSpPr/>
      </dsp:nvSpPr>
      <dsp:spPr>
        <a:xfrm>
          <a:off x="5331362" y="5016590"/>
          <a:ext cx="2628363" cy="801330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Naïve Bayes</a:t>
          </a:r>
          <a:endParaRPr lang="ru-RU" sz="2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5331362" y="5016590"/>
        <a:ext cx="2628363" cy="801330"/>
      </dsp:txXfrm>
    </dsp:sp>
    <dsp:sp modelId="{604EA6AD-CEBF-4A7C-BC52-B5F6DF07700C}">
      <dsp:nvSpPr>
        <dsp:cNvPr id="0" name=""/>
        <dsp:cNvSpPr/>
      </dsp:nvSpPr>
      <dsp:spPr>
        <a:xfrm>
          <a:off x="5331362" y="6018253"/>
          <a:ext cx="2628363" cy="801330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Bayes Network</a:t>
          </a:r>
          <a:endParaRPr lang="ru-RU" sz="2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5331362" y="6018253"/>
        <a:ext cx="2628363" cy="801330"/>
      </dsp:txXfrm>
    </dsp:sp>
    <dsp:sp modelId="{A83A73BB-C0F9-444A-B12E-2F4C7942F697}">
      <dsp:nvSpPr>
        <dsp:cNvPr id="0" name=""/>
        <dsp:cNvSpPr/>
      </dsp:nvSpPr>
      <dsp:spPr>
        <a:xfrm>
          <a:off x="2177326" y="8522410"/>
          <a:ext cx="2628363" cy="801330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Нейронные сети</a:t>
          </a:r>
          <a:endParaRPr lang="ru-RU" sz="2200" b="1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2177326" y="8522410"/>
        <a:ext cx="2628363" cy="801330"/>
      </dsp:txXfrm>
    </dsp:sp>
    <dsp:sp modelId="{3D6C5B11-EDD4-4DA9-AF11-47F60212B5DE}">
      <dsp:nvSpPr>
        <dsp:cNvPr id="0" name=""/>
        <dsp:cNvSpPr/>
      </dsp:nvSpPr>
      <dsp:spPr>
        <a:xfrm>
          <a:off x="5331362" y="7019915"/>
          <a:ext cx="2628363" cy="801330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DeepSurv</a:t>
          </a:r>
          <a:endParaRPr lang="ru-RU" sz="2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5331362" y="7019915"/>
        <a:ext cx="2628363" cy="801330"/>
      </dsp:txXfrm>
    </dsp:sp>
    <dsp:sp modelId="{9C39ACC0-05B2-432E-ADAE-D06CC884E96A}">
      <dsp:nvSpPr>
        <dsp:cNvPr id="0" name=""/>
        <dsp:cNvSpPr/>
      </dsp:nvSpPr>
      <dsp:spPr>
        <a:xfrm>
          <a:off x="5331362" y="8021578"/>
          <a:ext cx="2628363" cy="801330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DeepHit</a:t>
          </a:r>
          <a:endParaRPr lang="ru-RU" sz="2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5331362" y="8021578"/>
        <a:ext cx="2628363" cy="801330"/>
      </dsp:txXfrm>
    </dsp:sp>
    <dsp:sp modelId="{B8A204EB-64B1-4E2F-B2B5-42A00E34A3CF}">
      <dsp:nvSpPr>
        <dsp:cNvPr id="0" name=""/>
        <dsp:cNvSpPr/>
      </dsp:nvSpPr>
      <dsp:spPr>
        <a:xfrm>
          <a:off x="5331362" y="9023241"/>
          <a:ext cx="2628363" cy="801330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RNN-</a:t>
          </a:r>
          <a:r>
            <a:rPr lang="en-US" sz="2200" kern="1200" dirty="0" err="1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Surv</a:t>
          </a:r>
          <a:endParaRPr lang="ru-RU" sz="2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5331362" y="9023241"/>
        <a:ext cx="2628363" cy="801330"/>
      </dsp:txXfrm>
    </dsp:sp>
    <dsp:sp modelId="{BCA63877-E5C9-403B-98C9-A723EE2E0548}">
      <dsp:nvSpPr>
        <dsp:cNvPr id="0" name=""/>
        <dsp:cNvSpPr/>
      </dsp:nvSpPr>
      <dsp:spPr>
        <a:xfrm>
          <a:off x="5331362" y="10024904"/>
          <a:ext cx="2628363" cy="801330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Cox-Time</a:t>
          </a:r>
          <a:endParaRPr lang="ru-RU" sz="2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5331362" y="10024904"/>
        <a:ext cx="2628363" cy="801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7112180" y="1261873"/>
            <a:ext cx="10468423" cy="10458450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6484" y="2196776"/>
            <a:ext cx="20631462" cy="8789976"/>
          </a:xfrm>
        </p:spPr>
        <p:txBody>
          <a:bodyPr anchor="ctr">
            <a:noAutofit/>
          </a:bodyPr>
          <a:lstStyle>
            <a:lvl1pPr algn="ctr">
              <a:defRPr sz="19995" spc="16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8937" y="11958393"/>
            <a:ext cx="16086556" cy="1484558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3999" b="1" i="0" cap="all" spc="800" baseline="0">
                <a:solidFill>
                  <a:schemeClr val="tx2"/>
                </a:solidFill>
              </a:defRPr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56484" y="12751358"/>
            <a:ext cx="4658231" cy="696924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58487" y="12751358"/>
            <a:ext cx="8227457" cy="69159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129714" y="12751358"/>
            <a:ext cx="4658233" cy="69159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56678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253548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97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127399" y="764772"/>
            <a:ext cx="2983487" cy="1120080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3946" y="764771"/>
            <a:ext cx="16780799" cy="1120081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770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62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6255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4170" y="2147777"/>
            <a:ext cx="16369878" cy="8129254"/>
          </a:xfrm>
        </p:spPr>
        <p:txBody>
          <a:bodyPr anchor="b">
            <a:normAutofit/>
          </a:bodyPr>
          <a:lstStyle>
            <a:lvl1pPr>
              <a:defRPr sz="16796" spc="16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4171" y="10319563"/>
            <a:ext cx="14031321" cy="19022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999" b="1" i="0" cap="all" spc="800" baseline="0">
                <a:solidFill>
                  <a:schemeClr val="accent1"/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1407" y="12751358"/>
            <a:ext cx="2987116" cy="69692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555378" y="12751358"/>
            <a:ext cx="8227457" cy="69159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879690" y="12751358"/>
            <a:ext cx="2974357" cy="69159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5627810" cy="13716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11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3945" y="4572000"/>
            <a:ext cx="9598700" cy="723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92129" y="4572000"/>
            <a:ext cx="9598700" cy="723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39187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4803" y="762001"/>
            <a:ext cx="20340102" cy="298703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2704" y="4399267"/>
            <a:ext cx="9598700" cy="1265058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3799" b="1" cap="all" spc="400" baseline="0">
                <a:solidFill>
                  <a:schemeClr val="tx2"/>
                </a:solidFill>
              </a:defRPr>
            </a:lvl1pPr>
            <a:lvl2pPr marL="914171" indent="0">
              <a:buNone/>
              <a:defRPr sz="37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3945" y="5818204"/>
            <a:ext cx="9598700" cy="59927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264273" y="4399267"/>
            <a:ext cx="9598700" cy="1265058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3799" b="1" cap="all" spc="400" baseline="0">
                <a:solidFill>
                  <a:schemeClr val="tx2"/>
                </a:solidFill>
              </a:defRPr>
            </a:lvl1pPr>
            <a:lvl2pPr marL="914171" indent="0">
              <a:buNone/>
              <a:defRPr sz="37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264273" y="5818204"/>
            <a:ext cx="9598700" cy="59927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97319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8521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395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14775775" y="0"/>
            <a:ext cx="9601875" cy="13716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1426" y="914399"/>
            <a:ext cx="6182620" cy="2393342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799" b="1" i="0" cap="all" spc="6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9704" y="1840754"/>
            <a:ext cx="12313628" cy="9970248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1428" y="3482672"/>
            <a:ext cx="6182620" cy="832832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2399"/>
              </a:spcBef>
              <a:buNone/>
              <a:defRPr sz="3199" baseline="0">
                <a:solidFill>
                  <a:schemeClr val="bg2"/>
                </a:solidFill>
              </a:defRPr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9704" y="12751358"/>
            <a:ext cx="2466068" cy="696924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06146" y="12751358"/>
            <a:ext cx="6962544" cy="6915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79064" y="12751358"/>
            <a:ext cx="2464270" cy="691592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56678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8798218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781" y="1"/>
            <a:ext cx="14707339" cy="13715998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14775775" y="0"/>
            <a:ext cx="9601875" cy="13716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56678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1424" y="914400"/>
            <a:ext cx="6182624" cy="239334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799" b="1" i="0" spc="6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1424" y="3482672"/>
            <a:ext cx="6182624" cy="832832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2399"/>
              </a:spcBef>
              <a:buNone/>
              <a:defRPr sz="3199" baseline="0">
                <a:solidFill>
                  <a:schemeClr val="bg2"/>
                </a:solidFill>
              </a:defRPr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1501" y="12751358"/>
            <a:ext cx="2464270" cy="696924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06147" y="12751358"/>
            <a:ext cx="6962542" cy="6915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72174" y="12751358"/>
            <a:ext cx="2468237" cy="691592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14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2704" y="764770"/>
            <a:ext cx="20351343" cy="29842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2704" y="4572003"/>
            <a:ext cx="20351343" cy="7187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02704" y="12751358"/>
            <a:ext cx="4658231" cy="6969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51358"/>
            <a:ext cx="8227457" cy="691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8" y="12751358"/>
            <a:ext cx="5637330" cy="691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1" y="0"/>
            <a:ext cx="1771189" cy="13716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23810870" y="0"/>
            <a:ext cx="56678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BBCCF403-77F5-E64B-B3A1-43CAED52C50B}"/>
              </a:ext>
            </a:extLst>
          </p:cNvPr>
          <p:cNvSpPr/>
          <p:nvPr userDrawn="1"/>
        </p:nvSpPr>
        <p:spPr>
          <a:xfrm>
            <a:off x="22302691" y="762000"/>
            <a:ext cx="554134" cy="55413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390604" y="885179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5815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10197" kern="1200" cap="all" spc="4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110000"/>
        </a:lnSpc>
        <a:spcBef>
          <a:spcPts val="1400"/>
        </a:spcBef>
        <a:buClr>
          <a:schemeClr val="tx2"/>
        </a:buClr>
        <a:buFont typeface="Arial" panose="020B0604020202020204" pitchFamily="34" charset="0"/>
        <a:buChar char="•"/>
        <a:defRPr sz="39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110000"/>
        </a:lnSpc>
        <a:spcBef>
          <a:spcPts val="1400"/>
        </a:spcBef>
        <a:buClr>
          <a:schemeClr val="tx2"/>
        </a:buClr>
        <a:buFont typeface="Gill Sans MT" panose="020B0502020104020203" pitchFamily="34" charset="0"/>
        <a:buChar char="–"/>
        <a:defRPr sz="35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110000"/>
        </a:lnSpc>
        <a:spcBef>
          <a:spcPts val="1400"/>
        </a:spcBef>
        <a:buClr>
          <a:schemeClr val="tx2"/>
        </a:buClr>
        <a:buFont typeface="Arial" panose="020B0604020202020204" pitchFamily="34" charset="0"/>
        <a:buChar char="•"/>
        <a:defRPr sz="31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110000"/>
        </a:lnSpc>
        <a:spcBef>
          <a:spcPts val="1400"/>
        </a:spcBef>
        <a:buClr>
          <a:schemeClr val="tx2"/>
        </a:buClr>
        <a:buFont typeface="Gill Sans MT" panose="020B0502020104020203" pitchFamily="34" charset="0"/>
        <a:buChar char="–"/>
        <a:defRPr sz="27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110000"/>
        </a:lnSpc>
        <a:spcBef>
          <a:spcPts val="1400"/>
        </a:spcBef>
        <a:buClr>
          <a:schemeClr val="tx2"/>
        </a:buClr>
        <a:buFont typeface="Arial" panose="020B0604020202020204" pitchFamily="34" charset="0"/>
        <a:buChar char="•"/>
        <a:defRPr sz="27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110000"/>
        </a:lnSpc>
        <a:spcBef>
          <a:spcPts val="1400"/>
        </a:spcBef>
        <a:buClr>
          <a:schemeClr val="tx2"/>
        </a:buClr>
        <a:buFont typeface="Gill Sans MT" panose="020B0502020104020203" pitchFamily="34" charset="0"/>
        <a:buChar char="–"/>
        <a:defRPr sz="27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110000"/>
        </a:lnSpc>
        <a:spcBef>
          <a:spcPts val="1400"/>
        </a:spcBef>
        <a:buClr>
          <a:schemeClr val="tx2"/>
        </a:buClr>
        <a:buFont typeface="Arial" panose="020B0604020202020204" pitchFamily="34" charset="0"/>
        <a:buChar char="•"/>
        <a:defRPr sz="27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110000"/>
        </a:lnSpc>
        <a:spcBef>
          <a:spcPts val="1400"/>
        </a:spcBef>
        <a:buClr>
          <a:schemeClr val="tx2"/>
        </a:buClr>
        <a:buFont typeface="Gill Sans MT" panose="020B0502020104020203" pitchFamily="34" charset="0"/>
        <a:buChar char="–"/>
        <a:defRPr sz="2799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110000"/>
        </a:lnSpc>
        <a:spcBef>
          <a:spcPts val="1400"/>
        </a:spcBef>
        <a:buClr>
          <a:schemeClr val="tx2"/>
        </a:buClr>
        <a:buFont typeface="Arial" panose="020B0604020202020204" pitchFamily="34" charset="0"/>
        <a:buChar char="•"/>
        <a:defRPr sz="2799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7" Type="http://schemas.microsoft.com/office/2007/relationships/hdphoto" Target="../media/hdphoto1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5.wdp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17.wdp"/><Relationship Id="rId7" Type="http://schemas.microsoft.com/office/2007/relationships/hdphoto" Target="../media/hdphoto19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18.wdp"/><Relationship Id="rId4" Type="http://schemas.openxmlformats.org/officeDocument/2006/relationships/image" Target="../media/image19.png"/><Relationship Id="rId9" Type="http://schemas.microsoft.com/office/2007/relationships/hdphoto" Target="../media/hdphoto20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2.wdp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3.wdp"/><Relationship Id="rId7" Type="http://schemas.microsoft.com/office/2007/relationships/hdphoto" Target="../media/hdphoto25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24.wdp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6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10.wdp"/><Relationship Id="rId3" Type="http://schemas.microsoft.com/office/2007/relationships/hdphoto" Target="../media/hdphoto5.wdp"/><Relationship Id="rId7" Type="http://schemas.microsoft.com/office/2007/relationships/hdphoto" Target="../media/hdphoto7.wdp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9.wdp"/><Relationship Id="rId5" Type="http://schemas.microsoft.com/office/2007/relationships/hdphoto" Target="../media/hdphoto6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8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7" Type="http://schemas.microsoft.com/office/2007/relationships/hdphoto" Target="../media/hdphoto1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2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7334" y="2965160"/>
            <a:ext cx="13004800" cy="1071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Предсказание вероятности оттока клиентов с помощью моделей анализа выживаемости</a:t>
            </a:r>
            <a:endParaRPr lang="en-US" sz="6000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en-US" sz="6000" b="1" dirty="0" smtClean="0"/>
          </a:p>
          <a:p>
            <a:pPr algn="ctr"/>
            <a:r>
              <a:rPr lang="ru-RU" sz="3000" b="1" dirty="0" smtClean="0"/>
              <a:t>итоговый проект</a:t>
            </a:r>
            <a:endParaRPr lang="en-US" sz="3000" b="1" dirty="0" smtClean="0"/>
          </a:p>
          <a:p>
            <a:pPr algn="ctr"/>
            <a:endParaRPr lang="ru-RU" sz="6000" b="1" dirty="0" smtClean="0"/>
          </a:p>
          <a:p>
            <a:pPr algn="ctr"/>
            <a:r>
              <a:rPr lang="ru-RU" sz="40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Выполнила: Ольга Мироненко</a:t>
            </a:r>
            <a:endParaRPr lang="en-US" sz="4000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ru-RU" sz="4000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ru-RU" sz="40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Научный руководитель: Елена </a:t>
            </a:r>
            <a:r>
              <a:rPr lang="ru-RU" sz="4000" b="1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Кантонистова</a:t>
            </a:r>
            <a:endParaRPr lang="ru-RU" sz="4000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ru-RU" sz="4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ru-RU" sz="4000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ru-RU" sz="4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ru-RU" sz="4000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ru-RU" sz="40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НИУ ВШЭ</a:t>
            </a:r>
            <a:endParaRPr lang="ru-RU" sz="4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ru-RU" sz="40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2021</a:t>
            </a:r>
            <a:endParaRPr lang="ru-RU" sz="4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16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02704" y="728132"/>
            <a:ext cx="20351343" cy="1591735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Модели и инструменты</a:t>
            </a:r>
            <a:endParaRPr lang="ru-RU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2704" y="2514600"/>
            <a:ext cx="20351343" cy="11201400"/>
          </a:xfrm>
        </p:spPr>
        <p:txBody>
          <a:bodyPr>
            <a:normAutofit/>
          </a:bodyPr>
          <a:lstStyle/>
          <a:p>
            <a:r>
              <a:rPr lang="ru-RU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Модели</a:t>
            </a:r>
            <a:r>
              <a:rPr lang="en-US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endParaRPr lang="ru-RU" sz="5000" dirty="0" smtClean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r>
              <a:rPr lang="ru-RU" sz="4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Регрессия Кокса</a:t>
            </a:r>
            <a:endParaRPr lang="en-US" sz="46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r>
              <a:rPr lang="en-US" sz="4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 survival forest</a:t>
            </a:r>
          </a:p>
          <a:p>
            <a:r>
              <a:rPr lang="ru-RU" sz="5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Наборы переменных:</a:t>
            </a:r>
            <a:endParaRPr lang="en-US" sz="50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r>
              <a:rPr lang="en-US" sz="4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Baseline: </a:t>
            </a:r>
            <a:r>
              <a:rPr lang="ru-RU" sz="4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данные о </a:t>
            </a:r>
            <a:r>
              <a:rPr lang="ru-RU" sz="46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пользователе, </a:t>
            </a:r>
            <a:r>
              <a:rPr lang="ru-RU" sz="4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первой транзакции в подписке + количестве предыдущих потерь этого клиента</a:t>
            </a:r>
          </a:p>
          <a:p>
            <a:pPr lvl="1"/>
            <a:r>
              <a:rPr lang="en-US" sz="4600" dirty="0" err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Prev</a:t>
            </a:r>
            <a:r>
              <a:rPr lang="en-US" sz="46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Baseline </a:t>
            </a:r>
            <a:r>
              <a:rPr lang="en-US" sz="4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+ </a:t>
            </a:r>
            <a:r>
              <a:rPr lang="ru-RU" sz="4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данные о предыдущих подписках клиента</a:t>
            </a:r>
          </a:p>
          <a:p>
            <a:pPr lvl="1"/>
            <a:r>
              <a:rPr lang="en-US" sz="4600" dirty="0" err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TimeDep</a:t>
            </a:r>
            <a:r>
              <a:rPr lang="en-US" sz="46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sz="4600" dirty="0" err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Prev</a:t>
            </a:r>
            <a:r>
              <a:rPr lang="en-US" sz="46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’ </a:t>
            </a:r>
            <a:r>
              <a:rPr lang="en-US" sz="4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+ </a:t>
            </a:r>
            <a:r>
              <a:rPr lang="ru-RU" sz="4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данные по активности и транзакциям в процессе текущей подписки (</a:t>
            </a:r>
            <a:r>
              <a:rPr lang="en-US" sz="4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time-dependent </a:t>
            </a:r>
            <a:r>
              <a:rPr lang="ru-RU" sz="4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переменные)</a:t>
            </a:r>
            <a:endParaRPr lang="ru-RU" sz="5000" dirty="0" smtClean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ru-RU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Инструменты:</a:t>
            </a:r>
          </a:p>
          <a:p>
            <a:pPr lvl="1"/>
            <a:r>
              <a:rPr lang="en-US" sz="46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 (survival, </a:t>
            </a:r>
            <a:r>
              <a:rPr lang="en-US" sz="4600" dirty="0" err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rms</a:t>
            </a:r>
            <a:r>
              <a:rPr lang="en-US" sz="4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4600" dirty="0" err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LTRCforest</a:t>
            </a:r>
            <a:r>
              <a:rPr lang="en-US" sz="46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lvl="1"/>
            <a:r>
              <a:rPr lang="en-US" sz="46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Python (</a:t>
            </a:r>
            <a:r>
              <a:rPr lang="en-US" sz="4600" dirty="0" err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scikit</a:t>
            </a:r>
            <a:r>
              <a:rPr lang="en-US" sz="46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-survival</a:t>
            </a:r>
            <a:r>
              <a:rPr lang="en-US" sz="4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4600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scikit</a:t>
            </a:r>
            <a:r>
              <a:rPr lang="en-US" sz="4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-learn)</a:t>
            </a:r>
            <a:endParaRPr lang="ru-RU" sz="4600" dirty="0" smtClean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endParaRPr lang="en-US" sz="46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171" lvl="1" indent="0">
              <a:buNone/>
            </a:pPr>
            <a:endParaRPr lang="en-US" sz="50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endParaRPr lang="ru-RU" sz="4600" dirty="0" smtClean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ru-RU" sz="5000" dirty="0" smtClean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ru-RU" sz="50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6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02704" y="728132"/>
            <a:ext cx="20351343" cy="1591735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Результаты</a:t>
            </a:r>
            <a:endParaRPr lang="ru-RU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2704" y="2946400"/>
            <a:ext cx="20351343" cy="10769600"/>
          </a:xfrm>
        </p:spPr>
        <p:txBody>
          <a:bodyPr>
            <a:normAutofit/>
          </a:bodyPr>
          <a:lstStyle/>
          <a:p>
            <a:pPr marL="914171" lvl="1" indent="0">
              <a:buNone/>
            </a:pPr>
            <a:endParaRPr lang="ru-RU" sz="4600" dirty="0" smtClean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ru-RU" sz="5000" dirty="0" smtClean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ru-RU" sz="50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2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02704" y="2467106"/>
            <a:ext cx="9515705" cy="634380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2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00972" y="2409956"/>
            <a:ext cx="10353075" cy="690205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2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02704" y="8958148"/>
            <a:ext cx="9515704" cy="475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9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02704" y="728132"/>
            <a:ext cx="20351343" cy="1591735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Результаты</a:t>
            </a:r>
            <a:endParaRPr lang="ru-RU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2704" y="2319867"/>
            <a:ext cx="20351343" cy="11396133"/>
          </a:xfrm>
        </p:spPr>
        <p:txBody>
          <a:bodyPr>
            <a:normAutofit/>
          </a:bodyPr>
          <a:lstStyle/>
          <a:p>
            <a:pPr lvl="1"/>
            <a:endParaRPr lang="ru-RU" sz="4600" dirty="0" smtClean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ru-RU" sz="5000" dirty="0" smtClean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ru-RU" sz="50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2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23739" y="2234968"/>
            <a:ext cx="9374490" cy="578296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2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479557" y="2234968"/>
            <a:ext cx="9374490" cy="578296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2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5069" y="7933036"/>
            <a:ext cx="9374488" cy="57829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2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479557" y="7933036"/>
            <a:ext cx="9374488" cy="578296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502702" y="3189110"/>
            <a:ext cx="954107" cy="945868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Time-independent </a:t>
            </a:r>
            <a:r>
              <a:rPr lang="ru-RU" sz="5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переменные:</a:t>
            </a:r>
            <a:endParaRPr lang="en-US" sz="50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7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2704" y="2946400"/>
            <a:ext cx="20351343" cy="10769600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ru-RU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+ </a:t>
            </a:r>
            <a:r>
              <a:rPr lang="en-US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Time-dependent </a:t>
            </a:r>
            <a:r>
              <a:rPr lang="ru-RU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переменные:</a:t>
            </a:r>
            <a:endParaRPr lang="en-US" sz="5000" dirty="0" smtClean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02704" y="728132"/>
            <a:ext cx="20351343" cy="1591735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Результаты</a:t>
            </a:r>
            <a:endParaRPr lang="ru-RU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2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37454" y="4399089"/>
            <a:ext cx="9866348" cy="7115729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2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8245" y="4399088"/>
            <a:ext cx="11959209" cy="711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4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02704" y="728132"/>
            <a:ext cx="20351343" cy="1591735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Результаты</a:t>
            </a:r>
            <a:endParaRPr lang="ru-RU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2704" y="2319867"/>
            <a:ext cx="20351343" cy="11396133"/>
          </a:xfrm>
        </p:spPr>
        <p:txBody>
          <a:bodyPr>
            <a:normAutofit/>
          </a:bodyPr>
          <a:lstStyle/>
          <a:p>
            <a:r>
              <a:rPr lang="en-US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Time-independent </a:t>
            </a:r>
            <a:r>
              <a:rPr lang="ru-RU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переменные:</a:t>
            </a:r>
            <a:endParaRPr lang="en-US" sz="5000" dirty="0" smtClean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endParaRPr lang="ru-RU" sz="4600" dirty="0" smtClean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ru-RU" sz="5000" dirty="0" smtClean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ru-RU" sz="50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2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3854" y="3228184"/>
            <a:ext cx="15804346" cy="526811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2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98934" y="8305800"/>
            <a:ext cx="8770220" cy="54102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2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05589" y="8305800"/>
            <a:ext cx="8773161" cy="5412015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2915900" y="3873502"/>
            <a:ext cx="2381250" cy="266700"/>
          </a:xfrm>
          <a:prstGeom prst="rect">
            <a:avLst/>
          </a:prstGeom>
          <a:solidFill>
            <a:schemeClr val="accent4">
              <a:lumMod val="75000"/>
              <a:alpha val="31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2420600" y="4330702"/>
            <a:ext cx="2876550" cy="266700"/>
          </a:xfrm>
          <a:prstGeom prst="rect">
            <a:avLst/>
          </a:prstGeom>
          <a:solidFill>
            <a:schemeClr val="accent4">
              <a:lumMod val="75000"/>
              <a:alpha val="31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2420600" y="9179718"/>
            <a:ext cx="2628900" cy="266700"/>
          </a:xfrm>
          <a:prstGeom prst="rect">
            <a:avLst/>
          </a:prstGeom>
          <a:solidFill>
            <a:schemeClr val="accent4">
              <a:lumMod val="75000"/>
              <a:alpha val="31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32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02704" y="728132"/>
            <a:ext cx="20351343" cy="1591735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Результаты</a:t>
            </a:r>
            <a:endParaRPr lang="ru-RU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2704" y="2946400"/>
            <a:ext cx="20351343" cy="10769600"/>
          </a:xfrm>
        </p:spPr>
        <p:txBody>
          <a:bodyPr>
            <a:normAutofit/>
          </a:bodyPr>
          <a:lstStyle/>
          <a:p>
            <a:r>
              <a:rPr lang="ru-RU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+ </a:t>
            </a:r>
            <a:r>
              <a:rPr lang="en-US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Time-dependent </a:t>
            </a:r>
            <a:r>
              <a:rPr lang="ru-RU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переменные:</a:t>
            </a:r>
            <a:endParaRPr lang="en-US" sz="5000" dirty="0" smtClean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endParaRPr lang="ru-RU" sz="4600" dirty="0" smtClean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ru-RU" sz="5000" dirty="0" smtClean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ru-RU" sz="50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2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9550" y="4426078"/>
            <a:ext cx="13272849" cy="81912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8036" y="4426078"/>
            <a:ext cx="104558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Cox PH with time-dependent covariates, variable importance</a:t>
            </a:r>
            <a:endParaRPr lang="ru-RU" sz="3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286750" y="5224615"/>
            <a:ext cx="2533650" cy="306000"/>
          </a:xfrm>
          <a:prstGeom prst="rect">
            <a:avLst/>
          </a:prstGeom>
          <a:solidFill>
            <a:schemeClr val="accent4">
              <a:lumMod val="75000"/>
              <a:alpha val="31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343650" y="6157148"/>
            <a:ext cx="4476750" cy="302606"/>
          </a:xfrm>
          <a:prstGeom prst="rect">
            <a:avLst/>
          </a:prstGeom>
          <a:solidFill>
            <a:schemeClr val="accent4">
              <a:lumMod val="75000"/>
              <a:alpha val="31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077200" y="6459754"/>
            <a:ext cx="2743200" cy="306000"/>
          </a:xfrm>
          <a:prstGeom prst="rect">
            <a:avLst/>
          </a:prstGeom>
          <a:solidFill>
            <a:schemeClr val="accent2">
              <a:lumMod val="75000"/>
              <a:alpha val="31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315200" y="5530015"/>
            <a:ext cx="3505200" cy="303206"/>
          </a:xfrm>
          <a:prstGeom prst="rect">
            <a:avLst/>
          </a:prstGeom>
          <a:solidFill>
            <a:schemeClr val="accent2">
              <a:lumMod val="75000"/>
              <a:alpha val="31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8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02704" y="728132"/>
            <a:ext cx="20351343" cy="1591735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выводы</a:t>
            </a:r>
            <a:endParaRPr lang="ru-RU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2704" y="2946400"/>
            <a:ext cx="20351343" cy="10769600"/>
          </a:xfrm>
        </p:spPr>
        <p:txBody>
          <a:bodyPr>
            <a:normAutofit/>
          </a:bodyPr>
          <a:lstStyle/>
          <a:p>
            <a:r>
              <a:rPr lang="ru-RU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Предсказание индивидуальной функции выживаемости =</a:t>
            </a:r>
            <a:r>
              <a:rPr lang="en-US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</a:t>
            </a:r>
            <a:r>
              <a:rPr lang="ru-RU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оценк</a:t>
            </a:r>
            <a:r>
              <a:rPr lang="ru-RU" sz="5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а</a:t>
            </a:r>
            <a:r>
              <a:rPr lang="en-US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ru-RU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вероятности активности/потери клиента в течение разных периодов времени от начала «контракта», оценка </a:t>
            </a:r>
            <a:r>
              <a:rPr lang="en-US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customer lifetime value</a:t>
            </a:r>
            <a:r>
              <a:rPr lang="ru-RU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данные для кластеризации клиентов</a:t>
            </a:r>
          </a:p>
          <a:p>
            <a:r>
              <a:rPr lang="en-US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Hazard function =&gt; </a:t>
            </a:r>
            <a:r>
              <a:rPr lang="ru-RU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динамика риска оттока клиентов</a:t>
            </a:r>
          </a:p>
          <a:p>
            <a:r>
              <a:rPr lang="en-US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Time-dependent </a:t>
            </a:r>
            <a:r>
              <a:rPr lang="ru-RU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переменные =</a:t>
            </a:r>
            <a:r>
              <a:rPr lang="en-US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</a:t>
            </a:r>
            <a:r>
              <a:rPr lang="ru-RU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возможность уточнять прогноз в зависимости от поведения клиента</a:t>
            </a:r>
          </a:p>
          <a:p>
            <a:endParaRPr lang="ru-RU" sz="5000" dirty="0" smtClean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ru-RU" sz="50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7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02704" y="728132"/>
            <a:ext cx="20351343" cy="1591735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Тема и задачи проекта</a:t>
            </a:r>
            <a:endParaRPr lang="ru-RU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2704" y="2946400"/>
            <a:ext cx="20351343" cy="8812785"/>
          </a:xfrm>
        </p:spPr>
        <p:txBody>
          <a:bodyPr>
            <a:normAutofit/>
          </a:bodyPr>
          <a:lstStyle/>
          <a:p>
            <a:r>
              <a:rPr lang="ru-RU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Преимущества анализа выживаемости для решения задач, связанных со временем до события или временем без события</a:t>
            </a:r>
            <a:endParaRPr lang="en-US" sz="5000" dirty="0" smtClean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ru-RU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? Использование существующих статистических моделей анализа выживаемости для прогнозирования времени до события и вероятности его наступления</a:t>
            </a:r>
          </a:p>
          <a:p>
            <a:r>
              <a:rPr lang="ru-RU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? Возможности моделей машинного обучения</a:t>
            </a:r>
          </a:p>
          <a:p>
            <a:endParaRPr lang="ru-RU" sz="50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73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02704" y="728132"/>
            <a:ext cx="20351343" cy="1591735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Статистическая модель</a:t>
            </a:r>
            <a:endParaRPr lang="ru-RU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2502704" y="2946400"/>
                <a:ext cx="20351343" cy="8812785"/>
              </a:xfrm>
            </p:spPr>
            <p:txBody>
              <a:bodyPr>
                <a:normAutofit/>
              </a:bodyPr>
              <a:lstStyle/>
              <a:p>
                <a:r>
                  <a:rPr lang="en-US" sz="5000" i="1" dirty="0" smtClean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</a:t>
                </a:r>
                <a:r>
                  <a:rPr lang="ru-RU" sz="5000" dirty="0" smtClean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– непрерывная случайная величина</a:t>
                </a:r>
                <a:endParaRPr lang="ru-RU" sz="5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ru-RU" sz="5000" dirty="0" smtClean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Функция выживаемости: </a:t>
                </a:r>
                <a14:m>
                  <m:oMath xmlns:m="http://schemas.openxmlformats.org/officeDocument/2006/math">
                    <m:r>
                      <a:rPr lang="ru-RU" sz="46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ru-RU" sz="4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4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4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ru-RU" sz="4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4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4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sz="4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ru-RU" sz="4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4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ru-RU" sz="4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ru-RU" sz="4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ru-RU" sz="4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4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4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subSup"/>
                        <m:ctrlPr>
                          <a:rPr lang="ru-RU" sz="4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4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ru-RU" sz="4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ru-RU" sz="4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nary>
                    <m:r>
                      <a:rPr lang="ru-RU" sz="4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4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4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600" dirty="0" smtClean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ru-RU" sz="5000" dirty="0" smtClean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Функция риска</a:t>
                </a:r>
                <a:r>
                  <a:rPr lang="en-US" sz="5000" dirty="0" smtClean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46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4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4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)=</m:t>
                    </m:r>
                    <m:limLow>
                      <m:limLowPr>
                        <m:ctrlPr>
                          <a:rPr lang="ru-RU" sz="4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nor/>
                          </m:rPr>
                          <a:rPr lang="en-US" sz="4600">
                            <a:solidFill>
                              <a:schemeClr val="tx2"/>
                            </a:solidFill>
                            <a:latin typeface="Corbel" panose="020B0503020204020204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lim</m:t>
                        </m:r>
                      </m:e>
                      <m:lim>
                        <m:r>
                          <a:rPr lang="ru-RU" sz="4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4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4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  <m:f>
                      <m:fPr>
                        <m:ctrlPr>
                          <a:rPr lang="ru-RU" sz="4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4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4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4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ru-RU" sz="4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4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ru-RU" sz="4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4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sz="4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4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4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4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ru-RU" sz="4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4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ru-RU" sz="4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sz="4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4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4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4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4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4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ru-RU" sz="4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4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4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4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4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sz="4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4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ru-RU" sz="4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ru-RU" sz="4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𝑙𝑜𝑔𝑆</m:t>
                    </m:r>
                    <m:r>
                      <a:rPr lang="en-US" sz="4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4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600" dirty="0" smtClean="0">
                  <a:solidFill>
                    <a:schemeClr val="tx2"/>
                  </a:solidFill>
                  <a:latin typeface="Corbel" panose="020B0503020204020204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ru-RU" sz="4600" dirty="0" smtClean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Функция кумулятивного риска: </a:t>
                </a:r>
                <a14:m>
                  <m:oMath xmlns:m="http://schemas.openxmlformats.org/officeDocument/2006/math">
                    <m:r>
                      <a:rPr lang="ru-RU" sz="46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4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4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4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subSup"/>
                        <m:ctrlPr>
                          <a:rPr lang="ru-RU" sz="4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4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ru-RU" sz="4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ru-RU" sz="4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nary>
                    <m:r>
                      <a:rPr lang="ru-RU" sz="4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4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4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4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𝑑𝑣</m:t>
                    </m:r>
                    <m:r>
                      <a:rPr lang="ru-RU" sz="4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4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4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𝑙𝑜𝑔𝑆</m:t>
                    </m:r>
                    <m:r>
                      <a:rPr lang="ru-RU" sz="4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4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4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4600" dirty="0" smtClean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914171" lvl="1" indent="0">
                  <a:buNone/>
                </a:pPr>
                <a:endParaRPr lang="en-US" sz="5000" i="1" dirty="0" smtClean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914171" lvl="1" indent="0">
                  <a:buNone/>
                </a:pPr>
                <a:endParaRPr lang="en-US" sz="5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lvl="1"/>
                <a:endParaRPr lang="ru-RU" sz="4600" dirty="0" smtClean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ru-RU" sz="5000" dirty="0" smtClean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ru-RU" sz="5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2704" y="2946400"/>
                <a:ext cx="20351343" cy="8812785"/>
              </a:xfrm>
              <a:blipFill>
                <a:blip r:embed="rId2"/>
                <a:stretch>
                  <a:fillRect l="-1318" t="-1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2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12304" y="7744553"/>
            <a:ext cx="7691163" cy="512231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2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259734" y="7744553"/>
            <a:ext cx="7528862" cy="512231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259734" y="12866868"/>
            <a:ext cx="827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Vargas, Rafael. 2018. “Survival Analysis of Mobile Prepaid Customers Using the Weibull Distribution.”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2304" y="12866868"/>
            <a:ext cx="6263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Kazmi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Rashid. 2019. “Survival Analysis to Understand Customer Retention.”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80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02704" y="728132"/>
            <a:ext cx="20351343" cy="1591735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Задача </a:t>
            </a:r>
            <a:r>
              <a:rPr lang="en-US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ml</a:t>
            </a:r>
            <a:endParaRPr lang="ru-RU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2704" y="2946400"/>
            <a:ext cx="20351343" cy="10769600"/>
          </a:xfrm>
        </p:spPr>
        <p:txBody>
          <a:bodyPr>
            <a:normAutofit/>
          </a:bodyPr>
          <a:lstStyle/>
          <a:p>
            <a:r>
              <a:rPr lang="ru-RU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Варианты формулировки задачи</a:t>
            </a:r>
            <a:r>
              <a:rPr lang="en-US" sz="5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n-US" sz="4000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Sonabend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2021)</a:t>
            </a:r>
            <a:r>
              <a:rPr lang="ru-RU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lvl="1"/>
            <a:r>
              <a:rPr lang="ru-RU" sz="46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время до события</a:t>
            </a:r>
            <a:r>
              <a:rPr lang="en-US" sz="46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		</a:t>
            </a:r>
            <a:r>
              <a:rPr lang="ru-RU" sz="4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en-US" sz="4600" i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g: X → T</a:t>
            </a:r>
          </a:p>
          <a:p>
            <a:pPr lvl="1"/>
            <a:r>
              <a:rPr lang="ru-RU" sz="46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относительный риск события</a:t>
            </a:r>
            <a:r>
              <a:rPr lang="en-US" sz="46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	</a:t>
            </a:r>
            <a:r>
              <a:rPr lang="en-US" sz="4600" i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g: X → </a:t>
            </a:r>
            <a:r>
              <a:rPr lang="en-US" sz="4600" i="1" dirty="0" smtClean="0">
                <a:solidFill>
                  <a:schemeClr val="tx2"/>
                </a:solidFill>
                <a:latin typeface="Lucida Calligraphy" panose="03010101010101010101" pitchFamily="66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r>
              <a:rPr lang="ru-RU" sz="4600" i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  <a:r>
              <a:rPr lang="ru-RU" sz="4600" i="1" dirty="0" smtClean="0">
                <a:solidFill>
                  <a:schemeClr val="tx2"/>
                </a:solidFill>
                <a:latin typeface="Lucida Calligraphy" panose="03010101010101010101" pitchFamily="66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600" i="1" dirty="0">
                <a:solidFill>
                  <a:schemeClr val="tx2"/>
                </a:solidFill>
                <a:latin typeface="Lucida Calligraphy" panose="03010101010101010101" pitchFamily="66" charset="0"/>
                <a:ea typeface="Lato" panose="020F0502020204030203" pitchFamily="34" charset="0"/>
                <a:cs typeface="Lato" panose="020F0502020204030203" pitchFamily="34" charset="0"/>
              </a:rPr>
              <a:t>R </a:t>
            </a:r>
            <a:r>
              <a:rPr lang="en-US" sz="4600" i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⊆ </a:t>
            </a:r>
            <a:r>
              <a:rPr lang="en-US" sz="4600" i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endParaRPr lang="en-US" sz="4600" i="1" dirty="0" smtClean="0">
              <a:solidFill>
                <a:schemeClr val="tx2"/>
              </a:solidFill>
              <a:latin typeface="Lucida Calligraphy" panose="03010101010101010101" pitchFamily="66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r>
              <a:rPr lang="ru-RU" sz="46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распределение выживаемости:	</a:t>
            </a:r>
            <a:r>
              <a:rPr lang="en-US" sz="4600" i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g: X → S, S ⊆ </a:t>
            </a:r>
            <a:r>
              <a:rPr lang="en-US" sz="4600" i="1" dirty="0" err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Distr</a:t>
            </a:r>
            <a:r>
              <a:rPr lang="en-US" sz="4600" i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(T)</a:t>
            </a:r>
            <a:endParaRPr lang="en-US" sz="4600" i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ru-RU" sz="5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Специфика </a:t>
            </a:r>
            <a:r>
              <a:rPr lang="ru-RU" sz="5000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таргетной</a:t>
            </a:r>
            <a:r>
              <a:rPr lang="ru-RU" sz="5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переменной</a:t>
            </a:r>
            <a:r>
              <a:rPr lang="en-US" sz="5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5000" i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r>
              <a:rPr lang="en-US" sz="5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endParaRPr lang="ru-RU" sz="5000" dirty="0" smtClean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r>
              <a:rPr lang="ru-RU" sz="4600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Цензурирование</a:t>
            </a:r>
            <a:r>
              <a:rPr lang="en-US" sz="4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=&gt; </a:t>
            </a:r>
            <a:r>
              <a:rPr lang="ru-RU" sz="4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наблюдаем </a:t>
            </a:r>
            <a:r>
              <a:rPr lang="en-US" sz="4600" i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</a:t>
            </a:r>
            <a:r>
              <a:rPr lang="en-US" sz="4600" i="1" baseline="-25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sz="4600" i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min(</a:t>
            </a:r>
            <a:r>
              <a:rPr lang="en-US" sz="4600" i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r>
              <a:rPr lang="en-US" sz="4600" i="1" baseline="-25000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sz="4600" i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C</a:t>
            </a:r>
            <a:r>
              <a:rPr lang="en-US" sz="4600" i="1" baseline="-25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sz="4600" i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), Y ⊆ R</a:t>
            </a:r>
            <a:r>
              <a:rPr lang="en-US" sz="4600" i="1" baseline="-25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&gt;0</a:t>
            </a:r>
          </a:p>
          <a:p>
            <a:pPr lvl="1"/>
            <a:r>
              <a:rPr lang="ru-RU" sz="4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Индикатор события</a:t>
            </a:r>
            <a:r>
              <a:rPr lang="en-US" sz="4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600" i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</a:t>
            </a:r>
            <a:r>
              <a:rPr lang="en-US" sz="4600" i="1" baseline="-25000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sz="4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(0/False – </a:t>
            </a:r>
            <a:r>
              <a:rPr lang="ru-RU" sz="4000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цензурирование</a:t>
            </a:r>
            <a:r>
              <a:rPr lang="ru-RU" sz="4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1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/True</a:t>
            </a:r>
            <a:r>
              <a:rPr lang="ru-RU" sz="4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событие)</a:t>
            </a:r>
          </a:p>
          <a:p>
            <a:pPr marL="914171" lvl="1" indent="0">
              <a:buNone/>
            </a:pPr>
            <a:r>
              <a:rPr lang="ru-RU" sz="4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</a:t>
            </a:r>
            <a:r>
              <a:rPr lang="en-US" sz="4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 </a:t>
            </a:r>
            <a:r>
              <a:rPr lang="ru-RU" sz="4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пара (</a:t>
            </a:r>
            <a:r>
              <a:rPr lang="en-US" sz="4600" i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Y</a:t>
            </a:r>
            <a:r>
              <a:rPr lang="en-US" sz="4600" i="1" baseline="-25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i</a:t>
            </a:r>
            <a:r>
              <a:rPr lang="en-US" sz="4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, </a:t>
            </a:r>
            <a:r>
              <a:rPr lang="en-US" sz="4600" i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e</a:t>
            </a:r>
            <a:r>
              <a:rPr lang="en-US" sz="4600" i="1" baseline="-25000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i</a:t>
            </a:r>
            <a:r>
              <a:rPr lang="en-US" sz="4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en-US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? Time-dependent </a:t>
            </a:r>
            <a:r>
              <a:rPr lang="ru-RU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переменные в </a:t>
            </a:r>
            <a:r>
              <a:rPr lang="ru-RU" sz="5000" i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Х</a:t>
            </a:r>
            <a:r>
              <a:rPr lang="ru-RU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914171" lvl="1" indent="0">
              <a:buNone/>
            </a:pPr>
            <a:r>
              <a:rPr lang="ru-RU" sz="4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</a:t>
            </a:r>
            <a:r>
              <a:rPr lang="en-US" sz="4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 </a:t>
            </a:r>
            <a:r>
              <a:rPr lang="ru-RU" sz="46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псевдо-наблюдения (</a:t>
            </a:r>
            <a:r>
              <a:rPr lang="en-US" sz="4600" i="1" dirty="0" err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time_start</a:t>
            </a:r>
            <a:r>
              <a:rPr lang="en-US" sz="4600" i="1" baseline="-25000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i</a:t>
            </a:r>
            <a:r>
              <a:rPr lang="en-US" sz="4600" i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, </a:t>
            </a:r>
            <a:r>
              <a:rPr lang="en-US" sz="4600" i="1" dirty="0" err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time_stop</a:t>
            </a:r>
            <a:r>
              <a:rPr lang="en-US" sz="4600" i="1" baseline="-25000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i</a:t>
            </a:r>
            <a:r>
              <a:rPr lang="en-US" sz="4600" i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, </a:t>
            </a:r>
            <a:r>
              <a:rPr lang="en-US" sz="4600" i="1" dirty="0" err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e</a:t>
            </a:r>
            <a:r>
              <a:rPr lang="en-US" sz="4600" i="1" baseline="-25000" dirty="0" err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i</a:t>
            </a:r>
            <a:r>
              <a:rPr lang="en-US" sz="46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)</a:t>
            </a:r>
            <a:endParaRPr lang="en-US" sz="4600" dirty="0" smtClean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171" lvl="1" indent="0">
              <a:buNone/>
            </a:pPr>
            <a:endParaRPr lang="en-US" sz="50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endParaRPr lang="ru-RU" sz="4600" dirty="0" smtClean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ru-RU" sz="5000" dirty="0" smtClean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ru-RU" sz="50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22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02704" y="728132"/>
            <a:ext cx="20351343" cy="159173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Предсказательные модели</a:t>
            </a:r>
            <a:endParaRPr lang="ru-RU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aphicFrame>
        <p:nvGraphicFramePr>
          <p:cNvPr id="107" name="Схема 106"/>
          <p:cNvGraphicFramePr/>
          <p:nvPr>
            <p:extLst>
              <p:ext uri="{D42A27DB-BD31-4B8C-83A1-F6EECF244321}">
                <p14:modId xmlns:p14="http://schemas.microsoft.com/office/powerpoint/2010/main" val="3489136361"/>
              </p:ext>
            </p:extLst>
          </p:nvPr>
        </p:nvGraphicFramePr>
        <p:xfrm>
          <a:off x="2502704" y="2319867"/>
          <a:ext cx="11479996" cy="10964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8" name="Схема 107"/>
          <p:cNvGraphicFramePr/>
          <p:nvPr>
            <p:extLst>
              <p:ext uri="{D42A27DB-BD31-4B8C-83A1-F6EECF244321}">
                <p14:modId xmlns:p14="http://schemas.microsoft.com/office/powerpoint/2010/main" val="1251671710"/>
              </p:ext>
            </p:extLst>
          </p:nvPr>
        </p:nvGraphicFramePr>
        <p:xfrm>
          <a:off x="14587151" y="2319867"/>
          <a:ext cx="8459259" cy="10834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1562100" y="13196858"/>
            <a:ext cx="17394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Wang, Ping, Yan Li, and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Chandan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 Reddy. 2019. “Machine Learning for Survival Analysis: A Survey.”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ACM Computing Surveys (CSUR)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51 (6):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1–36</a:t>
            </a:r>
          </a:p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Sonabend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Raphael.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2021. “A Theoretical and Methodological Framework for Machine Learning in Survival Analysis: Enabling Transparent and Accessible Predictive Modelling on Right-Censored Time-to-Event Data.” 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1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02704" y="728132"/>
            <a:ext cx="20351343" cy="1591735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Данные</a:t>
            </a:r>
            <a:endParaRPr lang="ru-RU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2704" y="2914650"/>
            <a:ext cx="20351343" cy="10801349"/>
          </a:xfrm>
        </p:spPr>
        <p:txBody>
          <a:bodyPr>
            <a:normAutofit/>
          </a:bodyPr>
          <a:lstStyle/>
          <a:p>
            <a:r>
              <a:rPr lang="en-US" sz="5000" dirty="0" err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Kaggle</a:t>
            </a:r>
            <a:r>
              <a:rPr lang="en-US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WSDM </a:t>
            </a:r>
            <a:r>
              <a:rPr lang="en-US" sz="5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en-US" sz="5000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KKBox’s</a:t>
            </a:r>
            <a:r>
              <a:rPr lang="en-US" sz="5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Churn Prediction </a:t>
            </a:r>
            <a:r>
              <a:rPr lang="en-US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Challenge (2017):</a:t>
            </a:r>
          </a:p>
          <a:p>
            <a:pPr marL="1828343" lvl="2" indent="0">
              <a:buNone/>
            </a:pPr>
            <a:r>
              <a:rPr lang="en-US" sz="4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≈ 2 </a:t>
            </a:r>
            <a:r>
              <a:rPr lang="ru-RU" sz="4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млн. пользователей	→	19200</a:t>
            </a:r>
          </a:p>
          <a:p>
            <a:pPr marL="1828343" lvl="2" indent="0">
              <a:buNone/>
            </a:pPr>
            <a:r>
              <a:rPr lang="en-US" sz="4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≈</a:t>
            </a:r>
            <a:r>
              <a:rPr lang="ru-RU" sz="4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ru-RU" sz="42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 млн. </a:t>
            </a:r>
            <a:r>
              <a:rPr lang="ru-RU" sz="4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транзакций		→	</a:t>
            </a:r>
            <a:r>
              <a:rPr lang="en-US" sz="4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≈</a:t>
            </a:r>
            <a:r>
              <a:rPr lang="ru-RU" sz="4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200 тыс.</a:t>
            </a:r>
          </a:p>
          <a:p>
            <a:pPr marL="1828343" lvl="2" indent="0">
              <a:buNone/>
            </a:pPr>
            <a:r>
              <a:rPr lang="en-US" sz="4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410 </a:t>
            </a:r>
            <a:r>
              <a:rPr lang="ru-RU" sz="4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млн. логов		→	</a:t>
            </a:r>
            <a:r>
              <a:rPr lang="en-US" sz="4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≈</a:t>
            </a:r>
            <a:r>
              <a:rPr lang="ru-RU" sz="4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4 млн.</a:t>
            </a:r>
            <a:endParaRPr lang="en-US" sz="4200" i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ru-RU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Событие – потеря юзера = новая подписка не оформлена в течение 30 дней после истечения срока подписки</a:t>
            </a:r>
          </a:p>
          <a:p>
            <a:r>
              <a:rPr lang="ru-RU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</a:t>
            </a:r>
            <a:r>
              <a:rPr lang="en-US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</a:t>
            </a:r>
            <a:r>
              <a:rPr lang="ru-RU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Основная единица наблюдения – периоды подписки с внутренними перерывами не более 30 дней:</a:t>
            </a:r>
          </a:p>
          <a:p>
            <a:pPr lvl="1"/>
            <a:r>
              <a:rPr lang="en-US" sz="42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25353 </a:t>
            </a:r>
            <a:r>
              <a:rPr lang="ru-RU" sz="42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наблюдения, из них </a:t>
            </a:r>
            <a:r>
              <a:rPr lang="en-US" sz="42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  <a:r>
              <a:rPr lang="ru-RU" sz="42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  <a:r>
              <a:rPr lang="en-US" sz="42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%</a:t>
            </a:r>
            <a:r>
              <a:rPr lang="ru-RU" sz="42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закончились потерей клиента, остальные цензурированы </a:t>
            </a:r>
            <a:endParaRPr lang="en-US" sz="4200" dirty="0" smtClean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r>
              <a:rPr lang="en-US" sz="42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Counting process </a:t>
            </a:r>
            <a:r>
              <a:rPr lang="ru-RU" sz="42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для </a:t>
            </a:r>
            <a:r>
              <a:rPr lang="en-US" sz="42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time-dependent </a:t>
            </a:r>
            <a:r>
              <a:rPr lang="ru-RU" sz="42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переменных =</a:t>
            </a:r>
            <a:r>
              <a:rPr lang="en-US" sz="42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&gt; 3,</a:t>
            </a:r>
            <a:r>
              <a:rPr lang="ru-RU" sz="4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  <a:r>
              <a:rPr lang="en-US" sz="42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ru-RU" sz="42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млн. псевдо-наблюдений</a:t>
            </a:r>
            <a:endParaRPr lang="en-US" sz="42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endParaRPr lang="ru-RU" sz="4600" dirty="0" smtClean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ru-RU" sz="5000" dirty="0" smtClean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ru-RU" sz="50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2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02704" y="728132"/>
            <a:ext cx="20351343" cy="1591735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Данные</a:t>
            </a:r>
            <a:endParaRPr lang="ru-RU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2705" y="2946400"/>
            <a:ext cx="9106696" cy="10769600"/>
          </a:xfrm>
        </p:spPr>
        <p:txBody>
          <a:bodyPr>
            <a:normAutofit/>
          </a:bodyPr>
          <a:lstStyle/>
          <a:p>
            <a:r>
              <a:rPr lang="ru-RU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Кривая Каплана-Мейера</a:t>
            </a:r>
            <a:r>
              <a:rPr lang="en-US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endParaRPr lang="ru-RU" sz="4600" dirty="0" smtClean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ru-RU" sz="5000" dirty="0" smtClean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ru-RU" sz="50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2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02704" y="4347928"/>
            <a:ext cx="10117316" cy="6186722"/>
          </a:xfrm>
          <a:prstGeom prst="rect">
            <a:avLst/>
          </a:prstGeom>
        </p:spPr>
      </p:pic>
      <p:sp>
        <p:nvSpPr>
          <p:cNvPr id="7" name="Объект 4"/>
          <p:cNvSpPr txBox="1">
            <a:spLocks/>
          </p:cNvSpPr>
          <p:nvPr/>
        </p:nvSpPr>
        <p:spPr>
          <a:xfrm>
            <a:off x="13265955" y="2946400"/>
            <a:ext cx="9106696" cy="1076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086" indent="-457086" algn="l" defTabSz="1828343" rtl="0" eaLnBrk="1" latinLnBrk="0" hangingPunct="1">
              <a:lnSpc>
                <a:spcPct val="110000"/>
              </a:lnSpc>
              <a:spcBef>
                <a:spcPts val="14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39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110000"/>
              </a:lnSpc>
              <a:spcBef>
                <a:spcPts val="14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35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110000"/>
              </a:lnSpc>
              <a:spcBef>
                <a:spcPts val="14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110000"/>
              </a:lnSpc>
              <a:spcBef>
                <a:spcPts val="14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7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110000"/>
              </a:lnSpc>
              <a:spcBef>
                <a:spcPts val="14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7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110000"/>
              </a:lnSpc>
              <a:spcBef>
                <a:spcPts val="14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7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110000"/>
              </a:lnSpc>
              <a:spcBef>
                <a:spcPts val="14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7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110000"/>
              </a:lnSpc>
              <a:spcBef>
                <a:spcPts val="14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799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110000"/>
              </a:lnSpc>
              <a:spcBef>
                <a:spcPts val="14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799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Hazard function:</a:t>
            </a:r>
            <a:endParaRPr lang="ru-RU" sz="4600" dirty="0" smtClean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ru-RU" sz="5000" dirty="0" smtClean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ru-RU" sz="50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2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65955" y="4347928"/>
            <a:ext cx="9891863" cy="61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9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02704" y="728132"/>
            <a:ext cx="20351343" cy="1591735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Данные</a:t>
            </a:r>
            <a:endParaRPr lang="ru-RU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2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754" y="2586565"/>
            <a:ext cx="7749832" cy="516655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2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61811" y="2586567"/>
            <a:ext cx="7749832" cy="516655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2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87868" y="2586567"/>
            <a:ext cx="7749830" cy="516655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2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580" y="8046160"/>
            <a:ext cx="7761809" cy="517454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12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87868" y="8046160"/>
            <a:ext cx="7749830" cy="518901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12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61810" y="8046160"/>
            <a:ext cx="7761809" cy="51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02704" y="728132"/>
            <a:ext cx="20351343" cy="1591735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Данные</a:t>
            </a:r>
            <a:endParaRPr lang="ru-RU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2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03710" y="2319867"/>
            <a:ext cx="11826240" cy="73914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2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899" y="2319867"/>
            <a:ext cx="11396133" cy="11396133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2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22860" y="9842672"/>
            <a:ext cx="10328876" cy="38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100208</TotalTime>
  <Words>444</Words>
  <Application>Microsoft Office PowerPoint</Application>
  <PresentationFormat>Произвольный</PresentationFormat>
  <Paragraphs>123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8" baseType="lpstr">
      <vt:lpstr>Arial</vt:lpstr>
      <vt:lpstr>Cambria Math</vt:lpstr>
      <vt:lpstr>Corbel</vt:lpstr>
      <vt:lpstr>Gill Sans MT</vt:lpstr>
      <vt:lpstr>Impact</vt:lpstr>
      <vt:lpstr>Lato</vt:lpstr>
      <vt:lpstr>Lato Black</vt:lpstr>
      <vt:lpstr>Lato Light</vt:lpstr>
      <vt:lpstr>Lucida Calligraphy</vt:lpstr>
      <vt:lpstr>Poppins Medium</vt:lpstr>
      <vt:lpstr>Wingdings</vt:lpstr>
      <vt:lpstr>Badge</vt:lpstr>
      <vt:lpstr>Презентация PowerPoint</vt:lpstr>
      <vt:lpstr>Тема и задачи проекта</vt:lpstr>
      <vt:lpstr>Статистическая модель</vt:lpstr>
      <vt:lpstr>Задача ml</vt:lpstr>
      <vt:lpstr>Предсказательные модели</vt:lpstr>
      <vt:lpstr>Данные</vt:lpstr>
      <vt:lpstr>Данные</vt:lpstr>
      <vt:lpstr>Данные</vt:lpstr>
      <vt:lpstr>Данные</vt:lpstr>
      <vt:lpstr>Модели и инструменты</vt:lpstr>
      <vt:lpstr>Результаты</vt:lpstr>
      <vt:lpstr>Результаты</vt:lpstr>
      <vt:lpstr>Результаты</vt:lpstr>
      <vt:lpstr>Результаты</vt:lpstr>
      <vt:lpstr>Результаты</vt:lpstr>
      <vt:lpstr>выводы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Olya</dc:creator>
  <cp:keywords/>
  <dc:description/>
  <cp:lastModifiedBy>Olga Mironenko</cp:lastModifiedBy>
  <cp:revision>15925</cp:revision>
  <cp:lastPrinted>2019-10-17T01:36:03Z</cp:lastPrinted>
  <dcterms:created xsi:type="dcterms:W3CDTF">2014-11-12T21:47:38Z</dcterms:created>
  <dcterms:modified xsi:type="dcterms:W3CDTF">2021-12-22T11:53:46Z</dcterms:modified>
  <cp:category/>
</cp:coreProperties>
</file>