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87" r:id="rId4"/>
    <p:sldId id="271" r:id="rId5"/>
    <p:sldId id="276" r:id="rId6"/>
    <p:sldId id="273" r:id="rId7"/>
    <p:sldId id="274" r:id="rId8"/>
    <p:sldId id="275" r:id="rId9"/>
    <p:sldId id="258" r:id="rId10"/>
    <p:sldId id="281" r:id="rId11"/>
    <p:sldId id="283" r:id="rId12"/>
    <p:sldId id="261" r:id="rId13"/>
    <p:sldId id="284" r:id="rId14"/>
    <p:sldId id="262" r:id="rId15"/>
    <p:sldId id="286" r:id="rId16"/>
    <p:sldId id="268" r:id="rId17"/>
    <p:sldId id="269" r:id="rId18"/>
    <p:sldId id="282" r:id="rId19"/>
    <p:sldId id="270" r:id="rId20"/>
    <p:sldId id="263" r:id="rId21"/>
    <p:sldId id="265" r:id="rId22"/>
    <p:sldId id="267" r:id="rId23"/>
    <p:sldId id="266" r:id="rId24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01" autoAdjust="0"/>
    <p:restoredTop sz="76884" autoAdjust="0"/>
  </p:normalViewPr>
  <p:slideViewPr>
    <p:cSldViewPr>
      <p:cViewPr varScale="1">
        <p:scale>
          <a:sx n="57" d="100"/>
          <a:sy n="57" d="100"/>
        </p:scale>
        <p:origin x="12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2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9B773820-8955-4F33-AEF9-5229C4A4E617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1B3349E-27A3-4325-9EC6-1F10B734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09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27E879D1-025B-416D-A76B-A6E89021C79B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C50819D6-0DAA-4CAE-8AAC-4E4EDEA42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4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PEOPLE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819D6-0DAA-4CAE-8AAC-4E4EDEA42E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17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819D6-0DAA-4CAE-8AAC-4E4EDEA42E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51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819D6-0DAA-4CAE-8AAC-4E4EDEA42E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66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819D6-0DAA-4CAE-8AAC-4E4EDEA42E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4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</a:t>
            </a:r>
            <a:r>
              <a:rPr lang="en-US" baseline="0" dirty="0" smtClean="0"/>
              <a:t> TO REFLECT PG 42 OF 14.1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819D6-0DAA-4CAE-8AAC-4E4EDEA42E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5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 WHAT WE PLAN TO IMPLEMENT</a:t>
            </a:r>
          </a:p>
          <a:p>
            <a:endParaRPr lang="en-US" dirty="0" smtClean="0"/>
          </a:p>
          <a:p>
            <a:r>
              <a:rPr lang="en-US" dirty="0" smtClean="0"/>
              <a:t>DESCRIBE MAIN VIEW AND CONCEPT BEHIND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819D6-0DAA-4CAE-8AAC-4E4EDEA42E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41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u="none" baseline="0" dirty="0" smtClean="0"/>
              <a:t>THIS IS A VISUAL VIEW. ITS PRIMARY FUNCTION IS TO DISPLAY ALL OF OUR RECIPES. </a:t>
            </a:r>
          </a:p>
          <a:p>
            <a:endParaRPr lang="en-US" u="none" baseline="0" dirty="0" smtClean="0"/>
          </a:p>
          <a:p>
            <a:r>
              <a:rPr lang="en-US" u="none" baseline="0" dirty="0" smtClean="0"/>
              <a:t>CONTAINS TWO TYPES OF VIEWS, ALL RECIPES AND (FAVORITE AND RECENT MEALS). </a:t>
            </a:r>
          </a:p>
          <a:p>
            <a:endParaRPr lang="en-US" u="non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819D6-0DAA-4CAE-8AAC-4E4EDEA42E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32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JUST CONTAINS</a:t>
            </a:r>
            <a:r>
              <a:rPr lang="en-US" baseline="0" dirty="0" smtClean="0"/>
              <a:t> AN ADD NEW RECIPE BUTTON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LINKS TO AN ADD RECIPE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819D6-0DAA-4CAE-8AAC-4E4EDEA42E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20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CONTAINS</a:t>
            </a:r>
            <a:r>
              <a:rPr lang="en-US" baseline="0" dirty="0" smtClean="0"/>
              <a:t> A FORM FOR USERS TO ADD, UPDATE, AND DELETE EVENTS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 CLICK ON A DAY, IT BRINGS UP THE SCHEDULED EVENTS FOR THAT DAY, IF ANY.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819D6-0DAA-4CAE-8AAC-4E4EDEA42E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5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EXTENDED FUNCTIONALITY</a:t>
            </a:r>
            <a:r>
              <a:rPr lang="en-US" baseline="0" dirty="0" smtClean="0"/>
              <a:t> OF SCHEDULING</a:t>
            </a:r>
          </a:p>
          <a:p>
            <a:endParaRPr lang="en-US" baseline="0" dirty="0" smtClean="0"/>
          </a:p>
          <a:p>
            <a:pPr defTabSz="924458"/>
            <a:r>
              <a:rPr lang="en-US" baseline="0" dirty="0" smtClean="0"/>
              <a:t>ALL EVENTS ARE DISPLAYED BELOW THE CALENDAR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819D6-0DAA-4CAE-8AAC-4E4EDEA42E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03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</a:t>
            </a:r>
            <a:r>
              <a:rPr lang="en-US" baseline="0" dirty="0" smtClean="0"/>
              <a:t> USER LOG IN AND USER MANAGEMENT MODULE.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HANDLES ALL SESSION TRACKING, USER CREATION, AND MAINTAINENCE OF USER 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819D6-0DAA-4CAE-8AAC-4E4EDEA42E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64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819D6-0DAA-4CAE-8AAC-4E4EDEA42E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55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A320352-8C85-4994-998A-617A4C16ADC9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03EDB58-BB5D-4486-BAD5-B42BD9219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320352-8C85-4994-998A-617A4C16ADC9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3EDB58-BB5D-4486-BAD5-B42BD9219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320352-8C85-4994-998A-617A4C16ADC9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3EDB58-BB5D-4486-BAD5-B42BD9219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320352-8C85-4994-998A-617A4C16ADC9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3EDB58-BB5D-4486-BAD5-B42BD92197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320352-8C85-4994-998A-617A4C16ADC9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3EDB58-BB5D-4486-BAD5-B42BD92197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320352-8C85-4994-998A-617A4C16ADC9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3EDB58-BB5D-4486-BAD5-B42BD92197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320352-8C85-4994-998A-617A4C16ADC9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3EDB58-BB5D-4486-BAD5-B42BD9219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320352-8C85-4994-998A-617A4C16ADC9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3EDB58-BB5D-4486-BAD5-B42BD92197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320352-8C85-4994-998A-617A4C16ADC9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3EDB58-BB5D-4486-BAD5-B42BD9219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A320352-8C85-4994-998A-617A4C16ADC9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3EDB58-BB5D-4486-BAD5-B42BD9219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A320352-8C85-4994-998A-617A4C16ADC9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03EDB58-BB5D-4486-BAD5-B42BD92197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A320352-8C85-4994-998A-617A4C16ADC9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03EDB58-BB5D-4486-BAD5-B42BD9219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8639"/>
            <a:ext cx="7772400" cy="1829761"/>
          </a:xfrm>
        </p:spPr>
        <p:txBody>
          <a:bodyPr/>
          <a:lstStyle/>
          <a:p>
            <a:pPr algn="ctr"/>
            <a:r>
              <a:rPr lang="en-US" dirty="0"/>
              <a:t>Health Copilot </a:t>
            </a:r>
            <a:r>
              <a:rPr lang="en-US" dirty="0" smtClean="0"/>
              <a:t>                  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86496"/>
            <a:ext cx="7772400" cy="1199704"/>
          </a:xfrm>
        </p:spPr>
        <p:txBody>
          <a:bodyPr>
            <a:noAutofit/>
          </a:bodyPr>
          <a:lstStyle/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Stephen Durham, </a:t>
            </a:r>
            <a:br>
              <a:rPr lang="en-US" sz="2000" dirty="0" smtClean="0"/>
            </a:br>
            <a:r>
              <a:rPr lang="en-US" sz="2000" dirty="0" smtClean="0"/>
              <a:t>Eric Eldridge, </a:t>
            </a:r>
            <a:br>
              <a:rPr lang="en-US" sz="2000" dirty="0" smtClean="0"/>
            </a:br>
            <a:r>
              <a:rPr lang="en-US" sz="2000" dirty="0" smtClean="0"/>
              <a:t>Justin Essian, </a:t>
            </a:r>
            <a:br>
              <a:rPr lang="en-US" sz="2000" dirty="0" smtClean="0"/>
            </a:br>
            <a:r>
              <a:rPr lang="en-US" sz="2000" dirty="0" smtClean="0"/>
              <a:t>Brian Rossman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Github</a:t>
            </a:r>
          </a:p>
          <a:p>
            <a:pPr lvl="1"/>
            <a:r>
              <a:rPr lang="en-US" dirty="0" smtClean="0"/>
              <a:t>Required 14 man hours to add empty application to Github with ruby mine integration</a:t>
            </a:r>
          </a:p>
          <a:p>
            <a:pPr lvl="2"/>
            <a:r>
              <a:rPr lang="en-US" dirty="0" smtClean="0"/>
              <a:t>12 more hours than anticipated</a:t>
            </a:r>
          </a:p>
          <a:p>
            <a:r>
              <a:rPr lang="en-US" dirty="0" smtClean="0"/>
              <a:t>Setup Bootstrap</a:t>
            </a:r>
          </a:p>
          <a:p>
            <a:r>
              <a:rPr lang="en-US" dirty="0" smtClean="0"/>
              <a:t>User Account MVC Module</a:t>
            </a:r>
          </a:p>
          <a:p>
            <a:r>
              <a:rPr lang="en-US" dirty="0" smtClean="0"/>
              <a:t>Add recipe MVC Module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ITERATION</a:t>
            </a:r>
            <a:r>
              <a:rPr lang="en-US" baseline="0" dirty="0" smtClean="0"/>
              <a:t> 1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769"/>
            <a:ext cx="9144000" cy="5582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 toolbox module</a:t>
            </a:r>
          </a:p>
          <a:p>
            <a:pPr lvl="1"/>
            <a:r>
              <a:rPr lang="en-US" dirty="0" smtClean="0"/>
              <a:t>Add Recipe</a:t>
            </a:r>
          </a:p>
          <a:p>
            <a:pPr lvl="1"/>
            <a:r>
              <a:rPr lang="en-US" dirty="0" smtClean="0"/>
              <a:t>List Recipe</a:t>
            </a:r>
          </a:p>
          <a:p>
            <a:r>
              <a:rPr lang="en-US" dirty="0" smtClean="0"/>
              <a:t>Calendar module </a:t>
            </a:r>
          </a:p>
          <a:p>
            <a:pPr lvl="1"/>
            <a:r>
              <a:rPr lang="en-US" dirty="0" smtClean="0"/>
              <a:t>(pushed to iteration 3)</a:t>
            </a:r>
          </a:p>
          <a:p>
            <a:r>
              <a:rPr lang="en-US" dirty="0" smtClean="0"/>
              <a:t>Upcoming meals module </a:t>
            </a:r>
          </a:p>
          <a:p>
            <a:pPr lvl="1"/>
            <a:r>
              <a:rPr lang="en-US" dirty="0" smtClean="0"/>
              <a:t>(pushed to iteration 3)</a:t>
            </a:r>
          </a:p>
          <a:p>
            <a:r>
              <a:rPr lang="en-US" dirty="0" smtClean="0"/>
              <a:t>Main View</a:t>
            </a:r>
          </a:p>
          <a:p>
            <a:pPr lvl="1"/>
            <a:r>
              <a:rPr lang="en-US" dirty="0" smtClean="0"/>
              <a:t>Integrate modules within view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ITERATION</a:t>
            </a:r>
            <a:r>
              <a:rPr lang="en-US" baseline="0" dirty="0" smtClean="0"/>
              <a:t> 2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9058"/>
            <a:ext cx="9144000" cy="42598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Calendar Module</a:t>
            </a:r>
          </a:p>
          <a:p>
            <a:r>
              <a:rPr lang="en-US" dirty="0" smtClean="0"/>
              <a:t>Upcoming meals Module</a:t>
            </a:r>
          </a:p>
          <a:p>
            <a:r>
              <a:rPr lang="en-US" dirty="0" smtClean="0"/>
              <a:t>Recently Added Module</a:t>
            </a:r>
          </a:p>
          <a:p>
            <a:r>
              <a:rPr lang="en-US" dirty="0" smtClean="0"/>
              <a:t>Enhanced session interaction between all modules</a:t>
            </a:r>
          </a:p>
          <a:p>
            <a:r>
              <a:rPr lang="en-US" dirty="0" smtClean="0"/>
              <a:t>Implemented Ajax and JavaScript within the calendar view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ITERATION</a:t>
            </a:r>
            <a:r>
              <a:rPr lang="en-US" baseline="0" dirty="0" smtClean="0"/>
              <a:t> 3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Version control is a vital project management tool when working in small or large groups</a:t>
            </a:r>
          </a:p>
          <a:p>
            <a:pPr lvl="1"/>
            <a:r>
              <a:rPr lang="en-US" dirty="0" smtClean="0"/>
              <a:t>Specifically, Git proved to be more problematic than helpful</a:t>
            </a:r>
          </a:p>
          <a:p>
            <a:r>
              <a:rPr lang="en-US" dirty="0" smtClean="0"/>
              <a:t>Should have used iteration 1 to evaluate team members knowledge of ruby on rails</a:t>
            </a:r>
          </a:p>
          <a:p>
            <a:pPr lvl="1"/>
            <a:r>
              <a:rPr lang="en-US" dirty="0" smtClean="0"/>
              <a:t>To correct any team member misconceptions</a:t>
            </a:r>
          </a:p>
          <a:p>
            <a:r>
              <a:rPr lang="en-US" dirty="0" smtClean="0"/>
              <a:t>Iterations made it easier to judge  progress</a:t>
            </a:r>
          </a:p>
          <a:p>
            <a:r>
              <a:rPr lang="en-US" dirty="0" smtClean="0"/>
              <a:t>Using the model abstraction made database management easy</a:t>
            </a:r>
          </a:p>
          <a:p>
            <a:r>
              <a:rPr lang="en-US" dirty="0" smtClean="0"/>
              <a:t>Rails is cleaner to implement than PHP</a:t>
            </a:r>
          </a:p>
          <a:p>
            <a:endParaRPr lang="en-US" dirty="0" smtClean="0"/>
          </a:p>
          <a:p>
            <a:pPr>
              <a:buNone/>
            </a:pPr>
            <a:endParaRPr kumimoji="0" lang="en-US" sz="27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</a:t>
            </a:r>
            <a:r>
              <a:rPr lang="en-US" baseline="0" dirty="0" smtClean="0"/>
              <a:t> Learned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 eaLnBrk="1" latinLnBrk="0" hangingPunct="1"/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</a:t>
            </a:r>
            <a:endParaRPr lang="en-US" sz="2700" dirty="0" smtClean="0"/>
          </a:p>
          <a:p>
            <a:pPr lvl="1"/>
            <a:r>
              <a:rPr lang="en-US" dirty="0" smtClean="0"/>
              <a:t>S</a:t>
            </a:r>
            <a:r>
              <a:rPr kumimoji="0" lang="en-US" sz="2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etup project in Github </a:t>
            </a:r>
          </a:p>
          <a:p>
            <a:pPr lvl="1"/>
            <a:r>
              <a:rPr kumimoji="0" lang="en-US" sz="2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 Documentation</a:t>
            </a:r>
            <a:endParaRPr lang="en-US" dirty="0" smtClean="0"/>
          </a:p>
          <a:p>
            <a:r>
              <a:rPr lang="en-US" dirty="0" smtClean="0"/>
              <a:t>Brian</a:t>
            </a:r>
          </a:p>
          <a:p>
            <a:pPr lvl="1"/>
            <a:r>
              <a:rPr lang="en-US" dirty="0" smtClean="0"/>
              <a:t>Security and login views</a:t>
            </a:r>
          </a:p>
          <a:p>
            <a:pPr lvl="1"/>
            <a:r>
              <a:rPr lang="en-US" dirty="0" smtClean="0"/>
              <a:t>Integration into main view</a:t>
            </a:r>
          </a:p>
          <a:p>
            <a:pPr lvl="1"/>
            <a:r>
              <a:rPr lang="en-US" dirty="0" smtClean="0"/>
              <a:t>BDD scenarios on user id</a:t>
            </a:r>
          </a:p>
          <a:p>
            <a:pPr lvl="1"/>
            <a:r>
              <a:rPr lang="en-US" dirty="0" smtClean="0"/>
              <a:t>Setup bootstrap</a:t>
            </a:r>
          </a:p>
          <a:p>
            <a:r>
              <a:rPr lang="en-US" dirty="0" smtClean="0"/>
              <a:t>Steve</a:t>
            </a:r>
          </a:p>
          <a:p>
            <a:pPr lvl="1"/>
            <a:r>
              <a:rPr lang="en-US" dirty="0" smtClean="0"/>
              <a:t>Recipe models and views</a:t>
            </a:r>
          </a:p>
          <a:p>
            <a:pPr lvl="1"/>
            <a:r>
              <a:rPr lang="en-US" dirty="0" smtClean="0"/>
              <a:t>Recipe toolbox</a:t>
            </a:r>
          </a:p>
          <a:p>
            <a:pPr lvl="1"/>
            <a:r>
              <a:rPr lang="en-US" dirty="0" smtClean="0"/>
              <a:t>Integration into the main view</a:t>
            </a:r>
          </a:p>
          <a:p>
            <a:pPr lvl="1"/>
            <a:r>
              <a:rPr lang="en-US" dirty="0" smtClean="0"/>
              <a:t>BDD on recipes and scheduler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Contribution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Eric </a:t>
            </a:r>
          </a:p>
          <a:p>
            <a:pPr lvl="1"/>
            <a:r>
              <a:rPr lang="en-US" dirty="0" smtClean="0"/>
              <a:t>Created main application view and CSS</a:t>
            </a:r>
          </a:p>
          <a:p>
            <a:pPr lvl="1"/>
            <a:r>
              <a:rPr lang="en-US" dirty="0" smtClean="0"/>
              <a:t>Ajax/</a:t>
            </a:r>
            <a:r>
              <a:rPr lang="en-US" dirty="0" err="1" smtClean="0"/>
              <a:t>jQuery</a:t>
            </a:r>
            <a:r>
              <a:rPr lang="en-US" dirty="0" smtClean="0"/>
              <a:t> for the scheduler MVC Module</a:t>
            </a:r>
          </a:p>
          <a:p>
            <a:pPr lvl="1"/>
            <a:r>
              <a:rPr lang="en-US" dirty="0" smtClean="0"/>
              <a:t>TDD on scheduler </a:t>
            </a:r>
          </a:p>
          <a:p>
            <a:r>
              <a:rPr lang="en-US" dirty="0" smtClean="0"/>
              <a:t>Justin </a:t>
            </a:r>
          </a:p>
          <a:p>
            <a:pPr lvl="1"/>
            <a:r>
              <a:rPr lang="en-US" dirty="0" smtClean="0"/>
              <a:t>Scheduler model </a:t>
            </a:r>
          </a:p>
          <a:p>
            <a:pPr lvl="1"/>
            <a:r>
              <a:rPr lang="en-US" dirty="0" smtClean="0"/>
              <a:t>Calendar model</a:t>
            </a:r>
          </a:p>
          <a:p>
            <a:pPr lvl="1"/>
            <a:r>
              <a:rPr lang="en-US" dirty="0" smtClean="0"/>
              <a:t>Ajax/</a:t>
            </a:r>
            <a:r>
              <a:rPr lang="en-US" dirty="0" err="1" smtClean="0"/>
              <a:t>jQuery</a:t>
            </a:r>
            <a:r>
              <a:rPr lang="en-US" dirty="0" smtClean="0"/>
              <a:t> for the scheduler MVC Module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Contribution (continued)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</a:t>
            </a:r>
          </a:p>
          <a:p>
            <a:r>
              <a:rPr lang="en-US" dirty="0" smtClean="0"/>
              <a:t>Project Requirements</a:t>
            </a:r>
          </a:p>
          <a:p>
            <a:r>
              <a:rPr lang="en-US" dirty="0" smtClean="0"/>
              <a:t>Iterations</a:t>
            </a:r>
          </a:p>
          <a:p>
            <a:r>
              <a:rPr lang="en-US" dirty="0" smtClean="0"/>
              <a:t>Future Changes</a:t>
            </a:r>
          </a:p>
          <a:p>
            <a:r>
              <a:rPr lang="en-US" dirty="0" smtClean="0"/>
              <a:t>Design Elements</a:t>
            </a:r>
          </a:p>
          <a:p>
            <a:pPr lvl="1"/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Views</a:t>
            </a:r>
          </a:p>
          <a:p>
            <a:pPr lvl="1"/>
            <a:r>
              <a:rPr lang="en-US" dirty="0" smtClean="0"/>
              <a:t>Controllers</a:t>
            </a:r>
          </a:p>
          <a:p>
            <a:r>
              <a:rPr lang="en-US" dirty="0" smtClean="0"/>
              <a:t>Lessons Learned</a:t>
            </a:r>
          </a:p>
          <a:p>
            <a:r>
              <a:rPr lang="en-US" dirty="0" smtClean="0"/>
              <a:t>Team Contribution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 Management MVC Module</a:t>
            </a:r>
          </a:p>
          <a:p>
            <a:r>
              <a:rPr lang="en-US" dirty="0" smtClean="0"/>
              <a:t>Most used recipes list</a:t>
            </a:r>
          </a:p>
          <a:p>
            <a:r>
              <a:rPr lang="en-US" dirty="0" smtClean="0"/>
              <a:t>Parch recipe ingredients into discrete items</a:t>
            </a:r>
          </a:p>
          <a:p>
            <a:r>
              <a:rPr lang="en-US" dirty="0" smtClean="0"/>
              <a:t>Search feature to quickly locate recipes</a:t>
            </a:r>
          </a:p>
          <a:p>
            <a:r>
              <a:rPr lang="en-US" dirty="0" smtClean="0"/>
              <a:t>The system must prompt for user input for unrecognized words when adding a recipe</a:t>
            </a:r>
          </a:p>
          <a:p>
            <a:pPr lvl="1"/>
            <a:r>
              <a:rPr lang="en-US" dirty="0" smtClean="0"/>
              <a:t>Users must be able to confirm unrecognized words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Changes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pic>
        <p:nvPicPr>
          <p:cNvPr id="11" name="Content Placeholder 10" descr="model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447800"/>
            <a:ext cx="7340428" cy="40386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ntroller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76400"/>
            <a:ext cx="7443965" cy="387532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iew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0" y="914400"/>
            <a:ext cx="2994907" cy="555278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recipe</a:t>
            </a:r>
          </a:p>
          <a:p>
            <a:pPr lvl="1"/>
            <a:r>
              <a:rPr lang="en-US" dirty="0" smtClean="0"/>
              <a:t>Add by text, URL, and scanned input</a:t>
            </a:r>
          </a:p>
          <a:p>
            <a:pPr lvl="1"/>
            <a:r>
              <a:rPr lang="en-US" dirty="0" smtClean="0"/>
              <a:t>Parse raw input into title, ingredients, instructions</a:t>
            </a:r>
          </a:p>
          <a:p>
            <a:r>
              <a:rPr lang="en-US" dirty="0" smtClean="0"/>
              <a:t>Schedule recipes from user and shared database</a:t>
            </a:r>
          </a:p>
          <a:p>
            <a:r>
              <a:rPr lang="en-US" dirty="0" smtClean="0"/>
              <a:t>Manage food inventory</a:t>
            </a:r>
          </a:p>
          <a:p>
            <a:r>
              <a:rPr lang="en-US" dirty="0" smtClean="0"/>
              <a:t>Generate shopping list</a:t>
            </a:r>
          </a:p>
          <a:p>
            <a:pPr lvl="1"/>
            <a:r>
              <a:rPr lang="en-US" dirty="0" smtClean="0"/>
              <a:t>Create list based on scheduled meals and current inventory</a:t>
            </a:r>
          </a:p>
          <a:p>
            <a:r>
              <a:rPr lang="en-US" dirty="0" smtClean="0"/>
              <a:t>Price compare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r>
              <a:rPr lang="en-US" baseline="0" dirty="0" smtClean="0"/>
              <a:t> Scope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Recipes </a:t>
            </a:r>
            <a:r>
              <a:rPr lang="en-US" dirty="0" smtClean="0"/>
              <a:t>MVC Module</a:t>
            </a:r>
          </a:p>
          <a:p>
            <a:pPr lvl="1"/>
            <a:r>
              <a:rPr lang="en-US" dirty="0" smtClean="0"/>
              <a:t>Favorite</a:t>
            </a:r>
          </a:p>
          <a:p>
            <a:pPr lvl="1"/>
            <a:r>
              <a:rPr lang="en-US" dirty="0" smtClean="0"/>
              <a:t>Recently added</a:t>
            </a:r>
          </a:p>
          <a:p>
            <a:pPr lvl="1"/>
            <a:r>
              <a:rPr lang="en-US" dirty="0" smtClean="0"/>
              <a:t>Most used</a:t>
            </a:r>
            <a:endParaRPr kumimoji="0" lang="en-US" sz="27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mtClean="0"/>
              <a:t>Scheduling</a:t>
            </a:r>
            <a:r>
              <a:rPr kumimoji="0" lang="en-US" sz="27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MVC Module</a:t>
            </a:r>
          </a:p>
          <a:p>
            <a:r>
              <a:rPr kumimoji="0" lang="en-US" sz="2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Upcoming Meals MVC Module</a:t>
            </a:r>
          </a:p>
          <a:p>
            <a:r>
              <a:rPr lang="en-US" dirty="0" smtClean="0"/>
              <a:t>User Account MVC Module </a:t>
            </a:r>
          </a:p>
          <a:p>
            <a:endParaRPr kumimoji="0" lang="en-US" sz="27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r>
              <a:rPr lang="en-US" baseline="0" dirty="0" smtClean="0"/>
              <a:t> </a:t>
            </a:r>
            <a:r>
              <a:rPr lang="en-US" dirty="0" smtClean="0"/>
              <a:t>Requirements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Implements CRUD operations for Recipes</a:t>
            </a:r>
          </a:p>
          <a:p>
            <a:pPr lvl="1"/>
            <a:r>
              <a:rPr lang="en-US" dirty="0" smtClean="0"/>
              <a:t>Create</a:t>
            </a:r>
          </a:p>
          <a:p>
            <a:pPr lvl="1"/>
            <a:r>
              <a:rPr lang="en-US" dirty="0" smtClean="0"/>
              <a:t>Retrieve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Delete</a:t>
            </a:r>
          </a:p>
          <a:p>
            <a:r>
              <a:rPr lang="en-US" dirty="0" smtClean="0"/>
              <a:t>Displays All Recipes</a:t>
            </a:r>
          </a:p>
          <a:p>
            <a:pPr lvl="1"/>
            <a:r>
              <a:rPr lang="en-US" dirty="0" smtClean="0"/>
              <a:t>Contains two views</a:t>
            </a:r>
          </a:p>
          <a:p>
            <a:pPr lvl="2"/>
            <a:r>
              <a:rPr lang="en-US" dirty="0" smtClean="0"/>
              <a:t>All recipes</a:t>
            </a:r>
          </a:p>
          <a:p>
            <a:pPr lvl="2"/>
            <a:r>
              <a:rPr lang="en-US" dirty="0" smtClean="0"/>
              <a:t>Favorite and Recent recipes</a:t>
            </a:r>
          </a:p>
          <a:p>
            <a:r>
              <a:rPr lang="en-US" dirty="0" smtClean="0"/>
              <a:t>Most recent/favorite meals are determined by scheduling frequency</a:t>
            </a:r>
          </a:p>
          <a:p>
            <a:pPr lvl="1"/>
            <a:r>
              <a:rPr lang="en-US" dirty="0" smtClean="0"/>
              <a:t>Amount of times a user has scheduled that meal within the calendar module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Recipes MVC Module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Handles adding a new recipe to user accounts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Allows existing recipe manipulation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update or delete recipes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0" lang="en-US" sz="4100" b="1" kern="120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Recipe MVC Module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Handles all meal scheduling</a:t>
            </a:r>
          </a:p>
          <a:p>
            <a:pPr lvl="1"/>
            <a:r>
              <a:rPr lang="en-US" dirty="0" smtClean="0"/>
              <a:t>User may update, schedule, and delete events on their calendar  </a:t>
            </a:r>
          </a:p>
          <a:p>
            <a:r>
              <a:rPr lang="en-US" dirty="0" smtClean="0"/>
              <a:t>Maintains scheduled events within a calendar view</a:t>
            </a:r>
          </a:p>
          <a:p>
            <a:r>
              <a:rPr lang="en-US" dirty="0" smtClean="0"/>
              <a:t>The calendar defaults to the current day</a:t>
            </a:r>
          </a:p>
          <a:p>
            <a:r>
              <a:rPr lang="en-US" dirty="0" smtClean="0"/>
              <a:t>The calendar responds to user click events</a:t>
            </a:r>
          </a:p>
          <a:p>
            <a:pPr lvl="1"/>
            <a:r>
              <a:rPr lang="en-US" dirty="0" smtClean="0"/>
              <a:t>Displays meals scheduled for the day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Scheduling MVC</a:t>
            </a:r>
            <a:r>
              <a:rPr kumimoji="0" lang="en-US" sz="4100" b="1" kern="120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Module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 meal events for current or future days </a:t>
            </a:r>
          </a:p>
          <a:p>
            <a:pPr lvl="1"/>
            <a:r>
              <a:rPr lang="en-US" dirty="0" smtClean="0"/>
              <a:t>Current day events are automatically displayed below on initialization</a:t>
            </a:r>
          </a:p>
          <a:p>
            <a:r>
              <a:rPr lang="en-US" dirty="0" smtClean="0"/>
              <a:t>Meal events can occur at 3 different time intervals per day </a:t>
            </a:r>
          </a:p>
          <a:p>
            <a:pPr lvl="1"/>
            <a:r>
              <a:rPr lang="en-US" dirty="0" smtClean="0"/>
              <a:t>Breakfast, lunch, dinner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Upcoming Meals MVC Module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Handles user creation, log in, and log out</a:t>
            </a:r>
          </a:p>
          <a:p>
            <a:pPr lvl="1"/>
            <a:r>
              <a:rPr lang="en-US" dirty="0" smtClean="0"/>
              <a:t>Necessary for security reasons and for session tracking</a:t>
            </a:r>
          </a:p>
          <a:p>
            <a:r>
              <a:rPr lang="en-US" dirty="0" smtClean="0"/>
              <a:t>Requires a valid username and password</a:t>
            </a:r>
          </a:p>
          <a:p>
            <a:pPr lvl="1"/>
            <a:r>
              <a:rPr lang="en-US" dirty="0" smtClean="0"/>
              <a:t>F</a:t>
            </a:r>
            <a:r>
              <a:rPr lang="en-US" sz="2400" dirty="0" smtClean="0"/>
              <a:t>ailed login attempt redirects users to the login/create account page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kumimoji="0" lang="en-US" sz="4100" b="1" kern="120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User Account MVC Module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554</TotalTime>
  <Words>710</Words>
  <Application>Microsoft Office PowerPoint</Application>
  <PresentationFormat>On-screen Show (4:3)</PresentationFormat>
  <Paragraphs>164</Paragraphs>
  <Slides>23</Slides>
  <Notes>12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Lucida Sans Unicode</vt:lpstr>
      <vt:lpstr>Verdana</vt:lpstr>
      <vt:lpstr>Wingdings 2</vt:lpstr>
      <vt:lpstr>Wingdings 3</vt:lpstr>
      <vt:lpstr>Concourse</vt:lpstr>
      <vt:lpstr>Health Copilot                       </vt:lpstr>
      <vt:lpstr>Introduction</vt:lpstr>
      <vt:lpstr>Project Scope</vt:lpstr>
      <vt:lpstr>Project Requirements</vt:lpstr>
      <vt:lpstr>Recipes MVC Module</vt:lpstr>
      <vt:lpstr>Recipe MVC Module</vt:lpstr>
      <vt:lpstr>Scheduling MVC Module</vt:lpstr>
      <vt:lpstr>Upcoming Meals MVC Module</vt:lpstr>
      <vt:lpstr>User Account MVC Module </vt:lpstr>
      <vt:lpstr>Iteration 1</vt:lpstr>
      <vt:lpstr>ITERATION 1 DEMO</vt:lpstr>
      <vt:lpstr>Iteration 2</vt:lpstr>
      <vt:lpstr>ITERATION 2 DEMO</vt:lpstr>
      <vt:lpstr>Iteration 3</vt:lpstr>
      <vt:lpstr>ITERATION 3 DEMO</vt:lpstr>
      <vt:lpstr>Lessons Learned</vt:lpstr>
      <vt:lpstr>Team Contribution</vt:lpstr>
      <vt:lpstr>Team Contribution (continued)</vt:lpstr>
      <vt:lpstr>Questions?</vt:lpstr>
      <vt:lpstr>Future Changes</vt:lpstr>
      <vt:lpstr>Models</vt:lpstr>
      <vt:lpstr>Controllers</vt:lpstr>
      <vt:lpstr>Views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Copilot</dc:title>
  <dc:creator>jeessian</dc:creator>
  <cp:lastModifiedBy>Rossman</cp:lastModifiedBy>
  <cp:revision>55</cp:revision>
  <dcterms:created xsi:type="dcterms:W3CDTF">2013-04-13T21:33:26Z</dcterms:created>
  <dcterms:modified xsi:type="dcterms:W3CDTF">2013-04-16T21:03:31Z</dcterms:modified>
</cp:coreProperties>
</file>