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EBCC"/>
    <a:srgbClr val="062219"/>
    <a:srgbClr val="199B73"/>
    <a:srgbClr val="0E523D"/>
    <a:srgbClr val="C0FF80"/>
    <a:srgbClr val="80FF80"/>
    <a:srgbClr val="40EB40"/>
    <a:srgbClr val="99FF80"/>
    <a:srgbClr val="99FF20"/>
    <a:srgbClr val="99F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5D2-5F18-4B20-93BD-3B3232A90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537D-BD20-4B3D-9C8A-2539E613E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ECE3-FE00-4356-8652-8E58ECE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E742-BF96-4684-AF3E-7686F76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AD97-AAF3-4712-AC60-1B659F6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2B02-A782-4EEF-820D-E52176BA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76C4-1313-4EB9-895D-E89E5D53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5212-C0CD-421E-A53A-13AAECE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5D42-09AC-428D-8B0E-125B255D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F411-AA61-4062-AC7F-E5E7E67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60B5B-7AA8-4430-A948-F034560F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9F951-170A-43B5-80A4-0BCA8088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25F2-98A7-4857-8A64-BFEF894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C7E7-E970-4940-AFE4-75BA328D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C385-91F7-4F69-A531-A0C4511E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E8A-917A-4ED6-A372-F219420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BB69-8B79-44CC-8E92-B7CC0B41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68EB-28AC-4520-A824-3B93EA29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EDD6-CD21-4C3B-B130-7D17C5BD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4847-2409-45EB-9EAF-9C0E7C2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398-CC26-4E8A-99E2-9E3F779D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4EC0-BDC1-4B88-B583-28291268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8CCF-EF0C-4200-9F9E-E0E792F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2600-E9B4-4718-A127-6B6B0057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E0B3-DE2D-4FE0-BE0B-B661507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3B78-13CB-4605-8449-6F30D96D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BF27-5D4B-4DFC-BE67-2AE940FD0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83BF-D83F-4B5E-BC37-5B9C4E5D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D7A2-41E9-4B49-9D1E-338928C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E3BC-0825-459B-B44F-FD3492E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54D0-B4BE-40E7-AF44-5EC65F8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83D0-1104-4FFA-8BE2-C960C075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BAB5-E4AA-4CE8-BD45-D7AAC5C9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4340-9E58-48AE-BD68-06889768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E3345-BAED-498C-944A-FA6AE20E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A2B3A-3267-4F40-BF6A-986E97612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61700-CE50-401B-BD31-C3F4490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8E018-4C50-4BD1-9EC1-627B7D10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A9114-6DF0-465E-8888-82E0470E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36E-6BCD-48D6-BBEE-BD84977B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816C5-E9C9-47EB-8A8A-AA3B2FAA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9D62-4C57-4E45-87E4-4648884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FA28A-29C8-435F-98DD-5570852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32507-E1EF-4E4A-9C15-D3CFCA6B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75C8-A8F5-4B2E-830B-3B98797A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C630-C142-4D84-A447-BF0B6CB5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7E01-D4EC-4FC3-9091-E5F280BC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4A3C-2AA2-4F5D-97CA-A2D5C8A2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CB1FC-4F93-48CC-A3C6-C4991E32D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779C-B2F4-4F39-800D-ED38DF45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E1BF-A096-4319-940B-B23BA82D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9236-E3DD-4DB5-A05B-BE41DBE6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8A00-5DB6-41DE-8509-F73917D9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C9072-1516-4729-9F8F-FA2A3633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005B3-B58B-41B1-ABA4-50729889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3E43-78D8-4E0C-8F75-1CC0C011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FBBD-F993-4FEF-838B-1FAE0DD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ED1-3C56-478A-A50E-8CF45EDB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1538D-5EAE-4CED-8EE3-6652018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4E68-9125-42DA-BFBC-932E0F8B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2D4E-C059-42A2-8E26-5E6DC549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110B-4488-49C0-B667-6A38E0375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407E-36E5-4768-99C1-7C73B8E5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069F79-5577-4123-98AD-9AAA594B5DFE}"/>
              </a:ext>
            </a:extLst>
          </p:cNvPr>
          <p:cNvGrpSpPr/>
          <p:nvPr/>
        </p:nvGrpSpPr>
        <p:grpSpPr>
          <a:xfrm>
            <a:off x="852628" y="1871711"/>
            <a:ext cx="10486743" cy="3114577"/>
            <a:chOff x="1366572" y="3176644"/>
            <a:chExt cx="6589980" cy="1957233"/>
          </a:xfrm>
          <a:solidFill>
            <a:srgbClr val="062219"/>
          </a:solidFill>
          <a:effectLst>
            <a:glow rad="228600">
              <a:srgbClr val="85EBCC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E4226-496E-4A31-A6C4-0F532D2D800C}"/>
                </a:ext>
              </a:extLst>
            </p:cNvPr>
            <p:cNvSpPr txBox="1">
              <a:spLocks/>
            </p:cNvSpPr>
            <p:nvPr/>
          </p:nvSpPr>
          <p:spPr>
            <a:xfrm>
              <a:off x="4945051" y="3176644"/>
              <a:ext cx="749173" cy="1405295"/>
            </a:xfrm>
            <a:custGeom>
              <a:avLst/>
              <a:gdLst/>
              <a:ahLst/>
              <a:cxnLst/>
              <a:rect l="l" t="t" r="r" b="b"/>
              <a:pathLst>
                <a:path w="749173" h="1405295">
                  <a:moveTo>
                    <a:pt x="441392" y="0"/>
                  </a:moveTo>
                  <a:lnTo>
                    <a:pt x="470023" y="0"/>
                  </a:lnTo>
                  <a:lnTo>
                    <a:pt x="493087" y="31017"/>
                  </a:lnTo>
                  <a:lnTo>
                    <a:pt x="506607" y="38970"/>
                  </a:lnTo>
                  <a:lnTo>
                    <a:pt x="517741" y="81121"/>
                  </a:lnTo>
                  <a:cubicBezTo>
                    <a:pt x="527285" y="84302"/>
                    <a:pt x="539214" y="93050"/>
                    <a:pt x="553530" y="107366"/>
                  </a:cubicBezTo>
                  <a:lnTo>
                    <a:pt x="556711" y="120090"/>
                  </a:lnTo>
                  <a:lnTo>
                    <a:pt x="575003" y="133610"/>
                  </a:lnTo>
                  <a:lnTo>
                    <a:pt x="569436" y="149516"/>
                  </a:lnTo>
                  <a:lnTo>
                    <a:pt x="561483" y="159060"/>
                  </a:lnTo>
                  <a:lnTo>
                    <a:pt x="564664" y="202006"/>
                  </a:lnTo>
                  <a:lnTo>
                    <a:pt x="561483" y="209959"/>
                  </a:lnTo>
                  <a:lnTo>
                    <a:pt x="575003" y="227456"/>
                  </a:lnTo>
                  <a:lnTo>
                    <a:pt x="569436" y="270402"/>
                  </a:lnTo>
                  <a:lnTo>
                    <a:pt x="564664" y="270402"/>
                  </a:lnTo>
                  <a:lnTo>
                    <a:pt x="564664" y="301419"/>
                  </a:lnTo>
                  <a:lnTo>
                    <a:pt x="561483" y="301419"/>
                  </a:lnTo>
                  <a:lnTo>
                    <a:pt x="556711" y="317325"/>
                  </a:lnTo>
                  <a:lnTo>
                    <a:pt x="564664" y="338798"/>
                  </a:lnTo>
                  <a:lnTo>
                    <a:pt x="556711" y="351523"/>
                  </a:lnTo>
                  <a:lnTo>
                    <a:pt x="556711" y="395264"/>
                  </a:lnTo>
                  <a:lnTo>
                    <a:pt x="543986" y="419919"/>
                  </a:lnTo>
                  <a:lnTo>
                    <a:pt x="540805" y="466841"/>
                  </a:lnTo>
                  <a:lnTo>
                    <a:pt x="522513" y="506606"/>
                  </a:lnTo>
                  <a:lnTo>
                    <a:pt x="522513" y="519331"/>
                  </a:lnTo>
                  <a:lnTo>
                    <a:pt x="517741" y="519331"/>
                  </a:lnTo>
                  <a:cubicBezTo>
                    <a:pt x="510318" y="537358"/>
                    <a:pt x="505016" y="561482"/>
                    <a:pt x="501835" y="591703"/>
                  </a:cubicBezTo>
                  <a:cubicBezTo>
                    <a:pt x="496533" y="638361"/>
                    <a:pt x="493617" y="663015"/>
                    <a:pt x="493087" y="665666"/>
                  </a:cubicBezTo>
                  <a:cubicBezTo>
                    <a:pt x="488315" y="682103"/>
                    <a:pt x="482483" y="707817"/>
                    <a:pt x="475590" y="742811"/>
                  </a:cubicBezTo>
                  <a:lnTo>
                    <a:pt x="449345" y="773032"/>
                  </a:lnTo>
                  <a:cubicBezTo>
                    <a:pt x="438211" y="800072"/>
                    <a:pt x="426812" y="839837"/>
                    <a:pt x="415147" y="892327"/>
                  </a:cubicBezTo>
                  <a:lnTo>
                    <a:pt x="401627" y="892327"/>
                  </a:lnTo>
                  <a:lnTo>
                    <a:pt x="401627" y="905052"/>
                  </a:lnTo>
                  <a:lnTo>
                    <a:pt x="388902" y="928115"/>
                  </a:lnTo>
                  <a:cubicBezTo>
                    <a:pt x="392084" y="949323"/>
                    <a:pt x="395265" y="963374"/>
                    <a:pt x="398446" y="970266"/>
                  </a:cubicBezTo>
                  <a:lnTo>
                    <a:pt x="388902" y="975038"/>
                  </a:lnTo>
                  <a:cubicBezTo>
                    <a:pt x="398446" y="1016924"/>
                    <a:pt x="414087" y="1060931"/>
                    <a:pt x="435825" y="1107058"/>
                  </a:cubicBezTo>
                  <a:lnTo>
                    <a:pt x="446164" y="1111830"/>
                  </a:lnTo>
                  <a:cubicBezTo>
                    <a:pt x="449875" y="1137810"/>
                    <a:pt x="457828" y="1153185"/>
                    <a:pt x="470023" y="1157957"/>
                  </a:cubicBezTo>
                  <a:cubicBezTo>
                    <a:pt x="476916" y="1173333"/>
                    <a:pt x="488050" y="1185660"/>
                    <a:pt x="503426" y="1194939"/>
                  </a:cubicBezTo>
                  <a:cubicBezTo>
                    <a:pt x="518801" y="1204217"/>
                    <a:pt x="528212" y="1210314"/>
                    <a:pt x="531659" y="1213230"/>
                  </a:cubicBezTo>
                  <a:cubicBezTo>
                    <a:pt x="535105" y="1216147"/>
                    <a:pt x="543455" y="1218930"/>
                    <a:pt x="556711" y="1221581"/>
                  </a:cubicBezTo>
                  <a:cubicBezTo>
                    <a:pt x="565194" y="1221581"/>
                    <a:pt x="575533" y="1219725"/>
                    <a:pt x="587727" y="1216014"/>
                  </a:cubicBezTo>
                  <a:cubicBezTo>
                    <a:pt x="602573" y="1211772"/>
                    <a:pt x="612382" y="1209121"/>
                    <a:pt x="617154" y="1208061"/>
                  </a:cubicBezTo>
                  <a:cubicBezTo>
                    <a:pt x="633060" y="1192155"/>
                    <a:pt x="647110" y="1183407"/>
                    <a:pt x="659304" y="1181816"/>
                  </a:cubicBezTo>
                  <a:lnTo>
                    <a:pt x="668848" y="1169091"/>
                  </a:lnTo>
                  <a:lnTo>
                    <a:pt x="687140" y="1162729"/>
                  </a:lnTo>
                  <a:cubicBezTo>
                    <a:pt x="707287" y="1144172"/>
                    <a:pt x="723459" y="1126675"/>
                    <a:pt x="735653" y="1110239"/>
                  </a:cubicBezTo>
                  <a:lnTo>
                    <a:pt x="745992" y="1120578"/>
                  </a:lnTo>
                  <a:lnTo>
                    <a:pt x="749173" y="1141256"/>
                  </a:lnTo>
                  <a:cubicBezTo>
                    <a:pt x="735918" y="1157692"/>
                    <a:pt x="721603" y="1173598"/>
                    <a:pt x="706227" y="1188974"/>
                  </a:cubicBezTo>
                  <a:lnTo>
                    <a:pt x="690321" y="1195336"/>
                  </a:lnTo>
                  <a:lnTo>
                    <a:pt x="662486" y="1229534"/>
                  </a:lnTo>
                  <a:cubicBezTo>
                    <a:pt x="636506" y="1234836"/>
                    <a:pt x="613707" y="1245705"/>
                    <a:pt x="594090" y="1262141"/>
                  </a:cubicBezTo>
                  <a:cubicBezTo>
                    <a:pt x="564929" y="1265323"/>
                    <a:pt x="549818" y="1266913"/>
                    <a:pt x="548758" y="1266913"/>
                  </a:cubicBezTo>
                  <a:cubicBezTo>
                    <a:pt x="516415" y="1266913"/>
                    <a:pt x="481687" y="1253923"/>
                    <a:pt x="444573" y="1227943"/>
                  </a:cubicBezTo>
                  <a:lnTo>
                    <a:pt x="444573" y="1223172"/>
                  </a:lnTo>
                  <a:cubicBezTo>
                    <a:pt x="437681" y="1212037"/>
                    <a:pt x="429993" y="1203819"/>
                    <a:pt x="421510" y="1198517"/>
                  </a:cubicBezTo>
                  <a:lnTo>
                    <a:pt x="421510" y="1185793"/>
                  </a:lnTo>
                  <a:lnTo>
                    <a:pt x="418328" y="1180225"/>
                  </a:lnTo>
                  <a:lnTo>
                    <a:pt x="413557" y="1188974"/>
                  </a:lnTo>
                  <a:lnTo>
                    <a:pt x="413557" y="1167501"/>
                  </a:lnTo>
                  <a:lnTo>
                    <a:pt x="405604" y="1172272"/>
                  </a:lnTo>
                  <a:lnTo>
                    <a:pt x="380949" y="1128531"/>
                  </a:lnTo>
                  <a:lnTo>
                    <a:pt x="364248" y="1120578"/>
                  </a:lnTo>
                  <a:lnTo>
                    <a:pt x="364248" y="1117397"/>
                  </a:lnTo>
                  <a:lnTo>
                    <a:pt x="346751" y="1094333"/>
                  </a:lnTo>
                  <a:lnTo>
                    <a:pt x="341980" y="1094333"/>
                  </a:lnTo>
                  <a:lnTo>
                    <a:pt x="341980" y="1077632"/>
                  </a:lnTo>
                  <a:lnTo>
                    <a:pt x="328460" y="1069679"/>
                  </a:lnTo>
                  <a:cubicBezTo>
                    <a:pt x="317325" y="1077102"/>
                    <a:pt x="309372" y="1089561"/>
                    <a:pt x="304601" y="1107058"/>
                  </a:cubicBezTo>
                  <a:lnTo>
                    <a:pt x="304601" y="1117397"/>
                  </a:lnTo>
                  <a:lnTo>
                    <a:pt x="294262" y="1125350"/>
                  </a:lnTo>
                  <a:lnTo>
                    <a:pt x="291080" y="1146028"/>
                  </a:lnTo>
                  <a:lnTo>
                    <a:pt x="264836" y="1180225"/>
                  </a:lnTo>
                  <a:lnTo>
                    <a:pt x="260064" y="1180225"/>
                  </a:lnTo>
                  <a:lnTo>
                    <a:pt x="256883" y="1198517"/>
                  </a:lnTo>
                  <a:lnTo>
                    <a:pt x="200416" y="1279638"/>
                  </a:lnTo>
                  <a:lnTo>
                    <a:pt x="196440" y="1293158"/>
                  </a:lnTo>
                  <a:lnTo>
                    <a:pt x="152698" y="1343262"/>
                  </a:lnTo>
                  <a:lnTo>
                    <a:pt x="149517" y="1356782"/>
                  </a:lnTo>
                  <a:lnTo>
                    <a:pt x="131225" y="1369507"/>
                  </a:lnTo>
                  <a:lnTo>
                    <a:pt x="128044" y="1379051"/>
                  </a:lnTo>
                  <a:lnTo>
                    <a:pt x="128044" y="1374279"/>
                  </a:lnTo>
                  <a:lnTo>
                    <a:pt x="110547" y="1383822"/>
                  </a:lnTo>
                  <a:lnTo>
                    <a:pt x="102594" y="1395752"/>
                  </a:lnTo>
                  <a:lnTo>
                    <a:pt x="76349" y="1405295"/>
                  </a:lnTo>
                  <a:cubicBezTo>
                    <a:pt x="54081" y="1399993"/>
                    <a:pt x="31283" y="1398403"/>
                    <a:pt x="7953" y="1400524"/>
                  </a:cubicBezTo>
                  <a:lnTo>
                    <a:pt x="0" y="1379051"/>
                  </a:lnTo>
                  <a:cubicBezTo>
                    <a:pt x="43477" y="1366326"/>
                    <a:pt x="98618" y="1322849"/>
                    <a:pt x="165423" y="1248621"/>
                  </a:cubicBezTo>
                  <a:lnTo>
                    <a:pt x="170990" y="1248621"/>
                  </a:lnTo>
                  <a:cubicBezTo>
                    <a:pt x="173111" y="1243319"/>
                    <a:pt x="178413" y="1236427"/>
                    <a:pt x="186896" y="1227943"/>
                  </a:cubicBezTo>
                  <a:lnTo>
                    <a:pt x="191668" y="1211242"/>
                  </a:lnTo>
                  <a:lnTo>
                    <a:pt x="196440" y="1211242"/>
                  </a:lnTo>
                  <a:cubicBezTo>
                    <a:pt x="210225" y="1194276"/>
                    <a:pt x="231168" y="1158752"/>
                    <a:pt x="259268" y="1104672"/>
                  </a:cubicBezTo>
                  <a:cubicBezTo>
                    <a:pt x="288429" y="1048471"/>
                    <a:pt x="303540" y="1013478"/>
                    <a:pt x="304601" y="999692"/>
                  </a:cubicBezTo>
                  <a:lnTo>
                    <a:pt x="294262" y="996511"/>
                  </a:lnTo>
                  <a:lnTo>
                    <a:pt x="270403" y="931297"/>
                  </a:lnTo>
                  <a:lnTo>
                    <a:pt x="273584" y="901871"/>
                  </a:lnTo>
                  <a:cubicBezTo>
                    <a:pt x="267221" y="896569"/>
                    <a:pt x="250255" y="858129"/>
                    <a:pt x="222685" y="786552"/>
                  </a:cubicBezTo>
                  <a:lnTo>
                    <a:pt x="225866" y="777008"/>
                  </a:lnTo>
                  <a:cubicBezTo>
                    <a:pt x="220564" y="733532"/>
                    <a:pt x="217913" y="706227"/>
                    <a:pt x="217913" y="695092"/>
                  </a:cubicBezTo>
                  <a:cubicBezTo>
                    <a:pt x="217913" y="691381"/>
                    <a:pt x="218708" y="685681"/>
                    <a:pt x="220299" y="677994"/>
                  </a:cubicBezTo>
                  <a:cubicBezTo>
                    <a:pt x="221889" y="670306"/>
                    <a:pt x="222685" y="664606"/>
                    <a:pt x="222685" y="660895"/>
                  </a:cubicBezTo>
                  <a:cubicBezTo>
                    <a:pt x="222685" y="660895"/>
                    <a:pt x="222685" y="625106"/>
                    <a:pt x="222685" y="553529"/>
                  </a:cubicBezTo>
                  <a:lnTo>
                    <a:pt x="239386" y="579774"/>
                  </a:lnTo>
                  <a:lnTo>
                    <a:pt x="252111" y="571026"/>
                  </a:lnTo>
                  <a:lnTo>
                    <a:pt x="247339" y="536828"/>
                  </a:lnTo>
                  <a:lnTo>
                    <a:pt x="217913" y="506606"/>
                  </a:lnTo>
                  <a:cubicBezTo>
                    <a:pt x="217913" y="418063"/>
                    <a:pt x="226661" y="340919"/>
                    <a:pt x="244158" y="275174"/>
                  </a:cubicBezTo>
                  <a:cubicBezTo>
                    <a:pt x="257943" y="222684"/>
                    <a:pt x="287634" y="156939"/>
                    <a:pt x="333231" y="77939"/>
                  </a:cubicBezTo>
                  <a:lnTo>
                    <a:pt x="341980" y="73168"/>
                  </a:lnTo>
                  <a:lnTo>
                    <a:pt x="341980" y="65215"/>
                  </a:lnTo>
                  <a:lnTo>
                    <a:pt x="354704" y="65215"/>
                  </a:lnTo>
                  <a:lnTo>
                    <a:pt x="354704" y="51695"/>
                  </a:lnTo>
                  <a:cubicBezTo>
                    <a:pt x="369020" y="42151"/>
                    <a:pt x="380419" y="36319"/>
                    <a:pt x="388902" y="34198"/>
                  </a:cubicBezTo>
                  <a:lnTo>
                    <a:pt x="393674" y="20678"/>
                  </a:lnTo>
                  <a:lnTo>
                    <a:pt x="398446" y="25450"/>
                  </a:lnTo>
                  <a:lnTo>
                    <a:pt x="423100" y="12725"/>
                  </a:lnTo>
                  <a:lnTo>
                    <a:pt x="435825" y="17497"/>
                  </a:lnTo>
                  <a:lnTo>
                    <a:pt x="441392" y="0"/>
                  </a:lnTo>
                  <a:close/>
                  <a:moveTo>
                    <a:pt x="449345" y="46923"/>
                  </a:moveTo>
                  <a:lnTo>
                    <a:pt x="446164" y="59648"/>
                  </a:lnTo>
                  <a:lnTo>
                    <a:pt x="435825" y="68396"/>
                  </a:lnTo>
                  <a:lnTo>
                    <a:pt x="432644" y="85892"/>
                  </a:lnTo>
                  <a:lnTo>
                    <a:pt x="419919" y="89074"/>
                  </a:lnTo>
                  <a:cubicBezTo>
                    <a:pt x="411436" y="139973"/>
                    <a:pt x="401097" y="171520"/>
                    <a:pt x="388902" y="183714"/>
                  </a:cubicBezTo>
                  <a:lnTo>
                    <a:pt x="388902" y="193258"/>
                  </a:lnTo>
                  <a:lnTo>
                    <a:pt x="354704" y="256882"/>
                  </a:lnTo>
                  <a:lnTo>
                    <a:pt x="354704" y="261654"/>
                  </a:lnTo>
                  <a:cubicBezTo>
                    <a:pt x="344631" y="270137"/>
                    <a:pt x="335087" y="286971"/>
                    <a:pt x="326074" y="312155"/>
                  </a:cubicBezTo>
                  <a:cubicBezTo>
                    <a:pt x="317060" y="337340"/>
                    <a:pt x="312554" y="357620"/>
                    <a:pt x="312554" y="372996"/>
                  </a:cubicBezTo>
                  <a:cubicBezTo>
                    <a:pt x="312554" y="379358"/>
                    <a:pt x="313614" y="391023"/>
                    <a:pt x="315735" y="407989"/>
                  </a:cubicBezTo>
                  <a:cubicBezTo>
                    <a:pt x="317325" y="422835"/>
                    <a:pt x="317856" y="434499"/>
                    <a:pt x="317325" y="442982"/>
                  </a:cubicBezTo>
                  <a:lnTo>
                    <a:pt x="328460" y="458888"/>
                  </a:lnTo>
                  <a:lnTo>
                    <a:pt x="307782" y="446164"/>
                  </a:lnTo>
                  <a:lnTo>
                    <a:pt x="312554" y="485133"/>
                  </a:lnTo>
                  <a:lnTo>
                    <a:pt x="333231" y="514559"/>
                  </a:lnTo>
                  <a:cubicBezTo>
                    <a:pt x="338533" y="528875"/>
                    <a:pt x="340389" y="540804"/>
                    <a:pt x="338798" y="550348"/>
                  </a:cubicBezTo>
                  <a:lnTo>
                    <a:pt x="341980" y="553529"/>
                  </a:lnTo>
                  <a:lnTo>
                    <a:pt x="338798" y="558301"/>
                  </a:lnTo>
                  <a:lnTo>
                    <a:pt x="346751" y="571026"/>
                  </a:lnTo>
                  <a:lnTo>
                    <a:pt x="351523" y="634650"/>
                  </a:lnTo>
                  <a:lnTo>
                    <a:pt x="341980" y="634650"/>
                  </a:lnTo>
                  <a:lnTo>
                    <a:pt x="338798" y="660895"/>
                  </a:lnTo>
                  <a:lnTo>
                    <a:pt x="333231" y="644989"/>
                  </a:lnTo>
                  <a:lnTo>
                    <a:pt x="317325" y="660895"/>
                  </a:lnTo>
                  <a:cubicBezTo>
                    <a:pt x="326869" y="692176"/>
                    <a:pt x="329520" y="727965"/>
                    <a:pt x="325278" y="768260"/>
                  </a:cubicBezTo>
                  <a:lnTo>
                    <a:pt x="333231" y="789733"/>
                  </a:lnTo>
                  <a:lnTo>
                    <a:pt x="325278" y="807230"/>
                  </a:lnTo>
                  <a:cubicBezTo>
                    <a:pt x="328990" y="825787"/>
                    <a:pt x="330050" y="842753"/>
                    <a:pt x="328460" y="858129"/>
                  </a:cubicBezTo>
                  <a:lnTo>
                    <a:pt x="359476" y="909824"/>
                  </a:lnTo>
                  <a:cubicBezTo>
                    <a:pt x="371141" y="892857"/>
                    <a:pt x="380154" y="871384"/>
                    <a:pt x="386516" y="845404"/>
                  </a:cubicBezTo>
                  <a:cubicBezTo>
                    <a:pt x="391818" y="822606"/>
                    <a:pt x="396855" y="799807"/>
                    <a:pt x="401627" y="777008"/>
                  </a:cubicBezTo>
                  <a:lnTo>
                    <a:pt x="407194" y="781780"/>
                  </a:lnTo>
                  <a:lnTo>
                    <a:pt x="411966" y="750764"/>
                  </a:lnTo>
                  <a:lnTo>
                    <a:pt x="407194" y="742811"/>
                  </a:lnTo>
                  <a:lnTo>
                    <a:pt x="411966" y="721337"/>
                  </a:lnTo>
                  <a:lnTo>
                    <a:pt x="432644" y="713384"/>
                  </a:lnTo>
                  <a:cubicBezTo>
                    <a:pt x="431053" y="693767"/>
                    <a:pt x="436620" y="673619"/>
                    <a:pt x="449345" y="652942"/>
                  </a:cubicBezTo>
                  <a:cubicBezTo>
                    <a:pt x="449345" y="636505"/>
                    <a:pt x="448285" y="626166"/>
                    <a:pt x="446164" y="621925"/>
                  </a:cubicBezTo>
                  <a:lnTo>
                    <a:pt x="475590" y="553529"/>
                  </a:lnTo>
                  <a:lnTo>
                    <a:pt x="470023" y="553529"/>
                  </a:lnTo>
                  <a:lnTo>
                    <a:pt x="470023" y="545576"/>
                  </a:lnTo>
                  <a:lnTo>
                    <a:pt x="462070" y="532056"/>
                  </a:lnTo>
                  <a:lnTo>
                    <a:pt x="466842" y="511378"/>
                  </a:lnTo>
                  <a:lnTo>
                    <a:pt x="470023" y="514559"/>
                  </a:lnTo>
                  <a:lnTo>
                    <a:pt x="470023" y="506606"/>
                  </a:lnTo>
                  <a:lnTo>
                    <a:pt x="488315" y="493086"/>
                  </a:lnTo>
                  <a:cubicBezTo>
                    <a:pt x="493087" y="473469"/>
                    <a:pt x="499184" y="443778"/>
                    <a:pt x="506607" y="404013"/>
                  </a:cubicBezTo>
                  <a:cubicBezTo>
                    <a:pt x="505546" y="391818"/>
                    <a:pt x="505546" y="374321"/>
                    <a:pt x="506607" y="351523"/>
                  </a:cubicBezTo>
                  <a:cubicBezTo>
                    <a:pt x="509788" y="342509"/>
                    <a:pt x="513499" y="328459"/>
                    <a:pt x="517741" y="309372"/>
                  </a:cubicBezTo>
                  <a:cubicBezTo>
                    <a:pt x="516681" y="293996"/>
                    <a:pt x="516681" y="271197"/>
                    <a:pt x="517741" y="240976"/>
                  </a:cubicBezTo>
                  <a:cubicBezTo>
                    <a:pt x="518271" y="234614"/>
                    <a:pt x="520657" y="224540"/>
                    <a:pt x="524899" y="210755"/>
                  </a:cubicBezTo>
                  <a:cubicBezTo>
                    <a:pt x="528610" y="198560"/>
                    <a:pt x="530466" y="188486"/>
                    <a:pt x="530466" y="180533"/>
                  </a:cubicBezTo>
                  <a:cubicBezTo>
                    <a:pt x="530466" y="175231"/>
                    <a:pt x="529405" y="169134"/>
                    <a:pt x="527285" y="162241"/>
                  </a:cubicBezTo>
                  <a:lnTo>
                    <a:pt x="522513" y="159060"/>
                  </a:lnTo>
                  <a:lnTo>
                    <a:pt x="522513" y="149516"/>
                  </a:lnTo>
                  <a:lnTo>
                    <a:pt x="506607" y="133610"/>
                  </a:lnTo>
                  <a:lnTo>
                    <a:pt x="506607" y="120090"/>
                  </a:lnTo>
                  <a:lnTo>
                    <a:pt x="501040" y="120090"/>
                  </a:lnTo>
                  <a:lnTo>
                    <a:pt x="483543" y="65215"/>
                  </a:lnTo>
                  <a:lnTo>
                    <a:pt x="480362" y="77939"/>
                  </a:lnTo>
                  <a:lnTo>
                    <a:pt x="475590" y="59648"/>
                  </a:lnTo>
                  <a:lnTo>
                    <a:pt x="462070" y="46923"/>
                  </a:lnTo>
                  <a:lnTo>
                    <a:pt x="458889" y="54876"/>
                  </a:lnTo>
                  <a:lnTo>
                    <a:pt x="449345" y="469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9D68-43EB-4808-81B8-DA8584F6CC98}"/>
                </a:ext>
              </a:extLst>
            </p:cNvPr>
            <p:cNvSpPr txBox="1">
              <a:spLocks/>
            </p:cNvSpPr>
            <p:nvPr/>
          </p:nvSpPr>
          <p:spPr>
            <a:xfrm>
              <a:off x="1366572" y="3215613"/>
              <a:ext cx="1033891" cy="1918264"/>
            </a:xfrm>
            <a:custGeom>
              <a:avLst/>
              <a:gdLst/>
              <a:ahLst/>
              <a:cxnLst/>
              <a:rect l="l" t="t" r="r" b="b"/>
              <a:pathLst>
                <a:path w="1033891" h="1918264">
                  <a:moveTo>
                    <a:pt x="876421" y="0"/>
                  </a:moveTo>
                  <a:cubicBezTo>
                    <a:pt x="902401" y="6362"/>
                    <a:pt x="920693" y="15110"/>
                    <a:pt x="931297" y="26245"/>
                  </a:cubicBezTo>
                  <a:lnTo>
                    <a:pt x="939250" y="38969"/>
                  </a:lnTo>
                  <a:lnTo>
                    <a:pt x="975834" y="63624"/>
                  </a:lnTo>
                  <a:lnTo>
                    <a:pt x="970267" y="68396"/>
                  </a:lnTo>
                  <a:lnTo>
                    <a:pt x="983787" y="81120"/>
                  </a:lnTo>
                  <a:lnTo>
                    <a:pt x="986968" y="97822"/>
                  </a:lnTo>
                  <a:lnTo>
                    <a:pt x="1017985" y="141563"/>
                  </a:lnTo>
                  <a:lnTo>
                    <a:pt x="1033891" y="244157"/>
                  </a:lnTo>
                  <a:lnTo>
                    <a:pt x="1013213" y="256882"/>
                  </a:lnTo>
                  <a:cubicBezTo>
                    <a:pt x="1004730" y="286043"/>
                    <a:pt x="1001814" y="310697"/>
                    <a:pt x="1004465" y="330845"/>
                  </a:cubicBezTo>
                  <a:lnTo>
                    <a:pt x="975834" y="359475"/>
                  </a:lnTo>
                  <a:lnTo>
                    <a:pt x="970267" y="380949"/>
                  </a:lnTo>
                  <a:lnTo>
                    <a:pt x="962314" y="377767"/>
                  </a:lnTo>
                  <a:lnTo>
                    <a:pt x="915391" y="416737"/>
                  </a:lnTo>
                  <a:lnTo>
                    <a:pt x="905052" y="411965"/>
                  </a:lnTo>
                  <a:lnTo>
                    <a:pt x="905052" y="424690"/>
                  </a:lnTo>
                  <a:lnTo>
                    <a:pt x="892327" y="433438"/>
                  </a:lnTo>
                  <a:lnTo>
                    <a:pt x="862901" y="438210"/>
                  </a:lnTo>
                  <a:cubicBezTo>
                    <a:pt x="797156" y="406928"/>
                    <a:pt x="757126" y="378032"/>
                    <a:pt x="742811" y="351522"/>
                  </a:cubicBezTo>
                  <a:lnTo>
                    <a:pt x="734063" y="304600"/>
                  </a:lnTo>
                  <a:cubicBezTo>
                    <a:pt x="741485" y="273318"/>
                    <a:pt x="754740" y="239120"/>
                    <a:pt x="773828" y="202006"/>
                  </a:cubicBezTo>
                  <a:lnTo>
                    <a:pt x="802458" y="170989"/>
                  </a:lnTo>
                  <a:lnTo>
                    <a:pt x="854948" y="157469"/>
                  </a:lnTo>
                  <a:lnTo>
                    <a:pt x="884374" y="183714"/>
                  </a:lnTo>
                  <a:cubicBezTo>
                    <a:pt x="892858" y="201211"/>
                    <a:pt x="897099" y="227456"/>
                    <a:pt x="897099" y="262449"/>
                  </a:cubicBezTo>
                  <a:cubicBezTo>
                    <a:pt x="894448" y="273583"/>
                    <a:pt x="891797" y="281536"/>
                    <a:pt x="889146" y="286308"/>
                  </a:cubicBezTo>
                  <a:lnTo>
                    <a:pt x="892327" y="299828"/>
                  </a:lnTo>
                  <a:lnTo>
                    <a:pt x="881193" y="309372"/>
                  </a:lnTo>
                  <a:lnTo>
                    <a:pt x="862901" y="309372"/>
                  </a:lnTo>
                  <a:lnTo>
                    <a:pt x="854948" y="299828"/>
                  </a:lnTo>
                  <a:lnTo>
                    <a:pt x="854948" y="262449"/>
                  </a:lnTo>
                  <a:lnTo>
                    <a:pt x="862901" y="248929"/>
                  </a:lnTo>
                  <a:lnTo>
                    <a:pt x="862901" y="228251"/>
                  </a:lnTo>
                  <a:cubicBezTo>
                    <a:pt x="862901" y="226660"/>
                    <a:pt x="862106" y="222684"/>
                    <a:pt x="860515" y="216321"/>
                  </a:cubicBezTo>
                  <a:cubicBezTo>
                    <a:pt x="858925" y="209959"/>
                    <a:pt x="858129" y="206248"/>
                    <a:pt x="858129" y="205187"/>
                  </a:cubicBezTo>
                  <a:cubicBezTo>
                    <a:pt x="839042" y="205187"/>
                    <a:pt x="820485" y="211019"/>
                    <a:pt x="802458" y="222684"/>
                  </a:cubicBezTo>
                  <a:cubicBezTo>
                    <a:pt x="795566" y="240711"/>
                    <a:pt x="790264" y="263509"/>
                    <a:pt x="786553" y="291080"/>
                  </a:cubicBezTo>
                  <a:lnTo>
                    <a:pt x="794505" y="322096"/>
                  </a:lnTo>
                  <a:lnTo>
                    <a:pt x="789734" y="338798"/>
                  </a:lnTo>
                  <a:lnTo>
                    <a:pt x="820750" y="377767"/>
                  </a:lnTo>
                  <a:lnTo>
                    <a:pt x="867673" y="385720"/>
                  </a:lnTo>
                  <a:cubicBezTo>
                    <a:pt x="903197" y="360801"/>
                    <a:pt x="928911" y="323952"/>
                    <a:pt x="944817" y="275174"/>
                  </a:cubicBezTo>
                  <a:lnTo>
                    <a:pt x="949589" y="286308"/>
                  </a:lnTo>
                  <a:lnTo>
                    <a:pt x="957542" y="286308"/>
                  </a:lnTo>
                  <a:lnTo>
                    <a:pt x="975834" y="209959"/>
                  </a:lnTo>
                  <a:lnTo>
                    <a:pt x="965495" y="191667"/>
                  </a:lnTo>
                  <a:lnTo>
                    <a:pt x="952770" y="197234"/>
                  </a:lnTo>
                  <a:cubicBezTo>
                    <a:pt x="955951" y="157999"/>
                    <a:pt x="957542" y="137852"/>
                    <a:pt x="957542" y="136791"/>
                  </a:cubicBezTo>
                  <a:cubicBezTo>
                    <a:pt x="957542" y="134671"/>
                    <a:pt x="955951" y="118765"/>
                    <a:pt x="952770" y="89073"/>
                  </a:cubicBezTo>
                  <a:lnTo>
                    <a:pt x="928116" y="63624"/>
                  </a:lnTo>
                  <a:cubicBezTo>
                    <a:pt x="905847" y="49839"/>
                    <a:pt x="874300" y="44271"/>
                    <a:pt x="833475" y="46922"/>
                  </a:cubicBezTo>
                  <a:lnTo>
                    <a:pt x="833475" y="42151"/>
                  </a:lnTo>
                  <a:lnTo>
                    <a:pt x="815979" y="34198"/>
                  </a:lnTo>
                  <a:lnTo>
                    <a:pt x="811207" y="50104"/>
                  </a:lnTo>
                  <a:lnTo>
                    <a:pt x="797687" y="54875"/>
                  </a:lnTo>
                  <a:lnTo>
                    <a:pt x="789734" y="50104"/>
                  </a:lnTo>
                  <a:lnTo>
                    <a:pt x="781781" y="73167"/>
                  </a:lnTo>
                  <a:lnTo>
                    <a:pt x="773828" y="63624"/>
                  </a:lnTo>
                  <a:lnTo>
                    <a:pt x="763489" y="89073"/>
                  </a:lnTo>
                  <a:lnTo>
                    <a:pt x="760307" y="81120"/>
                  </a:lnTo>
                  <a:lnTo>
                    <a:pt x="747583" y="85892"/>
                  </a:lnTo>
                  <a:lnTo>
                    <a:pt x="742811" y="97822"/>
                  </a:lnTo>
                  <a:lnTo>
                    <a:pt x="750764" y="97822"/>
                  </a:lnTo>
                  <a:cubicBezTo>
                    <a:pt x="734328" y="123802"/>
                    <a:pt x="718422" y="158530"/>
                    <a:pt x="703046" y="202006"/>
                  </a:cubicBezTo>
                  <a:cubicBezTo>
                    <a:pt x="701455" y="211550"/>
                    <a:pt x="698804" y="225600"/>
                    <a:pt x="695093" y="244157"/>
                  </a:cubicBezTo>
                  <a:cubicBezTo>
                    <a:pt x="694032" y="248399"/>
                    <a:pt x="691381" y="254893"/>
                    <a:pt x="687140" y="263642"/>
                  </a:cubicBezTo>
                  <a:cubicBezTo>
                    <a:pt x="682898" y="272390"/>
                    <a:pt x="680247" y="278885"/>
                    <a:pt x="679187" y="283127"/>
                  </a:cubicBezTo>
                  <a:cubicBezTo>
                    <a:pt x="678656" y="292140"/>
                    <a:pt x="677066" y="305130"/>
                    <a:pt x="674415" y="322096"/>
                  </a:cubicBezTo>
                  <a:cubicBezTo>
                    <a:pt x="665932" y="342774"/>
                    <a:pt x="657183" y="374321"/>
                    <a:pt x="648170" y="416737"/>
                  </a:cubicBezTo>
                  <a:cubicBezTo>
                    <a:pt x="651351" y="424160"/>
                    <a:pt x="654002" y="436620"/>
                    <a:pt x="656123" y="454116"/>
                  </a:cubicBezTo>
                  <a:lnTo>
                    <a:pt x="665667" y="458888"/>
                  </a:lnTo>
                  <a:cubicBezTo>
                    <a:pt x="667787" y="467901"/>
                    <a:pt x="668848" y="475059"/>
                    <a:pt x="668848" y="480361"/>
                  </a:cubicBezTo>
                  <a:cubicBezTo>
                    <a:pt x="668848" y="498918"/>
                    <a:pt x="665401" y="524103"/>
                    <a:pt x="658509" y="555915"/>
                  </a:cubicBezTo>
                  <a:cubicBezTo>
                    <a:pt x="650556" y="592498"/>
                    <a:pt x="646049" y="617153"/>
                    <a:pt x="644989" y="629878"/>
                  </a:cubicBezTo>
                  <a:cubicBezTo>
                    <a:pt x="646049" y="653206"/>
                    <a:pt x="644459" y="687935"/>
                    <a:pt x="640217" y="734062"/>
                  </a:cubicBezTo>
                  <a:lnTo>
                    <a:pt x="631469" y="747582"/>
                  </a:lnTo>
                  <a:lnTo>
                    <a:pt x="640217" y="750763"/>
                  </a:lnTo>
                  <a:lnTo>
                    <a:pt x="644989" y="768260"/>
                  </a:lnTo>
                  <a:lnTo>
                    <a:pt x="634650" y="784961"/>
                  </a:lnTo>
                  <a:cubicBezTo>
                    <a:pt x="650556" y="797686"/>
                    <a:pt x="672294" y="800867"/>
                    <a:pt x="699865" y="794505"/>
                  </a:cubicBezTo>
                  <a:lnTo>
                    <a:pt x="703046" y="806434"/>
                  </a:lnTo>
                  <a:lnTo>
                    <a:pt x="820750" y="802458"/>
                  </a:lnTo>
                  <a:lnTo>
                    <a:pt x="867673" y="781780"/>
                  </a:lnTo>
                  <a:lnTo>
                    <a:pt x="862901" y="772236"/>
                  </a:lnTo>
                  <a:lnTo>
                    <a:pt x="889146" y="755535"/>
                  </a:lnTo>
                  <a:lnTo>
                    <a:pt x="897099" y="742810"/>
                  </a:lnTo>
                  <a:lnTo>
                    <a:pt x="881193" y="724518"/>
                  </a:lnTo>
                  <a:lnTo>
                    <a:pt x="858129" y="747582"/>
                  </a:lnTo>
                  <a:lnTo>
                    <a:pt x="845405" y="721337"/>
                  </a:lnTo>
                  <a:lnTo>
                    <a:pt x="850176" y="699864"/>
                  </a:lnTo>
                  <a:lnTo>
                    <a:pt x="867673" y="703841"/>
                  </a:lnTo>
                  <a:lnTo>
                    <a:pt x="884374" y="695092"/>
                  </a:lnTo>
                  <a:cubicBezTo>
                    <a:pt x="893918" y="706757"/>
                    <a:pt x="906908" y="716565"/>
                    <a:pt x="923344" y="724518"/>
                  </a:cubicBezTo>
                  <a:lnTo>
                    <a:pt x="918572" y="768260"/>
                  </a:lnTo>
                  <a:lnTo>
                    <a:pt x="897099" y="784961"/>
                  </a:lnTo>
                  <a:lnTo>
                    <a:pt x="897099" y="794505"/>
                  </a:lnTo>
                  <a:lnTo>
                    <a:pt x="876421" y="811206"/>
                  </a:lnTo>
                  <a:lnTo>
                    <a:pt x="854948" y="815978"/>
                  </a:lnTo>
                  <a:lnTo>
                    <a:pt x="845405" y="823931"/>
                  </a:lnTo>
                  <a:lnTo>
                    <a:pt x="845405" y="836656"/>
                  </a:lnTo>
                  <a:lnTo>
                    <a:pt x="836656" y="836656"/>
                  </a:lnTo>
                  <a:lnTo>
                    <a:pt x="828703" y="853357"/>
                  </a:lnTo>
                  <a:lnTo>
                    <a:pt x="726109" y="866082"/>
                  </a:lnTo>
                  <a:lnTo>
                    <a:pt x="726109" y="853357"/>
                  </a:lnTo>
                  <a:lnTo>
                    <a:pt x="713385" y="842223"/>
                  </a:lnTo>
                  <a:lnTo>
                    <a:pt x="713385" y="836656"/>
                  </a:lnTo>
                  <a:lnTo>
                    <a:pt x="656123" y="836656"/>
                  </a:lnTo>
                  <a:lnTo>
                    <a:pt x="640217" y="866082"/>
                  </a:lnTo>
                  <a:cubicBezTo>
                    <a:pt x="643398" y="895773"/>
                    <a:pt x="644989" y="910619"/>
                    <a:pt x="644989" y="910619"/>
                  </a:cubicBezTo>
                  <a:cubicBezTo>
                    <a:pt x="640747" y="931827"/>
                    <a:pt x="637301" y="945877"/>
                    <a:pt x="634650" y="952769"/>
                  </a:cubicBezTo>
                  <a:lnTo>
                    <a:pt x="640217" y="973447"/>
                  </a:lnTo>
                  <a:cubicBezTo>
                    <a:pt x="633855" y="986172"/>
                    <a:pt x="626697" y="1013477"/>
                    <a:pt x="618744" y="1055363"/>
                  </a:cubicBezTo>
                  <a:lnTo>
                    <a:pt x="606019" y="1072860"/>
                  </a:lnTo>
                  <a:lnTo>
                    <a:pt x="609200" y="1086380"/>
                  </a:lnTo>
                  <a:lnTo>
                    <a:pt x="600452" y="1099105"/>
                  </a:lnTo>
                  <a:lnTo>
                    <a:pt x="606019" y="1125349"/>
                  </a:lnTo>
                  <a:lnTo>
                    <a:pt x="626697" y="1128531"/>
                  </a:lnTo>
                  <a:lnTo>
                    <a:pt x="631469" y="1141255"/>
                  </a:lnTo>
                  <a:lnTo>
                    <a:pt x="631469" y="1175453"/>
                  </a:lnTo>
                  <a:lnTo>
                    <a:pt x="618744" y="1193745"/>
                  </a:lnTo>
                  <a:cubicBezTo>
                    <a:pt x="611851" y="1226618"/>
                    <a:pt x="603103" y="1252067"/>
                    <a:pt x="592499" y="1270094"/>
                  </a:cubicBezTo>
                  <a:lnTo>
                    <a:pt x="597271" y="1283614"/>
                  </a:lnTo>
                  <a:lnTo>
                    <a:pt x="592499" y="1309064"/>
                  </a:lnTo>
                  <a:lnTo>
                    <a:pt x="597271" y="1317812"/>
                  </a:lnTo>
                  <a:lnTo>
                    <a:pt x="566254" y="1417225"/>
                  </a:lnTo>
                  <a:lnTo>
                    <a:pt x="558301" y="1411658"/>
                  </a:lnTo>
                  <a:cubicBezTo>
                    <a:pt x="552999" y="1433396"/>
                    <a:pt x="551409" y="1462292"/>
                    <a:pt x="553529" y="1498345"/>
                  </a:cubicBezTo>
                  <a:lnTo>
                    <a:pt x="550348" y="1498345"/>
                  </a:lnTo>
                  <a:lnTo>
                    <a:pt x="527284" y="1558788"/>
                  </a:lnTo>
                  <a:lnTo>
                    <a:pt x="514560" y="1554016"/>
                  </a:lnTo>
                  <a:lnTo>
                    <a:pt x="506607" y="1592986"/>
                  </a:lnTo>
                  <a:lnTo>
                    <a:pt x="511378" y="1605711"/>
                  </a:lnTo>
                  <a:lnTo>
                    <a:pt x="511378" y="1631956"/>
                  </a:lnTo>
                  <a:lnTo>
                    <a:pt x="519331" y="1647862"/>
                  </a:lnTo>
                  <a:cubicBezTo>
                    <a:pt x="515090" y="1704593"/>
                    <a:pt x="507932" y="1740647"/>
                    <a:pt x="497858" y="1756023"/>
                  </a:cubicBezTo>
                  <a:lnTo>
                    <a:pt x="485134" y="1763976"/>
                  </a:lnTo>
                  <a:lnTo>
                    <a:pt x="489905" y="1768747"/>
                  </a:lnTo>
                  <a:lnTo>
                    <a:pt x="480362" y="1776700"/>
                  </a:lnTo>
                  <a:lnTo>
                    <a:pt x="467637" y="1802945"/>
                  </a:lnTo>
                  <a:lnTo>
                    <a:pt x="455707" y="1807717"/>
                  </a:lnTo>
                  <a:lnTo>
                    <a:pt x="450936" y="1820442"/>
                  </a:lnTo>
                  <a:lnTo>
                    <a:pt x="419919" y="1841915"/>
                  </a:lnTo>
                  <a:lnTo>
                    <a:pt x="411966" y="1858616"/>
                  </a:lnTo>
                  <a:cubicBezTo>
                    <a:pt x="384926" y="1876643"/>
                    <a:pt x="346221" y="1893875"/>
                    <a:pt x="295852" y="1910311"/>
                  </a:cubicBezTo>
                  <a:lnTo>
                    <a:pt x="287899" y="1910311"/>
                  </a:lnTo>
                  <a:lnTo>
                    <a:pt x="275174" y="1918264"/>
                  </a:lnTo>
                  <a:cubicBezTo>
                    <a:pt x="258738" y="1912962"/>
                    <a:pt x="247339" y="1910311"/>
                    <a:pt x="240976" y="1910311"/>
                  </a:cubicBezTo>
                  <a:cubicBezTo>
                    <a:pt x="238856" y="1910311"/>
                    <a:pt x="208369" y="1911901"/>
                    <a:pt x="149517" y="1915083"/>
                  </a:cubicBezTo>
                  <a:lnTo>
                    <a:pt x="128839" y="1892814"/>
                  </a:lnTo>
                  <a:lnTo>
                    <a:pt x="89074" y="1876113"/>
                  </a:lnTo>
                  <a:lnTo>
                    <a:pt x="34198" y="1824418"/>
                  </a:lnTo>
                  <a:cubicBezTo>
                    <a:pt x="24124" y="1805861"/>
                    <a:pt x="16437" y="1783858"/>
                    <a:pt x="11135" y="1758408"/>
                  </a:cubicBezTo>
                  <a:cubicBezTo>
                    <a:pt x="7423" y="1736670"/>
                    <a:pt x="3712" y="1714667"/>
                    <a:pt x="0" y="1692399"/>
                  </a:cubicBezTo>
                  <a:cubicBezTo>
                    <a:pt x="9014" y="1637258"/>
                    <a:pt x="19353" y="1596963"/>
                    <a:pt x="31017" y="1571513"/>
                  </a:cubicBezTo>
                  <a:lnTo>
                    <a:pt x="51695" y="1558788"/>
                  </a:lnTo>
                  <a:lnTo>
                    <a:pt x="54876" y="1545268"/>
                  </a:lnTo>
                  <a:lnTo>
                    <a:pt x="65215" y="1540496"/>
                  </a:lnTo>
                  <a:lnTo>
                    <a:pt x="65215" y="1532543"/>
                  </a:lnTo>
                  <a:lnTo>
                    <a:pt x="85893" y="1514251"/>
                  </a:lnTo>
                  <a:lnTo>
                    <a:pt x="94641" y="1514251"/>
                  </a:lnTo>
                  <a:cubicBezTo>
                    <a:pt x="105775" y="1504708"/>
                    <a:pt x="121416" y="1497815"/>
                    <a:pt x="141564" y="1493573"/>
                  </a:cubicBezTo>
                  <a:cubicBezTo>
                    <a:pt x="163302" y="1503117"/>
                    <a:pt x="181859" y="1506298"/>
                    <a:pt x="197235" y="1503117"/>
                  </a:cubicBezTo>
                  <a:lnTo>
                    <a:pt x="227456" y="1514251"/>
                  </a:lnTo>
                  <a:lnTo>
                    <a:pt x="236204" y="1527771"/>
                  </a:lnTo>
                  <a:lnTo>
                    <a:pt x="275174" y="1545268"/>
                  </a:lnTo>
                  <a:lnTo>
                    <a:pt x="309372" y="1584238"/>
                  </a:lnTo>
                  <a:lnTo>
                    <a:pt x="304600" y="1619231"/>
                  </a:lnTo>
                  <a:lnTo>
                    <a:pt x="314144" y="1627184"/>
                  </a:lnTo>
                  <a:lnTo>
                    <a:pt x="314144" y="1644681"/>
                  </a:lnTo>
                  <a:lnTo>
                    <a:pt x="322097" y="1656610"/>
                  </a:lnTo>
                  <a:lnTo>
                    <a:pt x="314144" y="1669335"/>
                  </a:lnTo>
                  <a:lnTo>
                    <a:pt x="317325" y="1682060"/>
                  </a:lnTo>
                  <a:lnTo>
                    <a:pt x="314144" y="1692399"/>
                  </a:lnTo>
                  <a:lnTo>
                    <a:pt x="317325" y="1695580"/>
                  </a:lnTo>
                  <a:lnTo>
                    <a:pt x="317325" y="1713076"/>
                  </a:lnTo>
                  <a:cubicBezTo>
                    <a:pt x="306721" y="1734815"/>
                    <a:pt x="301419" y="1750721"/>
                    <a:pt x="301419" y="1760794"/>
                  </a:cubicBezTo>
                  <a:lnTo>
                    <a:pt x="275174" y="1786244"/>
                  </a:lnTo>
                  <a:lnTo>
                    <a:pt x="244158" y="1790221"/>
                  </a:lnTo>
                  <a:lnTo>
                    <a:pt x="240976" y="1786244"/>
                  </a:lnTo>
                  <a:lnTo>
                    <a:pt x="219503" y="1786244"/>
                  </a:lnTo>
                  <a:lnTo>
                    <a:pt x="197235" y="1802945"/>
                  </a:lnTo>
                  <a:lnTo>
                    <a:pt x="163037" y="1794992"/>
                  </a:lnTo>
                  <a:lnTo>
                    <a:pt x="128839" y="1750455"/>
                  </a:lnTo>
                  <a:cubicBezTo>
                    <a:pt x="128309" y="1747274"/>
                    <a:pt x="126718" y="1739056"/>
                    <a:pt x="124067" y="1725801"/>
                  </a:cubicBezTo>
                  <a:cubicBezTo>
                    <a:pt x="121416" y="1714137"/>
                    <a:pt x="120091" y="1705654"/>
                    <a:pt x="120091" y="1700352"/>
                  </a:cubicBezTo>
                  <a:cubicBezTo>
                    <a:pt x="120091" y="1699291"/>
                    <a:pt x="121681" y="1680734"/>
                    <a:pt x="124862" y="1644681"/>
                  </a:cubicBezTo>
                  <a:lnTo>
                    <a:pt x="136792" y="1627184"/>
                  </a:lnTo>
                  <a:lnTo>
                    <a:pt x="149517" y="1622412"/>
                  </a:lnTo>
                  <a:lnTo>
                    <a:pt x="154289" y="1644681"/>
                  </a:lnTo>
                  <a:lnTo>
                    <a:pt x="146336" y="1678878"/>
                  </a:lnTo>
                  <a:cubicBezTo>
                    <a:pt x="155349" y="1695845"/>
                    <a:pt x="164097" y="1719704"/>
                    <a:pt x="172581" y="1750455"/>
                  </a:cubicBezTo>
                  <a:lnTo>
                    <a:pt x="180533" y="1739321"/>
                  </a:lnTo>
                  <a:lnTo>
                    <a:pt x="197235" y="1760794"/>
                  </a:lnTo>
                  <a:lnTo>
                    <a:pt x="209960" y="1742502"/>
                  </a:lnTo>
                  <a:lnTo>
                    <a:pt x="231433" y="1729778"/>
                  </a:lnTo>
                  <a:lnTo>
                    <a:pt x="248929" y="1700352"/>
                  </a:lnTo>
                  <a:lnTo>
                    <a:pt x="253701" y="1674107"/>
                  </a:lnTo>
                  <a:cubicBezTo>
                    <a:pt x="249459" y="1656610"/>
                    <a:pt x="242037" y="1642560"/>
                    <a:pt x="231433" y="1631956"/>
                  </a:cubicBezTo>
                  <a:lnTo>
                    <a:pt x="227456" y="1639909"/>
                  </a:lnTo>
                  <a:lnTo>
                    <a:pt x="227456" y="1584238"/>
                  </a:lnTo>
                  <a:lnTo>
                    <a:pt x="209960" y="1566741"/>
                  </a:lnTo>
                  <a:lnTo>
                    <a:pt x="188486" y="1571513"/>
                  </a:lnTo>
                  <a:lnTo>
                    <a:pt x="159060" y="1550040"/>
                  </a:lnTo>
                  <a:lnTo>
                    <a:pt x="115319" y="1550040"/>
                  </a:lnTo>
                  <a:cubicBezTo>
                    <a:pt x="111077" y="1563295"/>
                    <a:pt x="99678" y="1579201"/>
                    <a:pt x="81121" y="1597758"/>
                  </a:cubicBezTo>
                  <a:cubicBezTo>
                    <a:pt x="71577" y="1621617"/>
                    <a:pt x="68926" y="1648657"/>
                    <a:pt x="73168" y="1678878"/>
                  </a:cubicBezTo>
                  <a:lnTo>
                    <a:pt x="68396" y="1687627"/>
                  </a:lnTo>
                  <a:lnTo>
                    <a:pt x="77940" y="1703533"/>
                  </a:lnTo>
                  <a:cubicBezTo>
                    <a:pt x="74759" y="1717318"/>
                    <a:pt x="81916" y="1750455"/>
                    <a:pt x="99413" y="1802945"/>
                  </a:cubicBezTo>
                  <a:lnTo>
                    <a:pt x="154289" y="1876113"/>
                  </a:lnTo>
                  <a:lnTo>
                    <a:pt x="175762" y="1888838"/>
                  </a:lnTo>
                  <a:lnTo>
                    <a:pt x="231433" y="1892814"/>
                  </a:lnTo>
                  <a:lnTo>
                    <a:pt x="240976" y="1884066"/>
                  </a:lnTo>
                  <a:lnTo>
                    <a:pt x="253701" y="1884066"/>
                  </a:lnTo>
                  <a:lnTo>
                    <a:pt x="256882" y="1876113"/>
                  </a:lnTo>
                  <a:lnTo>
                    <a:pt x="267221" y="1880885"/>
                  </a:lnTo>
                  <a:cubicBezTo>
                    <a:pt x="282067" y="1876113"/>
                    <a:pt x="297708" y="1874522"/>
                    <a:pt x="314144" y="1876113"/>
                  </a:cubicBezTo>
                  <a:lnTo>
                    <a:pt x="314144" y="1880885"/>
                  </a:lnTo>
                  <a:cubicBezTo>
                    <a:pt x="322097" y="1876113"/>
                    <a:pt x="329255" y="1868690"/>
                    <a:pt x="335617" y="1858616"/>
                  </a:cubicBezTo>
                  <a:lnTo>
                    <a:pt x="361067" y="1845096"/>
                  </a:lnTo>
                  <a:lnTo>
                    <a:pt x="356295" y="1829190"/>
                  </a:lnTo>
                  <a:lnTo>
                    <a:pt x="385721" y="1815670"/>
                  </a:lnTo>
                  <a:lnTo>
                    <a:pt x="408785" y="1776700"/>
                  </a:lnTo>
                  <a:lnTo>
                    <a:pt x="416738" y="1773519"/>
                  </a:lnTo>
                  <a:lnTo>
                    <a:pt x="433439" y="1726596"/>
                  </a:lnTo>
                  <a:lnTo>
                    <a:pt x="442983" y="1716258"/>
                  </a:lnTo>
                  <a:lnTo>
                    <a:pt x="438211" y="1708305"/>
                  </a:lnTo>
                  <a:lnTo>
                    <a:pt x="446164" y="1703533"/>
                  </a:lnTo>
                  <a:lnTo>
                    <a:pt x="450936" y="1721825"/>
                  </a:lnTo>
                  <a:lnTo>
                    <a:pt x="455707" y="1721825"/>
                  </a:lnTo>
                  <a:cubicBezTo>
                    <a:pt x="457828" y="1713872"/>
                    <a:pt x="458889" y="1702472"/>
                    <a:pt x="458889" y="1687627"/>
                  </a:cubicBezTo>
                  <a:cubicBezTo>
                    <a:pt x="458889" y="1686036"/>
                    <a:pt x="458358" y="1683650"/>
                    <a:pt x="457298" y="1680469"/>
                  </a:cubicBezTo>
                  <a:cubicBezTo>
                    <a:pt x="456238" y="1677288"/>
                    <a:pt x="455707" y="1675167"/>
                    <a:pt x="455707" y="1674107"/>
                  </a:cubicBezTo>
                  <a:lnTo>
                    <a:pt x="442983" y="1666154"/>
                  </a:lnTo>
                  <a:lnTo>
                    <a:pt x="429462" y="1678878"/>
                  </a:lnTo>
                  <a:lnTo>
                    <a:pt x="424691" y="1661382"/>
                  </a:lnTo>
                  <a:cubicBezTo>
                    <a:pt x="433704" y="1617905"/>
                    <a:pt x="438211" y="1583708"/>
                    <a:pt x="438211" y="1558788"/>
                  </a:cubicBezTo>
                  <a:cubicBezTo>
                    <a:pt x="438211" y="1548714"/>
                    <a:pt x="437416" y="1534266"/>
                    <a:pt x="435825" y="1515444"/>
                  </a:cubicBezTo>
                  <a:cubicBezTo>
                    <a:pt x="434234" y="1496622"/>
                    <a:pt x="433439" y="1482174"/>
                    <a:pt x="433439" y="1472100"/>
                  </a:cubicBezTo>
                  <a:cubicBezTo>
                    <a:pt x="433439" y="1451953"/>
                    <a:pt x="439934" y="1423322"/>
                    <a:pt x="452924" y="1386208"/>
                  </a:cubicBezTo>
                  <a:cubicBezTo>
                    <a:pt x="465914" y="1349094"/>
                    <a:pt x="472409" y="1320728"/>
                    <a:pt x="472409" y="1301111"/>
                  </a:cubicBezTo>
                  <a:cubicBezTo>
                    <a:pt x="472409" y="1293158"/>
                    <a:pt x="469493" y="1274071"/>
                    <a:pt x="463660" y="1243849"/>
                  </a:cubicBezTo>
                  <a:lnTo>
                    <a:pt x="477181" y="1196926"/>
                  </a:lnTo>
                  <a:lnTo>
                    <a:pt x="480362" y="1201698"/>
                  </a:lnTo>
                  <a:lnTo>
                    <a:pt x="489905" y="1175453"/>
                  </a:lnTo>
                  <a:lnTo>
                    <a:pt x="485134" y="1162729"/>
                  </a:lnTo>
                  <a:lnTo>
                    <a:pt x="489905" y="1159547"/>
                  </a:lnTo>
                  <a:lnTo>
                    <a:pt x="497858" y="1167500"/>
                  </a:lnTo>
                  <a:lnTo>
                    <a:pt x="506607" y="1162729"/>
                  </a:lnTo>
                  <a:lnTo>
                    <a:pt x="532056" y="1115806"/>
                  </a:lnTo>
                  <a:lnTo>
                    <a:pt x="524103" y="1112625"/>
                  </a:lnTo>
                  <a:lnTo>
                    <a:pt x="503425" y="1112625"/>
                  </a:lnTo>
                  <a:cubicBezTo>
                    <a:pt x="510318" y="1045289"/>
                    <a:pt x="512969" y="998897"/>
                    <a:pt x="511378" y="973447"/>
                  </a:cubicBezTo>
                  <a:cubicBezTo>
                    <a:pt x="525164" y="950118"/>
                    <a:pt x="532056" y="930236"/>
                    <a:pt x="532056" y="913800"/>
                  </a:cubicBezTo>
                  <a:lnTo>
                    <a:pt x="524103" y="876421"/>
                  </a:lnTo>
                  <a:lnTo>
                    <a:pt x="514560" y="879602"/>
                  </a:lnTo>
                  <a:lnTo>
                    <a:pt x="514560" y="845404"/>
                  </a:lnTo>
                  <a:lnTo>
                    <a:pt x="497858" y="845404"/>
                  </a:lnTo>
                  <a:lnTo>
                    <a:pt x="497858" y="831884"/>
                  </a:lnTo>
                  <a:lnTo>
                    <a:pt x="480362" y="828703"/>
                  </a:lnTo>
                  <a:lnTo>
                    <a:pt x="467637" y="819159"/>
                  </a:lnTo>
                  <a:lnTo>
                    <a:pt x="463660" y="831884"/>
                  </a:lnTo>
                  <a:cubicBezTo>
                    <a:pt x="462600" y="831884"/>
                    <a:pt x="459684" y="831354"/>
                    <a:pt x="454912" y="830293"/>
                  </a:cubicBezTo>
                  <a:cubicBezTo>
                    <a:pt x="450140" y="829233"/>
                    <a:pt x="447224" y="828703"/>
                    <a:pt x="446164" y="828703"/>
                  </a:cubicBezTo>
                  <a:lnTo>
                    <a:pt x="356295" y="831884"/>
                  </a:lnTo>
                  <a:lnTo>
                    <a:pt x="330845" y="845404"/>
                  </a:lnTo>
                  <a:lnTo>
                    <a:pt x="322097" y="845404"/>
                  </a:lnTo>
                  <a:lnTo>
                    <a:pt x="322097" y="850176"/>
                  </a:lnTo>
                  <a:lnTo>
                    <a:pt x="309372" y="853357"/>
                  </a:lnTo>
                  <a:cubicBezTo>
                    <a:pt x="298768" y="866612"/>
                    <a:pt x="292671" y="876951"/>
                    <a:pt x="291080" y="884374"/>
                  </a:cubicBezTo>
                  <a:lnTo>
                    <a:pt x="278355" y="884374"/>
                  </a:lnTo>
                  <a:lnTo>
                    <a:pt x="275174" y="923343"/>
                  </a:lnTo>
                  <a:lnTo>
                    <a:pt x="283127" y="936068"/>
                  </a:lnTo>
                  <a:lnTo>
                    <a:pt x="278355" y="944816"/>
                  </a:lnTo>
                  <a:lnTo>
                    <a:pt x="291080" y="965494"/>
                  </a:lnTo>
                  <a:lnTo>
                    <a:pt x="301419" y="965494"/>
                  </a:lnTo>
                  <a:lnTo>
                    <a:pt x="314144" y="970266"/>
                  </a:lnTo>
                  <a:lnTo>
                    <a:pt x="309372" y="991739"/>
                  </a:lnTo>
                  <a:lnTo>
                    <a:pt x="295852" y="991739"/>
                  </a:lnTo>
                  <a:lnTo>
                    <a:pt x="287899" y="999692"/>
                  </a:lnTo>
                  <a:lnTo>
                    <a:pt x="283127" y="994920"/>
                  </a:lnTo>
                  <a:lnTo>
                    <a:pt x="275174" y="999692"/>
                  </a:lnTo>
                  <a:lnTo>
                    <a:pt x="227456" y="973447"/>
                  </a:lnTo>
                  <a:lnTo>
                    <a:pt x="214731" y="944816"/>
                  </a:lnTo>
                  <a:lnTo>
                    <a:pt x="227456" y="926525"/>
                  </a:lnTo>
                  <a:lnTo>
                    <a:pt x="240976" y="870854"/>
                  </a:lnTo>
                  <a:cubicBezTo>
                    <a:pt x="276500" y="836391"/>
                    <a:pt x="308842" y="813062"/>
                    <a:pt x="338003" y="800867"/>
                  </a:cubicBezTo>
                  <a:cubicBezTo>
                    <a:pt x="363983" y="789733"/>
                    <a:pt x="403218" y="781780"/>
                    <a:pt x="455707" y="777008"/>
                  </a:cubicBezTo>
                  <a:lnTo>
                    <a:pt x="455707" y="772236"/>
                  </a:lnTo>
                  <a:lnTo>
                    <a:pt x="514560" y="768260"/>
                  </a:lnTo>
                  <a:cubicBezTo>
                    <a:pt x="512439" y="738038"/>
                    <a:pt x="511378" y="715240"/>
                    <a:pt x="511378" y="699864"/>
                  </a:cubicBezTo>
                  <a:cubicBezTo>
                    <a:pt x="511378" y="699864"/>
                    <a:pt x="516680" y="678391"/>
                    <a:pt x="527284" y="635445"/>
                  </a:cubicBezTo>
                  <a:lnTo>
                    <a:pt x="537623" y="648169"/>
                  </a:lnTo>
                  <a:lnTo>
                    <a:pt x="545576" y="635445"/>
                  </a:lnTo>
                  <a:lnTo>
                    <a:pt x="540805" y="613972"/>
                  </a:lnTo>
                  <a:cubicBezTo>
                    <a:pt x="547167" y="590643"/>
                    <a:pt x="551939" y="561482"/>
                    <a:pt x="555120" y="526489"/>
                  </a:cubicBezTo>
                  <a:cubicBezTo>
                    <a:pt x="557241" y="496797"/>
                    <a:pt x="559362" y="467371"/>
                    <a:pt x="561482" y="438210"/>
                  </a:cubicBezTo>
                  <a:cubicBezTo>
                    <a:pt x="568375" y="420183"/>
                    <a:pt x="577123" y="392878"/>
                    <a:pt x="587727" y="356294"/>
                  </a:cubicBezTo>
                  <a:cubicBezTo>
                    <a:pt x="589318" y="334026"/>
                    <a:pt x="598066" y="298237"/>
                    <a:pt x="613972" y="248929"/>
                  </a:cubicBezTo>
                  <a:lnTo>
                    <a:pt x="613972" y="236204"/>
                  </a:lnTo>
                  <a:cubicBezTo>
                    <a:pt x="619274" y="229311"/>
                    <a:pt x="625106" y="214466"/>
                    <a:pt x="631469" y="191667"/>
                  </a:cubicBezTo>
                  <a:cubicBezTo>
                    <a:pt x="644193" y="184244"/>
                    <a:pt x="656123" y="167013"/>
                    <a:pt x="667257" y="139973"/>
                  </a:cubicBezTo>
                  <a:cubicBezTo>
                    <a:pt x="680512" y="106040"/>
                    <a:pt x="692707" y="81916"/>
                    <a:pt x="703841" y="67600"/>
                  </a:cubicBezTo>
                  <a:cubicBezTo>
                    <a:pt x="725579" y="39500"/>
                    <a:pt x="756861" y="18027"/>
                    <a:pt x="797687" y="3181"/>
                  </a:cubicBezTo>
                  <a:lnTo>
                    <a:pt x="808025" y="26245"/>
                  </a:lnTo>
                  <a:lnTo>
                    <a:pt x="833475" y="15906"/>
                  </a:lnTo>
                  <a:lnTo>
                    <a:pt x="850176" y="15906"/>
                  </a:lnTo>
                  <a:lnTo>
                    <a:pt x="858129" y="3181"/>
                  </a:lnTo>
                  <a:lnTo>
                    <a:pt x="87642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A33AD-7047-4C3E-94EB-F0C6D9FDA594}"/>
                </a:ext>
              </a:extLst>
            </p:cNvPr>
            <p:cNvSpPr txBox="1">
              <a:spLocks/>
            </p:cNvSpPr>
            <p:nvPr/>
          </p:nvSpPr>
          <p:spPr>
            <a:xfrm>
              <a:off x="2797062" y="3498741"/>
              <a:ext cx="760307" cy="1130121"/>
            </a:xfrm>
            <a:custGeom>
              <a:avLst/>
              <a:gdLst/>
              <a:ahLst/>
              <a:cxnLst/>
              <a:rect l="l" t="t" r="r" b="b"/>
              <a:pathLst>
                <a:path w="760307" h="1130121">
                  <a:moveTo>
                    <a:pt x="520922" y="0"/>
                  </a:moveTo>
                  <a:lnTo>
                    <a:pt x="584546" y="7953"/>
                  </a:lnTo>
                  <a:lnTo>
                    <a:pt x="607609" y="21473"/>
                  </a:lnTo>
                  <a:lnTo>
                    <a:pt x="584546" y="50899"/>
                  </a:lnTo>
                  <a:lnTo>
                    <a:pt x="598066" y="105775"/>
                  </a:lnTo>
                  <a:lnTo>
                    <a:pt x="589317" y="119295"/>
                  </a:lnTo>
                  <a:lnTo>
                    <a:pt x="575002" y="213140"/>
                  </a:lnTo>
                  <a:lnTo>
                    <a:pt x="579774" y="226660"/>
                  </a:lnTo>
                  <a:lnTo>
                    <a:pt x="579774" y="248929"/>
                  </a:lnTo>
                  <a:lnTo>
                    <a:pt x="570230" y="260858"/>
                  </a:lnTo>
                  <a:lnTo>
                    <a:pt x="570230" y="283127"/>
                  </a:lnTo>
                  <a:lnTo>
                    <a:pt x="567049" y="291875"/>
                  </a:lnTo>
                  <a:lnTo>
                    <a:pt x="562277" y="291875"/>
                  </a:lnTo>
                  <a:cubicBezTo>
                    <a:pt x="558566" y="313613"/>
                    <a:pt x="557505" y="333761"/>
                    <a:pt x="559096" y="352318"/>
                  </a:cubicBezTo>
                  <a:lnTo>
                    <a:pt x="582955" y="352318"/>
                  </a:lnTo>
                  <a:lnTo>
                    <a:pt x="575002" y="365042"/>
                  </a:lnTo>
                  <a:lnTo>
                    <a:pt x="630673" y="377767"/>
                  </a:lnTo>
                  <a:lnTo>
                    <a:pt x="627492" y="355499"/>
                  </a:lnTo>
                  <a:lnTo>
                    <a:pt x="711794" y="355499"/>
                  </a:lnTo>
                  <a:lnTo>
                    <a:pt x="747582" y="377767"/>
                  </a:lnTo>
                  <a:lnTo>
                    <a:pt x="734857" y="394469"/>
                  </a:lnTo>
                  <a:lnTo>
                    <a:pt x="682368" y="399240"/>
                  </a:lnTo>
                  <a:lnTo>
                    <a:pt x="669643" y="411965"/>
                  </a:lnTo>
                  <a:cubicBezTo>
                    <a:pt x="639952" y="418858"/>
                    <a:pt x="619804" y="421774"/>
                    <a:pt x="609200" y="420714"/>
                  </a:cubicBezTo>
                  <a:cubicBezTo>
                    <a:pt x="599126" y="427076"/>
                    <a:pt x="586136" y="431318"/>
                    <a:pt x="570230" y="433438"/>
                  </a:cubicBezTo>
                  <a:lnTo>
                    <a:pt x="567049" y="446163"/>
                  </a:lnTo>
                  <a:lnTo>
                    <a:pt x="553529" y="446163"/>
                  </a:lnTo>
                  <a:cubicBezTo>
                    <a:pt x="543455" y="456767"/>
                    <a:pt x="537623" y="466576"/>
                    <a:pt x="536032" y="475589"/>
                  </a:cubicBezTo>
                  <a:lnTo>
                    <a:pt x="540804" y="480361"/>
                  </a:lnTo>
                  <a:lnTo>
                    <a:pt x="536032" y="497062"/>
                  </a:lnTo>
                  <a:lnTo>
                    <a:pt x="553529" y="509787"/>
                  </a:lnTo>
                  <a:cubicBezTo>
                    <a:pt x="545045" y="535767"/>
                    <a:pt x="540804" y="567844"/>
                    <a:pt x="540804" y="606018"/>
                  </a:cubicBezTo>
                  <a:lnTo>
                    <a:pt x="545576" y="621924"/>
                  </a:lnTo>
                  <a:lnTo>
                    <a:pt x="536032" y="630673"/>
                  </a:lnTo>
                  <a:lnTo>
                    <a:pt x="536032" y="664871"/>
                  </a:lnTo>
                  <a:cubicBezTo>
                    <a:pt x="521717" y="683958"/>
                    <a:pt x="514559" y="711528"/>
                    <a:pt x="514559" y="747582"/>
                  </a:cubicBezTo>
                  <a:lnTo>
                    <a:pt x="506606" y="755535"/>
                  </a:lnTo>
                  <a:lnTo>
                    <a:pt x="519331" y="837451"/>
                  </a:lnTo>
                  <a:lnTo>
                    <a:pt x="514559" y="845404"/>
                  </a:lnTo>
                  <a:lnTo>
                    <a:pt x="522512" y="850175"/>
                  </a:lnTo>
                  <a:cubicBezTo>
                    <a:pt x="519331" y="872974"/>
                    <a:pt x="523838" y="898424"/>
                    <a:pt x="536032" y="926524"/>
                  </a:cubicBezTo>
                  <a:lnTo>
                    <a:pt x="556710" y="952769"/>
                  </a:lnTo>
                  <a:lnTo>
                    <a:pt x="596475" y="957541"/>
                  </a:lnTo>
                  <a:cubicBezTo>
                    <a:pt x="643663" y="935803"/>
                    <a:pt x="696153" y="891796"/>
                    <a:pt x="753945" y="825521"/>
                  </a:cubicBezTo>
                  <a:lnTo>
                    <a:pt x="760307" y="850175"/>
                  </a:lnTo>
                  <a:cubicBezTo>
                    <a:pt x="745461" y="876685"/>
                    <a:pt x="722398" y="903991"/>
                    <a:pt x="691116" y="932091"/>
                  </a:cubicBezTo>
                  <a:cubicBezTo>
                    <a:pt x="657183" y="962843"/>
                    <a:pt x="627226" y="981135"/>
                    <a:pt x="601247" y="986967"/>
                  </a:cubicBezTo>
                  <a:lnTo>
                    <a:pt x="593294" y="994920"/>
                  </a:lnTo>
                  <a:cubicBezTo>
                    <a:pt x="576327" y="987497"/>
                    <a:pt x="554589" y="983786"/>
                    <a:pt x="528079" y="983786"/>
                  </a:cubicBezTo>
                  <a:lnTo>
                    <a:pt x="522512" y="971061"/>
                  </a:lnTo>
                  <a:lnTo>
                    <a:pt x="475589" y="936863"/>
                  </a:lnTo>
                  <a:lnTo>
                    <a:pt x="472408" y="923343"/>
                  </a:lnTo>
                  <a:lnTo>
                    <a:pt x="467637" y="923343"/>
                  </a:lnTo>
                  <a:cubicBezTo>
                    <a:pt x="461274" y="903195"/>
                    <a:pt x="453586" y="862105"/>
                    <a:pt x="444573" y="800072"/>
                  </a:cubicBezTo>
                  <a:cubicBezTo>
                    <a:pt x="436620" y="747052"/>
                    <a:pt x="426811" y="707817"/>
                    <a:pt x="415147" y="682367"/>
                  </a:cubicBezTo>
                  <a:lnTo>
                    <a:pt x="399241" y="708612"/>
                  </a:lnTo>
                  <a:lnTo>
                    <a:pt x="399241" y="716565"/>
                  </a:lnTo>
                  <a:lnTo>
                    <a:pt x="385721" y="721337"/>
                  </a:lnTo>
                  <a:lnTo>
                    <a:pt x="365043" y="742810"/>
                  </a:lnTo>
                  <a:cubicBezTo>
                    <a:pt x="364513" y="752354"/>
                    <a:pt x="361464" y="765874"/>
                    <a:pt x="355897" y="783370"/>
                  </a:cubicBezTo>
                  <a:cubicBezTo>
                    <a:pt x="350330" y="800867"/>
                    <a:pt x="347281" y="814387"/>
                    <a:pt x="346751" y="823931"/>
                  </a:cubicBezTo>
                  <a:cubicBezTo>
                    <a:pt x="335616" y="837186"/>
                    <a:pt x="329254" y="852561"/>
                    <a:pt x="327664" y="870058"/>
                  </a:cubicBezTo>
                  <a:lnTo>
                    <a:pt x="291875" y="918571"/>
                  </a:lnTo>
                  <a:lnTo>
                    <a:pt x="273583" y="926524"/>
                  </a:lnTo>
                  <a:lnTo>
                    <a:pt x="270402" y="952769"/>
                  </a:lnTo>
                  <a:cubicBezTo>
                    <a:pt x="257147" y="962843"/>
                    <a:pt x="242566" y="981400"/>
                    <a:pt x="226660" y="1008440"/>
                  </a:cubicBezTo>
                  <a:lnTo>
                    <a:pt x="197234" y="1025937"/>
                  </a:lnTo>
                  <a:lnTo>
                    <a:pt x="187691" y="1045819"/>
                  </a:lnTo>
                  <a:lnTo>
                    <a:pt x="164627" y="1052182"/>
                  </a:lnTo>
                  <a:lnTo>
                    <a:pt x="151902" y="1080017"/>
                  </a:lnTo>
                  <a:lnTo>
                    <a:pt x="86688" y="1120578"/>
                  </a:lnTo>
                  <a:lnTo>
                    <a:pt x="38970" y="1130121"/>
                  </a:lnTo>
                  <a:lnTo>
                    <a:pt x="21473" y="1126940"/>
                  </a:lnTo>
                  <a:lnTo>
                    <a:pt x="6362" y="1130121"/>
                  </a:lnTo>
                  <a:lnTo>
                    <a:pt x="0" y="1122168"/>
                  </a:lnTo>
                  <a:lnTo>
                    <a:pt x="4772" y="1114215"/>
                  </a:lnTo>
                  <a:cubicBezTo>
                    <a:pt x="22799" y="1104672"/>
                    <a:pt x="42946" y="1090091"/>
                    <a:pt x="65214" y="1070474"/>
                  </a:cubicBezTo>
                  <a:lnTo>
                    <a:pt x="104184" y="1056954"/>
                  </a:lnTo>
                  <a:lnTo>
                    <a:pt x="104184" y="1053772"/>
                  </a:lnTo>
                  <a:lnTo>
                    <a:pt x="128839" y="1037866"/>
                  </a:lnTo>
                  <a:lnTo>
                    <a:pt x="128839" y="1021165"/>
                  </a:lnTo>
                  <a:lnTo>
                    <a:pt x="155083" y="1013212"/>
                  </a:lnTo>
                  <a:lnTo>
                    <a:pt x="167808" y="980605"/>
                  </a:lnTo>
                  <a:cubicBezTo>
                    <a:pt x="175761" y="975833"/>
                    <a:pt x="184112" y="966820"/>
                    <a:pt x="192860" y="953565"/>
                  </a:cubicBezTo>
                  <a:cubicBezTo>
                    <a:pt x="201609" y="940309"/>
                    <a:pt x="208899" y="931296"/>
                    <a:pt x="214731" y="926524"/>
                  </a:cubicBezTo>
                  <a:lnTo>
                    <a:pt x="214731" y="913799"/>
                  </a:lnTo>
                  <a:cubicBezTo>
                    <a:pt x="223214" y="910618"/>
                    <a:pt x="237530" y="893917"/>
                    <a:pt x="257677" y="863696"/>
                  </a:cubicBezTo>
                  <a:lnTo>
                    <a:pt x="257677" y="853357"/>
                  </a:lnTo>
                  <a:cubicBezTo>
                    <a:pt x="258738" y="846994"/>
                    <a:pt x="265630" y="837186"/>
                    <a:pt x="278355" y="823931"/>
                  </a:cubicBezTo>
                  <a:lnTo>
                    <a:pt x="278355" y="815978"/>
                  </a:lnTo>
                  <a:lnTo>
                    <a:pt x="299828" y="789733"/>
                  </a:lnTo>
                  <a:lnTo>
                    <a:pt x="304600" y="772236"/>
                  </a:lnTo>
                  <a:lnTo>
                    <a:pt x="309372" y="772236"/>
                  </a:lnTo>
                  <a:cubicBezTo>
                    <a:pt x="327398" y="743075"/>
                    <a:pt x="348341" y="701985"/>
                    <a:pt x="372200" y="648965"/>
                  </a:cubicBezTo>
                  <a:cubicBezTo>
                    <a:pt x="399241" y="590112"/>
                    <a:pt x="415677" y="546371"/>
                    <a:pt x="421509" y="517740"/>
                  </a:cubicBezTo>
                  <a:cubicBezTo>
                    <a:pt x="424160" y="495472"/>
                    <a:pt x="430788" y="460213"/>
                    <a:pt x="441392" y="411965"/>
                  </a:cubicBezTo>
                  <a:lnTo>
                    <a:pt x="425486" y="411965"/>
                  </a:lnTo>
                  <a:lnTo>
                    <a:pt x="419919" y="407193"/>
                  </a:lnTo>
                  <a:lnTo>
                    <a:pt x="399241" y="415146"/>
                  </a:lnTo>
                  <a:lnTo>
                    <a:pt x="372996" y="411965"/>
                  </a:lnTo>
                  <a:lnTo>
                    <a:pt x="360271" y="428667"/>
                  </a:lnTo>
                  <a:cubicBezTo>
                    <a:pt x="323157" y="430787"/>
                    <a:pt x="294791" y="429727"/>
                    <a:pt x="275174" y="425485"/>
                  </a:cubicBezTo>
                  <a:lnTo>
                    <a:pt x="265630" y="446163"/>
                  </a:lnTo>
                  <a:lnTo>
                    <a:pt x="236204" y="446163"/>
                  </a:lnTo>
                  <a:lnTo>
                    <a:pt x="209959" y="425485"/>
                  </a:lnTo>
                  <a:lnTo>
                    <a:pt x="197234" y="386516"/>
                  </a:lnTo>
                  <a:lnTo>
                    <a:pt x="180533" y="372995"/>
                  </a:lnTo>
                  <a:lnTo>
                    <a:pt x="189281" y="365042"/>
                  </a:lnTo>
                  <a:lnTo>
                    <a:pt x="189281" y="360271"/>
                  </a:lnTo>
                  <a:cubicBezTo>
                    <a:pt x="204127" y="368224"/>
                    <a:pt x="228516" y="370875"/>
                    <a:pt x="262449" y="368224"/>
                  </a:cubicBezTo>
                  <a:lnTo>
                    <a:pt x="265630" y="372995"/>
                  </a:lnTo>
                  <a:lnTo>
                    <a:pt x="278355" y="365042"/>
                  </a:lnTo>
                  <a:lnTo>
                    <a:pt x="334026" y="360271"/>
                  </a:lnTo>
                  <a:lnTo>
                    <a:pt x="346751" y="352318"/>
                  </a:lnTo>
                  <a:lnTo>
                    <a:pt x="380949" y="360271"/>
                  </a:lnTo>
                  <a:lnTo>
                    <a:pt x="385721" y="365042"/>
                  </a:lnTo>
                  <a:lnTo>
                    <a:pt x="399241" y="360271"/>
                  </a:lnTo>
                  <a:lnTo>
                    <a:pt x="394469" y="352318"/>
                  </a:lnTo>
                  <a:lnTo>
                    <a:pt x="450935" y="355499"/>
                  </a:lnTo>
                  <a:cubicBezTo>
                    <a:pt x="452526" y="340653"/>
                    <a:pt x="459551" y="320771"/>
                    <a:pt x="472011" y="295851"/>
                  </a:cubicBezTo>
                  <a:cubicBezTo>
                    <a:pt x="484470" y="270932"/>
                    <a:pt x="491761" y="252110"/>
                    <a:pt x="493881" y="239385"/>
                  </a:cubicBezTo>
                  <a:cubicBezTo>
                    <a:pt x="493351" y="229841"/>
                    <a:pt x="493351" y="215791"/>
                    <a:pt x="493881" y="197234"/>
                  </a:cubicBezTo>
                  <a:cubicBezTo>
                    <a:pt x="495472" y="155879"/>
                    <a:pt x="501834" y="95701"/>
                    <a:pt x="512969" y="16701"/>
                  </a:cubicBezTo>
                  <a:cubicBezTo>
                    <a:pt x="512969" y="16701"/>
                    <a:pt x="515619" y="11134"/>
                    <a:pt x="52092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C03F91-AADD-48A2-9ACE-6D73A5DA514C}"/>
                </a:ext>
              </a:extLst>
            </p:cNvPr>
            <p:cNvSpPr txBox="1">
              <a:spLocks/>
            </p:cNvSpPr>
            <p:nvPr/>
          </p:nvSpPr>
          <p:spPr>
            <a:xfrm>
              <a:off x="2560607" y="3643485"/>
              <a:ext cx="116113" cy="138383"/>
            </a:xfrm>
            <a:custGeom>
              <a:avLst/>
              <a:gdLst/>
              <a:ahLst/>
              <a:cxnLst/>
              <a:rect l="l" t="t" r="r" b="b"/>
              <a:pathLst>
                <a:path w="116113" h="138383">
                  <a:moveTo>
                    <a:pt x="26244" y="0"/>
                  </a:moveTo>
                  <a:lnTo>
                    <a:pt x="86687" y="5567"/>
                  </a:lnTo>
                  <a:lnTo>
                    <a:pt x="102593" y="18292"/>
                  </a:lnTo>
                  <a:lnTo>
                    <a:pt x="107365" y="39765"/>
                  </a:lnTo>
                  <a:lnTo>
                    <a:pt x="112932" y="35789"/>
                  </a:lnTo>
                  <a:cubicBezTo>
                    <a:pt x="112932" y="37379"/>
                    <a:pt x="113462" y="40296"/>
                    <a:pt x="114523" y="44537"/>
                  </a:cubicBezTo>
                  <a:cubicBezTo>
                    <a:pt x="115583" y="48779"/>
                    <a:pt x="116113" y="51430"/>
                    <a:pt x="116113" y="52490"/>
                  </a:cubicBezTo>
                  <a:cubicBezTo>
                    <a:pt x="116113" y="62564"/>
                    <a:pt x="113197" y="82712"/>
                    <a:pt x="107365" y="112933"/>
                  </a:cubicBezTo>
                  <a:lnTo>
                    <a:pt x="91459" y="133611"/>
                  </a:lnTo>
                  <a:lnTo>
                    <a:pt x="21473" y="138383"/>
                  </a:lnTo>
                  <a:lnTo>
                    <a:pt x="0" y="112933"/>
                  </a:lnTo>
                  <a:cubicBezTo>
                    <a:pt x="0" y="68926"/>
                    <a:pt x="8748" y="31282"/>
                    <a:pt x="262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AE2899-2D7D-4D76-96FE-0583AFF670B7}"/>
                </a:ext>
              </a:extLst>
            </p:cNvPr>
            <p:cNvSpPr txBox="1">
              <a:spLocks/>
            </p:cNvSpPr>
            <p:nvPr/>
          </p:nvSpPr>
          <p:spPr>
            <a:xfrm>
              <a:off x="5961032" y="3643485"/>
              <a:ext cx="116114" cy="138383"/>
            </a:xfrm>
            <a:custGeom>
              <a:avLst/>
              <a:gdLst/>
              <a:ahLst/>
              <a:cxnLst/>
              <a:rect l="l" t="t" r="r" b="b"/>
              <a:pathLst>
                <a:path w="116114" h="138383">
                  <a:moveTo>
                    <a:pt x="26245" y="0"/>
                  </a:moveTo>
                  <a:lnTo>
                    <a:pt x="86687" y="5567"/>
                  </a:lnTo>
                  <a:lnTo>
                    <a:pt x="102593" y="18292"/>
                  </a:lnTo>
                  <a:lnTo>
                    <a:pt x="107365" y="39765"/>
                  </a:lnTo>
                  <a:lnTo>
                    <a:pt x="112932" y="35789"/>
                  </a:lnTo>
                  <a:cubicBezTo>
                    <a:pt x="112932" y="37379"/>
                    <a:pt x="113463" y="40296"/>
                    <a:pt x="114523" y="44537"/>
                  </a:cubicBezTo>
                  <a:cubicBezTo>
                    <a:pt x="115583" y="48779"/>
                    <a:pt x="116114" y="51430"/>
                    <a:pt x="116114" y="52490"/>
                  </a:cubicBezTo>
                  <a:cubicBezTo>
                    <a:pt x="116114" y="62564"/>
                    <a:pt x="113197" y="82712"/>
                    <a:pt x="107365" y="112933"/>
                  </a:cubicBezTo>
                  <a:lnTo>
                    <a:pt x="91459" y="133611"/>
                  </a:lnTo>
                  <a:lnTo>
                    <a:pt x="21473" y="138383"/>
                  </a:lnTo>
                  <a:lnTo>
                    <a:pt x="0" y="112933"/>
                  </a:lnTo>
                  <a:cubicBezTo>
                    <a:pt x="0" y="68926"/>
                    <a:pt x="8748" y="31282"/>
                    <a:pt x="2624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2C07FB-EA46-43AC-89F8-9071B9A7D4C9}"/>
                </a:ext>
              </a:extLst>
            </p:cNvPr>
            <p:cNvSpPr txBox="1">
              <a:spLocks/>
            </p:cNvSpPr>
            <p:nvPr/>
          </p:nvSpPr>
          <p:spPr>
            <a:xfrm>
              <a:off x="3597534" y="3816861"/>
              <a:ext cx="1431829" cy="707817"/>
            </a:xfrm>
            <a:custGeom>
              <a:avLst/>
              <a:gdLst/>
              <a:ahLst/>
              <a:cxnLst/>
              <a:rect l="l" t="t" r="r" b="b"/>
              <a:pathLst>
                <a:path w="1431829" h="707817">
                  <a:moveTo>
                    <a:pt x="343570" y="0"/>
                  </a:moveTo>
                  <a:lnTo>
                    <a:pt x="369815" y="15906"/>
                  </a:lnTo>
                  <a:lnTo>
                    <a:pt x="374586" y="28631"/>
                  </a:lnTo>
                  <a:lnTo>
                    <a:pt x="413556" y="46922"/>
                  </a:lnTo>
                  <a:cubicBezTo>
                    <a:pt x="436885" y="67600"/>
                    <a:pt x="450935" y="88808"/>
                    <a:pt x="455707" y="110547"/>
                  </a:cubicBezTo>
                  <a:lnTo>
                    <a:pt x="455707" y="120090"/>
                  </a:lnTo>
                  <a:lnTo>
                    <a:pt x="463660" y="136791"/>
                  </a:lnTo>
                  <a:lnTo>
                    <a:pt x="463660" y="175761"/>
                  </a:lnTo>
                  <a:lnTo>
                    <a:pt x="472408" y="183714"/>
                  </a:lnTo>
                  <a:cubicBezTo>
                    <a:pt x="473999" y="212345"/>
                    <a:pt x="468432" y="238325"/>
                    <a:pt x="455707" y="261654"/>
                  </a:cubicBezTo>
                  <a:lnTo>
                    <a:pt x="442982" y="269607"/>
                  </a:lnTo>
                  <a:lnTo>
                    <a:pt x="447754" y="275174"/>
                  </a:lnTo>
                  <a:cubicBezTo>
                    <a:pt x="440331" y="280476"/>
                    <a:pt x="431583" y="291875"/>
                    <a:pt x="421509" y="309372"/>
                  </a:cubicBezTo>
                  <a:lnTo>
                    <a:pt x="408784" y="317325"/>
                  </a:lnTo>
                  <a:lnTo>
                    <a:pt x="400036" y="334821"/>
                  </a:lnTo>
                  <a:lnTo>
                    <a:pt x="374586" y="346751"/>
                  </a:lnTo>
                  <a:lnTo>
                    <a:pt x="369815" y="343569"/>
                  </a:lnTo>
                  <a:lnTo>
                    <a:pt x="353113" y="364247"/>
                  </a:lnTo>
                  <a:lnTo>
                    <a:pt x="340388" y="364247"/>
                  </a:lnTo>
                  <a:cubicBezTo>
                    <a:pt x="333496" y="364247"/>
                    <a:pt x="322097" y="361596"/>
                    <a:pt x="306191" y="356294"/>
                  </a:cubicBezTo>
                  <a:lnTo>
                    <a:pt x="287899" y="338002"/>
                  </a:lnTo>
                  <a:cubicBezTo>
                    <a:pt x="284717" y="296117"/>
                    <a:pt x="275969" y="267486"/>
                    <a:pt x="261654" y="252110"/>
                  </a:cubicBezTo>
                  <a:lnTo>
                    <a:pt x="267221" y="230637"/>
                  </a:lnTo>
                  <a:cubicBezTo>
                    <a:pt x="261389" y="214731"/>
                    <a:pt x="258473" y="202271"/>
                    <a:pt x="258473" y="193258"/>
                  </a:cubicBezTo>
                  <a:cubicBezTo>
                    <a:pt x="258473" y="184774"/>
                    <a:pt x="259533" y="172845"/>
                    <a:pt x="261654" y="157469"/>
                  </a:cubicBezTo>
                  <a:lnTo>
                    <a:pt x="279946" y="132815"/>
                  </a:lnTo>
                  <a:lnTo>
                    <a:pt x="292670" y="128043"/>
                  </a:lnTo>
                  <a:lnTo>
                    <a:pt x="314144" y="136791"/>
                  </a:lnTo>
                  <a:lnTo>
                    <a:pt x="318915" y="154288"/>
                  </a:lnTo>
                  <a:lnTo>
                    <a:pt x="295852" y="201211"/>
                  </a:lnTo>
                  <a:lnTo>
                    <a:pt x="301419" y="244157"/>
                  </a:lnTo>
                  <a:cubicBezTo>
                    <a:pt x="310432" y="269076"/>
                    <a:pt x="323422" y="287368"/>
                    <a:pt x="340388" y="299033"/>
                  </a:cubicBezTo>
                  <a:lnTo>
                    <a:pt x="356294" y="275174"/>
                  </a:lnTo>
                  <a:lnTo>
                    <a:pt x="365838" y="269607"/>
                  </a:lnTo>
                  <a:cubicBezTo>
                    <a:pt x="375382" y="252110"/>
                    <a:pt x="388106" y="225070"/>
                    <a:pt x="404012" y="188486"/>
                  </a:cubicBezTo>
                  <a:lnTo>
                    <a:pt x="400036" y="175761"/>
                  </a:lnTo>
                  <a:lnTo>
                    <a:pt x="387311" y="170989"/>
                  </a:lnTo>
                  <a:cubicBezTo>
                    <a:pt x="388902" y="144479"/>
                    <a:pt x="387311" y="118765"/>
                    <a:pt x="382539" y="93845"/>
                  </a:cubicBezTo>
                  <a:lnTo>
                    <a:pt x="374586" y="85892"/>
                  </a:lnTo>
                  <a:lnTo>
                    <a:pt x="374586" y="62829"/>
                  </a:lnTo>
                  <a:lnTo>
                    <a:pt x="361066" y="51694"/>
                  </a:lnTo>
                  <a:lnTo>
                    <a:pt x="343570" y="46922"/>
                  </a:lnTo>
                  <a:lnTo>
                    <a:pt x="343570" y="42151"/>
                  </a:lnTo>
                  <a:lnTo>
                    <a:pt x="309372" y="38969"/>
                  </a:lnTo>
                  <a:cubicBezTo>
                    <a:pt x="256882" y="47453"/>
                    <a:pt x="218177" y="77144"/>
                    <a:pt x="193258" y="128043"/>
                  </a:cubicBezTo>
                  <a:lnTo>
                    <a:pt x="198825" y="146335"/>
                  </a:lnTo>
                  <a:lnTo>
                    <a:pt x="154288" y="222684"/>
                  </a:lnTo>
                  <a:lnTo>
                    <a:pt x="151107" y="222684"/>
                  </a:lnTo>
                  <a:lnTo>
                    <a:pt x="146335" y="240976"/>
                  </a:lnTo>
                  <a:lnTo>
                    <a:pt x="141563" y="240976"/>
                  </a:lnTo>
                  <a:cubicBezTo>
                    <a:pt x="140503" y="253701"/>
                    <a:pt x="134936" y="274643"/>
                    <a:pt x="124862" y="303804"/>
                  </a:cubicBezTo>
                  <a:lnTo>
                    <a:pt x="130429" y="303804"/>
                  </a:lnTo>
                  <a:lnTo>
                    <a:pt x="112137" y="317325"/>
                  </a:lnTo>
                  <a:cubicBezTo>
                    <a:pt x="112137" y="337472"/>
                    <a:pt x="114788" y="366103"/>
                    <a:pt x="120090" y="403217"/>
                  </a:cubicBezTo>
                  <a:lnTo>
                    <a:pt x="112137" y="424690"/>
                  </a:lnTo>
                  <a:cubicBezTo>
                    <a:pt x="112667" y="432643"/>
                    <a:pt x="116644" y="454911"/>
                    <a:pt x="124067" y="491495"/>
                  </a:cubicBezTo>
                  <a:cubicBezTo>
                    <a:pt x="130959" y="525428"/>
                    <a:pt x="134141" y="544515"/>
                    <a:pt x="133610" y="548757"/>
                  </a:cubicBezTo>
                  <a:cubicBezTo>
                    <a:pt x="143154" y="558300"/>
                    <a:pt x="151637" y="575532"/>
                    <a:pt x="159060" y="600451"/>
                  </a:cubicBezTo>
                  <a:lnTo>
                    <a:pt x="206778" y="629877"/>
                  </a:lnTo>
                  <a:lnTo>
                    <a:pt x="206778" y="639421"/>
                  </a:lnTo>
                  <a:lnTo>
                    <a:pt x="295852" y="665666"/>
                  </a:lnTo>
                  <a:cubicBezTo>
                    <a:pt x="327664" y="654002"/>
                    <a:pt x="352318" y="649760"/>
                    <a:pt x="369815" y="652941"/>
                  </a:cubicBezTo>
                  <a:lnTo>
                    <a:pt x="374586" y="648169"/>
                  </a:lnTo>
                  <a:lnTo>
                    <a:pt x="374586" y="642602"/>
                  </a:lnTo>
                  <a:lnTo>
                    <a:pt x="400036" y="621924"/>
                  </a:lnTo>
                  <a:lnTo>
                    <a:pt x="421509" y="618743"/>
                  </a:lnTo>
                  <a:lnTo>
                    <a:pt x="447754" y="600451"/>
                  </a:lnTo>
                  <a:lnTo>
                    <a:pt x="450935" y="592498"/>
                  </a:lnTo>
                  <a:lnTo>
                    <a:pt x="472408" y="587726"/>
                  </a:lnTo>
                  <a:lnTo>
                    <a:pt x="477180" y="571025"/>
                  </a:lnTo>
                  <a:lnTo>
                    <a:pt x="524103" y="558300"/>
                  </a:lnTo>
                  <a:lnTo>
                    <a:pt x="545576" y="540008"/>
                  </a:lnTo>
                  <a:lnTo>
                    <a:pt x="548757" y="540008"/>
                  </a:lnTo>
                  <a:lnTo>
                    <a:pt x="595680" y="501039"/>
                  </a:lnTo>
                  <a:lnTo>
                    <a:pt x="597270" y="501039"/>
                  </a:lnTo>
                  <a:lnTo>
                    <a:pt x="600622" y="502222"/>
                  </a:lnTo>
                  <a:lnTo>
                    <a:pt x="630166" y="476186"/>
                  </a:lnTo>
                  <a:cubicBezTo>
                    <a:pt x="641830" y="466510"/>
                    <a:pt x="654555" y="456502"/>
                    <a:pt x="668340" y="446163"/>
                  </a:cubicBezTo>
                  <a:lnTo>
                    <a:pt x="673112" y="450935"/>
                  </a:lnTo>
                  <a:lnTo>
                    <a:pt x="712082" y="393673"/>
                  </a:lnTo>
                  <a:lnTo>
                    <a:pt x="704129" y="398445"/>
                  </a:lnTo>
                  <a:lnTo>
                    <a:pt x="707310" y="382539"/>
                  </a:lnTo>
                  <a:lnTo>
                    <a:pt x="712082" y="377767"/>
                  </a:lnTo>
                  <a:lnTo>
                    <a:pt x="724807" y="377767"/>
                  </a:lnTo>
                  <a:lnTo>
                    <a:pt x="741508" y="334821"/>
                  </a:lnTo>
                  <a:lnTo>
                    <a:pt x="762981" y="317325"/>
                  </a:lnTo>
                  <a:lnTo>
                    <a:pt x="767753" y="299033"/>
                  </a:lnTo>
                  <a:lnTo>
                    <a:pt x="746280" y="312553"/>
                  </a:lnTo>
                  <a:lnTo>
                    <a:pt x="772525" y="269607"/>
                  </a:lnTo>
                  <a:lnTo>
                    <a:pt x="772525" y="278355"/>
                  </a:lnTo>
                  <a:cubicBezTo>
                    <a:pt x="782068" y="256617"/>
                    <a:pt x="787370" y="239650"/>
                    <a:pt x="788431" y="227456"/>
                  </a:cubicBezTo>
                  <a:lnTo>
                    <a:pt x="780478" y="209959"/>
                  </a:lnTo>
                  <a:lnTo>
                    <a:pt x="793202" y="180533"/>
                  </a:lnTo>
                  <a:lnTo>
                    <a:pt x="801951" y="175761"/>
                  </a:lnTo>
                  <a:lnTo>
                    <a:pt x="801951" y="162241"/>
                  </a:lnTo>
                  <a:lnTo>
                    <a:pt x="806723" y="157469"/>
                  </a:lnTo>
                  <a:lnTo>
                    <a:pt x="806723" y="136791"/>
                  </a:lnTo>
                  <a:lnTo>
                    <a:pt x="836149" y="81120"/>
                  </a:lnTo>
                  <a:lnTo>
                    <a:pt x="856826" y="81120"/>
                  </a:lnTo>
                  <a:lnTo>
                    <a:pt x="870347" y="98617"/>
                  </a:lnTo>
                  <a:lnTo>
                    <a:pt x="870347" y="110547"/>
                  </a:lnTo>
                  <a:lnTo>
                    <a:pt x="883071" y="120090"/>
                  </a:lnTo>
                  <a:lnTo>
                    <a:pt x="879890" y="123271"/>
                  </a:lnTo>
                  <a:lnTo>
                    <a:pt x="887843" y="128043"/>
                  </a:lnTo>
                  <a:lnTo>
                    <a:pt x="883071" y="132815"/>
                  </a:lnTo>
                  <a:lnTo>
                    <a:pt x="901363" y="157469"/>
                  </a:lnTo>
                  <a:lnTo>
                    <a:pt x="909316" y="162241"/>
                  </a:lnTo>
                  <a:lnTo>
                    <a:pt x="914088" y="170989"/>
                  </a:lnTo>
                  <a:lnTo>
                    <a:pt x="917269" y="170989"/>
                  </a:lnTo>
                  <a:lnTo>
                    <a:pt x="917269" y="193258"/>
                  </a:lnTo>
                  <a:cubicBezTo>
                    <a:pt x="909316" y="210224"/>
                    <a:pt x="896857" y="235674"/>
                    <a:pt x="879890" y="269607"/>
                  </a:cubicBezTo>
                  <a:lnTo>
                    <a:pt x="875118" y="269607"/>
                  </a:lnTo>
                  <a:cubicBezTo>
                    <a:pt x="857622" y="354439"/>
                    <a:pt x="848873" y="419123"/>
                    <a:pt x="848873" y="463660"/>
                  </a:cubicBezTo>
                  <a:cubicBezTo>
                    <a:pt x="848873" y="505546"/>
                    <a:pt x="853115" y="533911"/>
                    <a:pt x="861598" y="548757"/>
                  </a:cubicBezTo>
                  <a:lnTo>
                    <a:pt x="861598" y="558300"/>
                  </a:lnTo>
                  <a:lnTo>
                    <a:pt x="879890" y="582955"/>
                  </a:lnTo>
                  <a:lnTo>
                    <a:pt x="914088" y="571025"/>
                  </a:lnTo>
                  <a:cubicBezTo>
                    <a:pt x="942719" y="538153"/>
                    <a:pt x="972675" y="498123"/>
                    <a:pt x="1003957" y="450935"/>
                  </a:cubicBezTo>
                  <a:lnTo>
                    <a:pt x="1011910" y="446163"/>
                  </a:lnTo>
                  <a:lnTo>
                    <a:pt x="1011910" y="441391"/>
                  </a:lnTo>
                  <a:lnTo>
                    <a:pt x="1034974" y="419918"/>
                  </a:lnTo>
                  <a:lnTo>
                    <a:pt x="1058833" y="364247"/>
                  </a:lnTo>
                  <a:lnTo>
                    <a:pt x="1055652" y="356294"/>
                  </a:lnTo>
                  <a:lnTo>
                    <a:pt x="1093031" y="256882"/>
                  </a:lnTo>
                  <a:lnTo>
                    <a:pt x="1103370" y="261654"/>
                  </a:lnTo>
                  <a:cubicBezTo>
                    <a:pt x="1106021" y="244687"/>
                    <a:pt x="1107081" y="234348"/>
                    <a:pt x="1106551" y="230637"/>
                  </a:cubicBezTo>
                  <a:lnTo>
                    <a:pt x="1124047" y="205187"/>
                  </a:lnTo>
                  <a:lnTo>
                    <a:pt x="1184490" y="214731"/>
                  </a:lnTo>
                  <a:cubicBezTo>
                    <a:pt x="1189262" y="228516"/>
                    <a:pt x="1194564" y="249724"/>
                    <a:pt x="1200396" y="278355"/>
                  </a:cubicBezTo>
                  <a:lnTo>
                    <a:pt x="1197215" y="287898"/>
                  </a:lnTo>
                  <a:cubicBezTo>
                    <a:pt x="1210470" y="309637"/>
                    <a:pt x="1214977" y="335086"/>
                    <a:pt x="1210735" y="364247"/>
                  </a:cubicBezTo>
                  <a:lnTo>
                    <a:pt x="1252886" y="446163"/>
                  </a:lnTo>
                  <a:lnTo>
                    <a:pt x="1252886" y="480361"/>
                  </a:lnTo>
                  <a:cubicBezTo>
                    <a:pt x="1257658" y="494146"/>
                    <a:pt x="1266406" y="514029"/>
                    <a:pt x="1279131" y="540008"/>
                  </a:cubicBezTo>
                  <a:lnTo>
                    <a:pt x="1291856" y="545576"/>
                  </a:lnTo>
                  <a:lnTo>
                    <a:pt x="1299809" y="553529"/>
                  </a:lnTo>
                  <a:cubicBezTo>
                    <a:pt x="1306701" y="551938"/>
                    <a:pt x="1317040" y="554589"/>
                    <a:pt x="1330825" y="561482"/>
                  </a:cubicBezTo>
                  <a:cubicBezTo>
                    <a:pt x="1362637" y="551938"/>
                    <a:pt x="1391533" y="532851"/>
                    <a:pt x="1417513" y="504220"/>
                  </a:cubicBezTo>
                  <a:lnTo>
                    <a:pt x="1431829" y="527284"/>
                  </a:lnTo>
                  <a:cubicBezTo>
                    <a:pt x="1408500" y="555384"/>
                    <a:pt x="1381460" y="578183"/>
                    <a:pt x="1350708" y="595679"/>
                  </a:cubicBezTo>
                  <a:lnTo>
                    <a:pt x="1306966" y="598861"/>
                  </a:lnTo>
                  <a:cubicBezTo>
                    <a:pt x="1292120" y="589847"/>
                    <a:pt x="1276745" y="584545"/>
                    <a:pt x="1260839" y="582955"/>
                  </a:cubicBezTo>
                  <a:cubicBezTo>
                    <a:pt x="1251295" y="570230"/>
                    <a:pt x="1242547" y="563072"/>
                    <a:pt x="1234594" y="561482"/>
                  </a:cubicBezTo>
                  <a:lnTo>
                    <a:pt x="1223460" y="545576"/>
                  </a:lnTo>
                  <a:lnTo>
                    <a:pt x="1213916" y="540008"/>
                  </a:lnTo>
                  <a:cubicBezTo>
                    <a:pt x="1173621" y="504485"/>
                    <a:pt x="1145255" y="457297"/>
                    <a:pt x="1128819" y="398445"/>
                  </a:cubicBezTo>
                  <a:lnTo>
                    <a:pt x="1128819" y="390492"/>
                  </a:lnTo>
                  <a:lnTo>
                    <a:pt x="1119276" y="372200"/>
                  </a:lnTo>
                  <a:lnTo>
                    <a:pt x="1119276" y="346751"/>
                  </a:lnTo>
                  <a:lnTo>
                    <a:pt x="1116094" y="338002"/>
                  </a:lnTo>
                  <a:cubicBezTo>
                    <a:pt x="1107611" y="355499"/>
                    <a:pt x="1094621" y="381744"/>
                    <a:pt x="1077125" y="416737"/>
                  </a:cubicBezTo>
                  <a:cubicBezTo>
                    <a:pt x="1065460" y="434234"/>
                    <a:pt x="1049554" y="461274"/>
                    <a:pt x="1029407" y="497858"/>
                  </a:cubicBezTo>
                  <a:lnTo>
                    <a:pt x="1016682" y="505811"/>
                  </a:lnTo>
                  <a:cubicBezTo>
                    <a:pt x="1011910" y="515354"/>
                    <a:pt x="1005813" y="529670"/>
                    <a:pt x="998390" y="548757"/>
                  </a:cubicBezTo>
                  <a:lnTo>
                    <a:pt x="974531" y="571025"/>
                  </a:lnTo>
                  <a:lnTo>
                    <a:pt x="964192" y="592498"/>
                  </a:lnTo>
                  <a:lnTo>
                    <a:pt x="935561" y="621924"/>
                  </a:lnTo>
                  <a:lnTo>
                    <a:pt x="870347" y="618743"/>
                  </a:lnTo>
                  <a:lnTo>
                    <a:pt x="856826" y="600451"/>
                  </a:lnTo>
                  <a:lnTo>
                    <a:pt x="827400" y="587726"/>
                  </a:lnTo>
                  <a:cubicBezTo>
                    <a:pt x="806192" y="561216"/>
                    <a:pt x="793202" y="540008"/>
                    <a:pt x="788431" y="524102"/>
                  </a:cubicBezTo>
                  <a:lnTo>
                    <a:pt x="780478" y="519331"/>
                  </a:lnTo>
                  <a:cubicBezTo>
                    <a:pt x="777296" y="501834"/>
                    <a:pt x="770139" y="485928"/>
                    <a:pt x="759004" y="471613"/>
                  </a:cubicBezTo>
                  <a:cubicBezTo>
                    <a:pt x="754763" y="451465"/>
                    <a:pt x="753172" y="435824"/>
                    <a:pt x="754233" y="424690"/>
                  </a:cubicBezTo>
                  <a:lnTo>
                    <a:pt x="751051" y="419918"/>
                  </a:lnTo>
                  <a:cubicBezTo>
                    <a:pt x="739917" y="429462"/>
                    <a:pt x="725337" y="446693"/>
                    <a:pt x="707310" y="471613"/>
                  </a:cubicBezTo>
                  <a:lnTo>
                    <a:pt x="677884" y="493086"/>
                  </a:lnTo>
                  <a:lnTo>
                    <a:pt x="673112" y="501039"/>
                  </a:lnTo>
                  <a:cubicBezTo>
                    <a:pt x="660652" y="509522"/>
                    <a:pt x="647795" y="516878"/>
                    <a:pt x="634540" y="523108"/>
                  </a:cubicBezTo>
                  <a:lnTo>
                    <a:pt x="605341" y="534023"/>
                  </a:lnTo>
                  <a:lnTo>
                    <a:pt x="584545" y="545576"/>
                  </a:lnTo>
                  <a:lnTo>
                    <a:pt x="584545" y="561482"/>
                  </a:lnTo>
                  <a:lnTo>
                    <a:pt x="563072" y="566253"/>
                  </a:lnTo>
                  <a:lnTo>
                    <a:pt x="558300" y="574206"/>
                  </a:lnTo>
                  <a:cubicBezTo>
                    <a:pt x="525958" y="589582"/>
                    <a:pt x="501569" y="613176"/>
                    <a:pt x="485133" y="644988"/>
                  </a:cubicBezTo>
                  <a:lnTo>
                    <a:pt x="442982" y="665666"/>
                  </a:lnTo>
                  <a:lnTo>
                    <a:pt x="442982" y="673619"/>
                  </a:lnTo>
                  <a:lnTo>
                    <a:pt x="438210" y="673619"/>
                  </a:lnTo>
                  <a:lnTo>
                    <a:pt x="429462" y="690320"/>
                  </a:lnTo>
                  <a:lnTo>
                    <a:pt x="392083" y="706226"/>
                  </a:lnTo>
                  <a:cubicBezTo>
                    <a:pt x="383070" y="706226"/>
                    <a:pt x="369284" y="706491"/>
                    <a:pt x="350727" y="707022"/>
                  </a:cubicBezTo>
                  <a:cubicBezTo>
                    <a:pt x="332170" y="707552"/>
                    <a:pt x="318385" y="707817"/>
                    <a:pt x="309372" y="707817"/>
                  </a:cubicBezTo>
                  <a:cubicBezTo>
                    <a:pt x="316794" y="707817"/>
                    <a:pt x="292405" y="703575"/>
                    <a:pt x="236204" y="695092"/>
                  </a:cubicBezTo>
                  <a:lnTo>
                    <a:pt x="227456" y="690320"/>
                  </a:lnTo>
                  <a:lnTo>
                    <a:pt x="227456" y="695092"/>
                  </a:lnTo>
                  <a:lnTo>
                    <a:pt x="188486" y="687139"/>
                  </a:lnTo>
                  <a:lnTo>
                    <a:pt x="104184" y="613971"/>
                  </a:lnTo>
                  <a:cubicBezTo>
                    <a:pt x="101003" y="607609"/>
                    <a:pt x="96496" y="600451"/>
                    <a:pt x="90664" y="592498"/>
                  </a:cubicBezTo>
                  <a:cubicBezTo>
                    <a:pt x="85362" y="588787"/>
                    <a:pt x="78470" y="582690"/>
                    <a:pt x="69986" y="574206"/>
                  </a:cubicBezTo>
                  <a:cubicBezTo>
                    <a:pt x="49839" y="550347"/>
                    <a:pt x="32342" y="510317"/>
                    <a:pt x="17497" y="454116"/>
                  </a:cubicBezTo>
                  <a:cubicBezTo>
                    <a:pt x="14315" y="444573"/>
                    <a:pt x="10869" y="435294"/>
                    <a:pt x="7158" y="426281"/>
                  </a:cubicBezTo>
                  <a:cubicBezTo>
                    <a:pt x="3446" y="415146"/>
                    <a:pt x="2651" y="405868"/>
                    <a:pt x="4772" y="398445"/>
                  </a:cubicBezTo>
                  <a:lnTo>
                    <a:pt x="0" y="385720"/>
                  </a:lnTo>
                  <a:cubicBezTo>
                    <a:pt x="9544" y="334291"/>
                    <a:pt x="12725" y="288694"/>
                    <a:pt x="9544" y="248929"/>
                  </a:cubicBezTo>
                  <a:lnTo>
                    <a:pt x="12725" y="248929"/>
                  </a:lnTo>
                  <a:lnTo>
                    <a:pt x="51694" y="175761"/>
                  </a:lnTo>
                  <a:lnTo>
                    <a:pt x="56466" y="175761"/>
                  </a:lnTo>
                  <a:cubicBezTo>
                    <a:pt x="117439" y="97822"/>
                    <a:pt x="194583" y="40825"/>
                    <a:pt x="287899" y="4772"/>
                  </a:cubicBezTo>
                  <a:lnTo>
                    <a:pt x="34357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7C26C-E53E-41D6-A3C1-FA31E303E5E7}"/>
                </a:ext>
              </a:extLst>
            </p:cNvPr>
            <p:cNvSpPr txBox="1">
              <a:spLocks/>
            </p:cNvSpPr>
            <p:nvPr/>
          </p:nvSpPr>
          <p:spPr>
            <a:xfrm>
              <a:off x="2187611" y="3855830"/>
              <a:ext cx="809615" cy="747583"/>
            </a:xfrm>
            <a:custGeom>
              <a:avLst/>
              <a:gdLst/>
              <a:ahLst/>
              <a:cxnLst/>
              <a:rect l="l" t="t" r="r" b="b"/>
              <a:pathLst>
                <a:path w="809615" h="747583">
                  <a:moveTo>
                    <a:pt x="369814" y="0"/>
                  </a:moveTo>
                  <a:lnTo>
                    <a:pt x="377767" y="3182"/>
                  </a:lnTo>
                  <a:lnTo>
                    <a:pt x="386516" y="0"/>
                  </a:lnTo>
                  <a:lnTo>
                    <a:pt x="420713" y="12725"/>
                  </a:lnTo>
                  <a:lnTo>
                    <a:pt x="438210" y="29427"/>
                  </a:lnTo>
                  <a:lnTo>
                    <a:pt x="425485" y="42151"/>
                  </a:lnTo>
                  <a:lnTo>
                    <a:pt x="451730" y="59648"/>
                  </a:lnTo>
                  <a:lnTo>
                    <a:pt x="464455" y="115319"/>
                  </a:lnTo>
                  <a:lnTo>
                    <a:pt x="451730" y="144745"/>
                  </a:lnTo>
                  <a:lnTo>
                    <a:pt x="441391" y="154289"/>
                  </a:lnTo>
                  <a:cubicBezTo>
                    <a:pt x="452526" y="173906"/>
                    <a:pt x="460479" y="200416"/>
                    <a:pt x="465250" y="233819"/>
                  </a:cubicBezTo>
                  <a:cubicBezTo>
                    <a:pt x="468962" y="261919"/>
                    <a:pt x="472408" y="289755"/>
                    <a:pt x="475589" y="317325"/>
                  </a:cubicBezTo>
                  <a:cubicBezTo>
                    <a:pt x="478240" y="325278"/>
                    <a:pt x="481687" y="337738"/>
                    <a:pt x="485928" y="354704"/>
                  </a:cubicBezTo>
                  <a:cubicBezTo>
                    <a:pt x="484868" y="363718"/>
                    <a:pt x="485928" y="375647"/>
                    <a:pt x="489109" y="390493"/>
                  </a:cubicBezTo>
                  <a:lnTo>
                    <a:pt x="485928" y="390493"/>
                  </a:lnTo>
                  <a:cubicBezTo>
                    <a:pt x="492291" y="438741"/>
                    <a:pt x="492291" y="473999"/>
                    <a:pt x="485928" y="496268"/>
                  </a:cubicBezTo>
                  <a:cubicBezTo>
                    <a:pt x="500774" y="522247"/>
                    <a:pt x="520656" y="551143"/>
                    <a:pt x="545576" y="582955"/>
                  </a:cubicBezTo>
                  <a:lnTo>
                    <a:pt x="545576" y="590908"/>
                  </a:lnTo>
                  <a:lnTo>
                    <a:pt x="540804" y="590908"/>
                  </a:lnTo>
                  <a:lnTo>
                    <a:pt x="548757" y="609200"/>
                  </a:lnTo>
                  <a:lnTo>
                    <a:pt x="575002" y="613972"/>
                  </a:lnTo>
                  <a:cubicBezTo>
                    <a:pt x="608404" y="610791"/>
                    <a:pt x="654002" y="586402"/>
                    <a:pt x="711794" y="540804"/>
                  </a:cubicBezTo>
                  <a:cubicBezTo>
                    <a:pt x="725049" y="530200"/>
                    <a:pt x="746256" y="502895"/>
                    <a:pt x="775417" y="458889"/>
                  </a:cubicBezTo>
                  <a:lnTo>
                    <a:pt x="809615" y="457298"/>
                  </a:lnTo>
                  <a:cubicBezTo>
                    <a:pt x="807495" y="464191"/>
                    <a:pt x="789733" y="493086"/>
                    <a:pt x="756330" y="543986"/>
                  </a:cubicBezTo>
                  <a:lnTo>
                    <a:pt x="745991" y="547167"/>
                  </a:lnTo>
                  <a:lnTo>
                    <a:pt x="744401" y="556710"/>
                  </a:lnTo>
                  <a:lnTo>
                    <a:pt x="730085" y="573412"/>
                  </a:lnTo>
                  <a:lnTo>
                    <a:pt x="708612" y="582955"/>
                  </a:lnTo>
                  <a:lnTo>
                    <a:pt x="687934" y="617153"/>
                  </a:lnTo>
                  <a:lnTo>
                    <a:pt x="666461" y="629878"/>
                  </a:lnTo>
                  <a:lnTo>
                    <a:pt x="666461" y="637831"/>
                  </a:lnTo>
                  <a:cubicBezTo>
                    <a:pt x="634119" y="650026"/>
                    <a:pt x="603633" y="654532"/>
                    <a:pt x="575002" y="651351"/>
                  </a:cubicBezTo>
                  <a:lnTo>
                    <a:pt x="567049" y="648170"/>
                  </a:lnTo>
                  <a:lnTo>
                    <a:pt x="554324" y="651351"/>
                  </a:lnTo>
                  <a:cubicBezTo>
                    <a:pt x="534176" y="649230"/>
                    <a:pt x="505281" y="642073"/>
                    <a:pt x="467636" y="629878"/>
                  </a:cubicBezTo>
                  <a:cubicBezTo>
                    <a:pt x="428401" y="594885"/>
                    <a:pt x="404012" y="542395"/>
                    <a:pt x="394469" y="472409"/>
                  </a:cubicBezTo>
                  <a:lnTo>
                    <a:pt x="404012" y="472409"/>
                  </a:lnTo>
                  <a:lnTo>
                    <a:pt x="404012" y="458889"/>
                  </a:lnTo>
                  <a:lnTo>
                    <a:pt x="391287" y="441392"/>
                  </a:lnTo>
                  <a:lnTo>
                    <a:pt x="399240" y="432644"/>
                  </a:lnTo>
                  <a:lnTo>
                    <a:pt x="391287" y="419919"/>
                  </a:lnTo>
                  <a:lnTo>
                    <a:pt x="381744" y="419919"/>
                  </a:lnTo>
                  <a:cubicBezTo>
                    <a:pt x="375912" y="400302"/>
                    <a:pt x="372996" y="361862"/>
                    <a:pt x="372996" y="304600"/>
                  </a:cubicBezTo>
                  <a:cubicBezTo>
                    <a:pt x="372996" y="272788"/>
                    <a:pt x="371935" y="248134"/>
                    <a:pt x="369814" y="230638"/>
                  </a:cubicBezTo>
                  <a:cubicBezTo>
                    <a:pt x="369284" y="227456"/>
                    <a:pt x="367163" y="220034"/>
                    <a:pt x="363452" y="208369"/>
                  </a:cubicBezTo>
                  <a:cubicBezTo>
                    <a:pt x="360271" y="198826"/>
                    <a:pt x="359210" y="190607"/>
                    <a:pt x="360271" y="183715"/>
                  </a:cubicBezTo>
                  <a:lnTo>
                    <a:pt x="357090" y="178943"/>
                  </a:lnTo>
                  <a:cubicBezTo>
                    <a:pt x="351788" y="196970"/>
                    <a:pt x="346485" y="214997"/>
                    <a:pt x="341183" y="233023"/>
                  </a:cubicBezTo>
                  <a:cubicBezTo>
                    <a:pt x="333230" y="262715"/>
                    <a:pt x="329784" y="279416"/>
                    <a:pt x="330845" y="283127"/>
                  </a:cubicBezTo>
                  <a:lnTo>
                    <a:pt x="318120" y="299033"/>
                  </a:lnTo>
                  <a:lnTo>
                    <a:pt x="313348" y="320506"/>
                  </a:lnTo>
                  <a:lnTo>
                    <a:pt x="318120" y="338798"/>
                  </a:lnTo>
                  <a:lnTo>
                    <a:pt x="291875" y="398446"/>
                  </a:lnTo>
                  <a:lnTo>
                    <a:pt x="265630" y="415147"/>
                  </a:lnTo>
                  <a:cubicBezTo>
                    <a:pt x="259268" y="432114"/>
                    <a:pt x="249459" y="451201"/>
                    <a:pt x="236204" y="472409"/>
                  </a:cubicBezTo>
                  <a:lnTo>
                    <a:pt x="236204" y="488315"/>
                  </a:lnTo>
                  <a:lnTo>
                    <a:pt x="223479" y="496268"/>
                  </a:lnTo>
                  <a:lnTo>
                    <a:pt x="223479" y="514560"/>
                  </a:lnTo>
                  <a:lnTo>
                    <a:pt x="189281" y="532056"/>
                  </a:lnTo>
                  <a:lnTo>
                    <a:pt x="189281" y="553529"/>
                  </a:lnTo>
                  <a:lnTo>
                    <a:pt x="184509" y="556710"/>
                  </a:lnTo>
                  <a:lnTo>
                    <a:pt x="189281" y="582955"/>
                  </a:lnTo>
                  <a:cubicBezTo>
                    <a:pt x="173375" y="595150"/>
                    <a:pt x="161976" y="614237"/>
                    <a:pt x="155083" y="640217"/>
                  </a:cubicBezTo>
                  <a:lnTo>
                    <a:pt x="133610" y="657714"/>
                  </a:lnTo>
                  <a:lnTo>
                    <a:pt x="128838" y="683959"/>
                  </a:lnTo>
                  <a:lnTo>
                    <a:pt x="104184" y="704636"/>
                  </a:lnTo>
                  <a:lnTo>
                    <a:pt x="86687" y="744401"/>
                  </a:lnTo>
                  <a:lnTo>
                    <a:pt x="78734" y="747583"/>
                  </a:lnTo>
                  <a:lnTo>
                    <a:pt x="44537" y="744401"/>
                  </a:lnTo>
                  <a:lnTo>
                    <a:pt x="10339" y="726109"/>
                  </a:lnTo>
                  <a:lnTo>
                    <a:pt x="0" y="704636"/>
                  </a:lnTo>
                  <a:lnTo>
                    <a:pt x="26245" y="691912"/>
                  </a:lnTo>
                  <a:lnTo>
                    <a:pt x="31016" y="679187"/>
                  </a:lnTo>
                  <a:cubicBezTo>
                    <a:pt x="51694" y="670704"/>
                    <a:pt x="76614" y="646049"/>
                    <a:pt x="105775" y="605224"/>
                  </a:cubicBezTo>
                  <a:cubicBezTo>
                    <a:pt x="132815" y="567580"/>
                    <a:pt x="150311" y="535768"/>
                    <a:pt x="158264" y="509788"/>
                  </a:cubicBezTo>
                  <a:lnTo>
                    <a:pt x="181328" y="493086"/>
                  </a:lnTo>
                  <a:lnTo>
                    <a:pt x="176556" y="488315"/>
                  </a:lnTo>
                  <a:cubicBezTo>
                    <a:pt x="188221" y="470818"/>
                    <a:pt x="195113" y="457828"/>
                    <a:pt x="197234" y="449345"/>
                  </a:cubicBezTo>
                  <a:lnTo>
                    <a:pt x="202006" y="449345"/>
                  </a:lnTo>
                  <a:cubicBezTo>
                    <a:pt x="206248" y="436090"/>
                    <a:pt x="217647" y="420449"/>
                    <a:pt x="236204" y="402422"/>
                  </a:cubicBezTo>
                  <a:cubicBezTo>
                    <a:pt x="239385" y="385456"/>
                    <a:pt x="246808" y="365573"/>
                    <a:pt x="258472" y="342775"/>
                  </a:cubicBezTo>
                  <a:cubicBezTo>
                    <a:pt x="275439" y="309902"/>
                    <a:pt x="284982" y="291080"/>
                    <a:pt x="287103" y="286309"/>
                  </a:cubicBezTo>
                  <a:cubicBezTo>
                    <a:pt x="287633" y="279416"/>
                    <a:pt x="289224" y="269607"/>
                    <a:pt x="291875" y="256882"/>
                  </a:cubicBezTo>
                  <a:cubicBezTo>
                    <a:pt x="297177" y="243097"/>
                    <a:pt x="310167" y="212876"/>
                    <a:pt x="330845" y="166218"/>
                  </a:cubicBezTo>
                  <a:lnTo>
                    <a:pt x="330845" y="149517"/>
                  </a:lnTo>
                  <a:cubicBezTo>
                    <a:pt x="344100" y="136262"/>
                    <a:pt x="353908" y="110282"/>
                    <a:pt x="360271" y="71578"/>
                  </a:cubicBezTo>
                  <a:lnTo>
                    <a:pt x="352318" y="37380"/>
                  </a:lnTo>
                  <a:lnTo>
                    <a:pt x="357090" y="37380"/>
                  </a:lnTo>
                  <a:lnTo>
                    <a:pt x="360271" y="7953"/>
                  </a:lnTo>
                  <a:lnTo>
                    <a:pt x="36981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B29EA1-DECA-4867-9678-3A4475C3E9D9}"/>
                </a:ext>
              </a:extLst>
            </p:cNvPr>
            <p:cNvSpPr txBox="1">
              <a:spLocks/>
            </p:cNvSpPr>
            <p:nvPr/>
          </p:nvSpPr>
          <p:spPr>
            <a:xfrm>
              <a:off x="5588036" y="3855830"/>
              <a:ext cx="2368516" cy="747583"/>
            </a:xfrm>
            <a:custGeom>
              <a:avLst/>
              <a:gdLst/>
              <a:ahLst/>
              <a:cxnLst/>
              <a:rect l="l" t="t" r="r" b="b"/>
              <a:pathLst>
                <a:path w="2368516" h="747583">
                  <a:moveTo>
                    <a:pt x="369814" y="0"/>
                  </a:moveTo>
                  <a:lnTo>
                    <a:pt x="377767" y="3182"/>
                  </a:lnTo>
                  <a:lnTo>
                    <a:pt x="386516" y="0"/>
                  </a:lnTo>
                  <a:lnTo>
                    <a:pt x="420714" y="12725"/>
                  </a:lnTo>
                  <a:lnTo>
                    <a:pt x="438210" y="29427"/>
                  </a:lnTo>
                  <a:lnTo>
                    <a:pt x="425485" y="42151"/>
                  </a:lnTo>
                  <a:lnTo>
                    <a:pt x="451730" y="59648"/>
                  </a:lnTo>
                  <a:lnTo>
                    <a:pt x="464455" y="115319"/>
                  </a:lnTo>
                  <a:lnTo>
                    <a:pt x="451730" y="144745"/>
                  </a:lnTo>
                  <a:lnTo>
                    <a:pt x="441391" y="154289"/>
                  </a:lnTo>
                  <a:cubicBezTo>
                    <a:pt x="452526" y="173906"/>
                    <a:pt x="460479" y="200416"/>
                    <a:pt x="465251" y="233819"/>
                  </a:cubicBezTo>
                  <a:cubicBezTo>
                    <a:pt x="468962" y="261919"/>
                    <a:pt x="472408" y="289755"/>
                    <a:pt x="475589" y="317325"/>
                  </a:cubicBezTo>
                  <a:cubicBezTo>
                    <a:pt x="478240" y="325278"/>
                    <a:pt x="481687" y="337738"/>
                    <a:pt x="485928" y="354704"/>
                  </a:cubicBezTo>
                  <a:cubicBezTo>
                    <a:pt x="484868" y="363718"/>
                    <a:pt x="485928" y="375647"/>
                    <a:pt x="489110" y="390493"/>
                  </a:cubicBezTo>
                  <a:lnTo>
                    <a:pt x="485928" y="390493"/>
                  </a:lnTo>
                  <a:cubicBezTo>
                    <a:pt x="492291" y="438741"/>
                    <a:pt x="492291" y="473999"/>
                    <a:pt x="485928" y="496268"/>
                  </a:cubicBezTo>
                  <a:cubicBezTo>
                    <a:pt x="500774" y="522247"/>
                    <a:pt x="520656" y="551143"/>
                    <a:pt x="545576" y="582955"/>
                  </a:cubicBezTo>
                  <a:lnTo>
                    <a:pt x="545576" y="590908"/>
                  </a:lnTo>
                  <a:lnTo>
                    <a:pt x="540804" y="590908"/>
                  </a:lnTo>
                  <a:lnTo>
                    <a:pt x="548757" y="609200"/>
                  </a:lnTo>
                  <a:lnTo>
                    <a:pt x="575002" y="613972"/>
                  </a:lnTo>
                  <a:cubicBezTo>
                    <a:pt x="608405" y="610791"/>
                    <a:pt x="654002" y="586402"/>
                    <a:pt x="711794" y="540804"/>
                  </a:cubicBezTo>
                  <a:cubicBezTo>
                    <a:pt x="721735" y="532851"/>
                    <a:pt x="736150" y="515504"/>
                    <a:pt x="755038" y="488762"/>
                  </a:cubicBezTo>
                  <a:lnTo>
                    <a:pt x="755268" y="488425"/>
                  </a:lnTo>
                  <a:lnTo>
                    <a:pt x="749424" y="488315"/>
                  </a:lnTo>
                  <a:lnTo>
                    <a:pt x="727155" y="497858"/>
                  </a:lnTo>
                  <a:lnTo>
                    <a:pt x="707273" y="497858"/>
                  </a:lnTo>
                  <a:cubicBezTo>
                    <a:pt x="715756" y="489375"/>
                    <a:pt x="721058" y="483543"/>
                    <a:pt x="723179" y="480362"/>
                  </a:cubicBezTo>
                  <a:lnTo>
                    <a:pt x="743061" y="466842"/>
                  </a:lnTo>
                  <a:cubicBezTo>
                    <a:pt x="747303" y="457828"/>
                    <a:pt x="755786" y="448020"/>
                    <a:pt x="768511" y="437416"/>
                  </a:cubicBezTo>
                  <a:cubicBezTo>
                    <a:pt x="784947" y="424161"/>
                    <a:pt x="795021" y="415677"/>
                    <a:pt x="798732" y="411966"/>
                  </a:cubicBezTo>
                  <a:cubicBezTo>
                    <a:pt x="804565" y="401362"/>
                    <a:pt x="813578" y="386781"/>
                    <a:pt x="825773" y="368224"/>
                  </a:cubicBezTo>
                  <a:cubicBezTo>
                    <a:pt x="838497" y="354969"/>
                    <a:pt x="857054" y="334822"/>
                    <a:pt x="881444" y="307782"/>
                  </a:cubicBezTo>
                  <a:cubicBezTo>
                    <a:pt x="890457" y="297178"/>
                    <a:pt x="907424" y="274379"/>
                    <a:pt x="932343" y="239386"/>
                  </a:cubicBezTo>
                  <a:cubicBezTo>
                    <a:pt x="932343" y="239386"/>
                    <a:pt x="936585" y="234879"/>
                    <a:pt x="945068" y="225866"/>
                  </a:cubicBezTo>
                  <a:lnTo>
                    <a:pt x="949840" y="202007"/>
                  </a:lnTo>
                  <a:lnTo>
                    <a:pt x="971313" y="175762"/>
                  </a:lnTo>
                  <a:cubicBezTo>
                    <a:pt x="980856" y="173641"/>
                    <a:pt x="991460" y="168339"/>
                    <a:pt x="1003125" y="159856"/>
                  </a:cubicBezTo>
                  <a:cubicBezTo>
                    <a:pt x="1016910" y="149782"/>
                    <a:pt x="1026188" y="143685"/>
                    <a:pt x="1030960" y="141564"/>
                  </a:cubicBezTo>
                  <a:cubicBezTo>
                    <a:pt x="1038383" y="138383"/>
                    <a:pt x="1064628" y="130695"/>
                    <a:pt x="1109695" y="118500"/>
                  </a:cubicBezTo>
                  <a:lnTo>
                    <a:pt x="1168547" y="136792"/>
                  </a:lnTo>
                  <a:lnTo>
                    <a:pt x="1204336" y="178943"/>
                  </a:lnTo>
                  <a:cubicBezTo>
                    <a:pt x="1205926" y="197500"/>
                    <a:pt x="1206987" y="224540"/>
                    <a:pt x="1207517" y="260064"/>
                  </a:cubicBezTo>
                  <a:lnTo>
                    <a:pt x="1212289" y="264835"/>
                  </a:lnTo>
                  <a:lnTo>
                    <a:pt x="1232966" y="222685"/>
                  </a:lnTo>
                  <a:lnTo>
                    <a:pt x="1246487" y="217913"/>
                  </a:lnTo>
                  <a:lnTo>
                    <a:pt x="1246487" y="202007"/>
                  </a:lnTo>
                  <a:lnTo>
                    <a:pt x="1275913" y="175762"/>
                  </a:lnTo>
                  <a:lnTo>
                    <a:pt x="1322835" y="162242"/>
                  </a:lnTo>
                  <a:lnTo>
                    <a:pt x="1357033" y="166218"/>
                  </a:lnTo>
                  <a:lnTo>
                    <a:pt x="1403956" y="213141"/>
                  </a:lnTo>
                  <a:cubicBezTo>
                    <a:pt x="1401305" y="222154"/>
                    <a:pt x="1400245" y="227987"/>
                    <a:pt x="1400775" y="230638"/>
                  </a:cubicBezTo>
                  <a:lnTo>
                    <a:pt x="1396003" y="230638"/>
                  </a:lnTo>
                  <a:lnTo>
                    <a:pt x="1396003" y="264835"/>
                  </a:lnTo>
                  <a:lnTo>
                    <a:pt x="1409523" y="278356"/>
                  </a:lnTo>
                  <a:lnTo>
                    <a:pt x="1417476" y="273584"/>
                  </a:lnTo>
                  <a:lnTo>
                    <a:pt x="1422248" y="264835"/>
                  </a:lnTo>
                  <a:lnTo>
                    <a:pt x="1434973" y="264835"/>
                  </a:lnTo>
                  <a:cubicBezTo>
                    <a:pt x="1446637" y="279151"/>
                    <a:pt x="1462543" y="295057"/>
                    <a:pt x="1482691" y="312553"/>
                  </a:cubicBezTo>
                  <a:lnTo>
                    <a:pt x="1464399" y="353114"/>
                  </a:lnTo>
                  <a:lnTo>
                    <a:pt x="1485872" y="376177"/>
                  </a:lnTo>
                  <a:cubicBezTo>
                    <a:pt x="1485872" y="392614"/>
                    <a:pt x="1496741" y="416473"/>
                    <a:pt x="1518479" y="447754"/>
                  </a:cubicBezTo>
                  <a:lnTo>
                    <a:pt x="1551087" y="465251"/>
                  </a:lnTo>
                  <a:lnTo>
                    <a:pt x="1559040" y="460479"/>
                  </a:lnTo>
                  <a:lnTo>
                    <a:pt x="1571764" y="470818"/>
                  </a:lnTo>
                  <a:lnTo>
                    <a:pt x="1605962" y="465251"/>
                  </a:lnTo>
                  <a:lnTo>
                    <a:pt x="1609486" y="467470"/>
                  </a:lnTo>
                  <a:lnTo>
                    <a:pt x="1625904" y="459485"/>
                  </a:lnTo>
                  <a:cubicBezTo>
                    <a:pt x="1674815" y="434433"/>
                    <a:pt x="1733866" y="396855"/>
                    <a:pt x="1803057" y="346751"/>
                  </a:cubicBezTo>
                  <a:cubicBezTo>
                    <a:pt x="1819493" y="335087"/>
                    <a:pt x="1840039" y="313614"/>
                    <a:pt x="1864693" y="282332"/>
                  </a:cubicBezTo>
                  <a:cubicBezTo>
                    <a:pt x="1889347" y="251050"/>
                    <a:pt x="1909097" y="229577"/>
                    <a:pt x="1923943" y="217913"/>
                  </a:cubicBezTo>
                  <a:cubicBezTo>
                    <a:pt x="1933486" y="213671"/>
                    <a:pt x="1947537" y="206513"/>
                    <a:pt x="1966094" y="196440"/>
                  </a:cubicBezTo>
                  <a:cubicBezTo>
                    <a:pt x="1991543" y="178413"/>
                    <a:pt x="2016993" y="160386"/>
                    <a:pt x="2042443" y="142359"/>
                  </a:cubicBezTo>
                  <a:cubicBezTo>
                    <a:pt x="2073194" y="121151"/>
                    <a:pt x="2101030" y="106306"/>
                    <a:pt x="2125949" y="97822"/>
                  </a:cubicBezTo>
                  <a:lnTo>
                    <a:pt x="2133902" y="102594"/>
                  </a:lnTo>
                  <a:lnTo>
                    <a:pt x="2141855" y="97822"/>
                  </a:lnTo>
                  <a:lnTo>
                    <a:pt x="2172872" y="144745"/>
                  </a:lnTo>
                  <a:lnTo>
                    <a:pt x="2176053" y="162242"/>
                  </a:lnTo>
                  <a:lnTo>
                    <a:pt x="2160147" y="209960"/>
                  </a:lnTo>
                  <a:lnTo>
                    <a:pt x="2151399" y="205188"/>
                  </a:lnTo>
                  <a:lnTo>
                    <a:pt x="2146627" y="209960"/>
                  </a:lnTo>
                  <a:lnTo>
                    <a:pt x="2125949" y="213141"/>
                  </a:lnTo>
                  <a:lnTo>
                    <a:pt x="2120382" y="222685"/>
                  </a:lnTo>
                  <a:lnTo>
                    <a:pt x="2104476" y="222685"/>
                  </a:lnTo>
                  <a:lnTo>
                    <a:pt x="2099704" y="230638"/>
                  </a:lnTo>
                  <a:lnTo>
                    <a:pt x="2086184" y="230638"/>
                  </a:lnTo>
                  <a:lnTo>
                    <a:pt x="2078231" y="222685"/>
                  </a:lnTo>
                  <a:lnTo>
                    <a:pt x="2065506" y="222685"/>
                  </a:lnTo>
                  <a:lnTo>
                    <a:pt x="2073459" y="244158"/>
                  </a:lnTo>
                  <a:lnTo>
                    <a:pt x="2039261" y="256882"/>
                  </a:lnTo>
                  <a:cubicBezTo>
                    <a:pt x="2025476" y="267486"/>
                    <a:pt x="2016728" y="277295"/>
                    <a:pt x="2013016" y="286309"/>
                  </a:cubicBezTo>
                  <a:lnTo>
                    <a:pt x="2000292" y="286309"/>
                  </a:lnTo>
                  <a:lnTo>
                    <a:pt x="1987567" y="312553"/>
                  </a:lnTo>
                  <a:cubicBezTo>
                    <a:pt x="1969540" y="330050"/>
                    <a:pt x="1956815" y="340389"/>
                    <a:pt x="1949392" y="343570"/>
                  </a:cubicBezTo>
                  <a:lnTo>
                    <a:pt x="1944621" y="351523"/>
                  </a:lnTo>
                  <a:lnTo>
                    <a:pt x="1944621" y="359476"/>
                  </a:lnTo>
                  <a:lnTo>
                    <a:pt x="1910423" y="441392"/>
                  </a:lnTo>
                  <a:lnTo>
                    <a:pt x="1897698" y="449345"/>
                  </a:lnTo>
                  <a:lnTo>
                    <a:pt x="1897698" y="458889"/>
                  </a:lnTo>
                  <a:cubicBezTo>
                    <a:pt x="1873309" y="497063"/>
                    <a:pt x="1861909" y="525429"/>
                    <a:pt x="1863500" y="543986"/>
                  </a:cubicBezTo>
                  <a:lnTo>
                    <a:pt x="1871453" y="548757"/>
                  </a:lnTo>
                  <a:cubicBezTo>
                    <a:pt x="1919701" y="527549"/>
                    <a:pt x="1957080" y="506341"/>
                    <a:pt x="1983590" y="485133"/>
                  </a:cubicBezTo>
                  <a:lnTo>
                    <a:pt x="1983590" y="475590"/>
                  </a:lnTo>
                  <a:cubicBezTo>
                    <a:pt x="2008510" y="459684"/>
                    <a:pt x="2025476" y="441127"/>
                    <a:pt x="2034490" y="419919"/>
                  </a:cubicBezTo>
                  <a:cubicBezTo>
                    <a:pt x="2046154" y="416208"/>
                    <a:pt x="2058349" y="402422"/>
                    <a:pt x="2071073" y="378563"/>
                  </a:cubicBezTo>
                  <a:cubicBezTo>
                    <a:pt x="2080617" y="360537"/>
                    <a:pt x="2090161" y="342775"/>
                    <a:pt x="2099704" y="325278"/>
                  </a:cubicBezTo>
                  <a:cubicBezTo>
                    <a:pt x="2096523" y="308842"/>
                    <a:pt x="2100765" y="286043"/>
                    <a:pt x="2112429" y="256882"/>
                  </a:cubicBezTo>
                  <a:lnTo>
                    <a:pt x="2120382" y="264835"/>
                  </a:lnTo>
                  <a:lnTo>
                    <a:pt x="2129130" y="260064"/>
                  </a:lnTo>
                  <a:lnTo>
                    <a:pt x="2138674" y="270403"/>
                  </a:lnTo>
                  <a:lnTo>
                    <a:pt x="2141855" y="278356"/>
                  </a:lnTo>
                  <a:lnTo>
                    <a:pt x="2151399" y="278356"/>
                  </a:lnTo>
                  <a:lnTo>
                    <a:pt x="2155375" y="286309"/>
                  </a:lnTo>
                  <a:lnTo>
                    <a:pt x="2163328" y="286309"/>
                  </a:lnTo>
                  <a:cubicBezTo>
                    <a:pt x="2174993" y="317060"/>
                    <a:pt x="2180825" y="350198"/>
                    <a:pt x="2180825" y="385721"/>
                  </a:cubicBezTo>
                  <a:lnTo>
                    <a:pt x="2180825" y="446164"/>
                  </a:lnTo>
                  <a:cubicBezTo>
                    <a:pt x="2180825" y="451466"/>
                    <a:pt x="2179764" y="459154"/>
                    <a:pt x="2177644" y="469228"/>
                  </a:cubicBezTo>
                  <a:cubicBezTo>
                    <a:pt x="2174993" y="481422"/>
                    <a:pt x="2173402" y="489375"/>
                    <a:pt x="2172872" y="493086"/>
                  </a:cubicBezTo>
                  <a:cubicBezTo>
                    <a:pt x="2172872" y="493086"/>
                    <a:pt x="2172872" y="510053"/>
                    <a:pt x="2172872" y="543986"/>
                  </a:cubicBezTo>
                  <a:cubicBezTo>
                    <a:pt x="2176583" y="557241"/>
                    <a:pt x="2179234" y="564663"/>
                    <a:pt x="2180825" y="566254"/>
                  </a:cubicBezTo>
                  <a:lnTo>
                    <a:pt x="2219795" y="553529"/>
                  </a:lnTo>
                  <a:lnTo>
                    <a:pt x="2223771" y="543986"/>
                  </a:lnTo>
                  <a:lnTo>
                    <a:pt x="2275466" y="506607"/>
                  </a:lnTo>
                  <a:lnTo>
                    <a:pt x="2277056" y="506607"/>
                  </a:lnTo>
                  <a:cubicBezTo>
                    <a:pt x="2295613" y="492291"/>
                    <a:pt x="2319472" y="469493"/>
                    <a:pt x="2348633" y="438211"/>
                  </a:cubicBezTo>
                  <a:lnTo>
                    <a:pt x="2354996" y="434234"/>
                  </a:lnTo>
                  <a:lnTo>
                    <a:pt x="2368516" y="439801"/>
                  </a:lnTo>
                  <a:lnTo>
                    <a:pt x="2360563" y="468432"/>
                  </a:lnTo>
                  <a:cubicBezTo>
                    <a:pt x="2311254" y="528875"/>
                    <a:pt x="2273080" y="567049"/>
                    <a:pt x="2246039" y="582955"/>
                  </a:cubicBezTo>
                  <a:lnTo>
                    <a:pt x="2241268" y="595680"/>
                  </a:lnTo>
                  <a:lnTo>
                    <a:pt x="2210251" y="595680"/>
                  </a:lnTo>
                  <a:lnTo>
                    <a:pt x="2199117" y="600452"/>
                  </a:lnTo>
                  <a:lnTo>
                    <a:pt x="2176053" y="595680"/>
                  </a:lnTo>
                  <a:lnTo>
                    <a:pt x="2172872" y="587727"/>
                  </a:lnTo>
                  <a:lnTo>
                    <a:pt x="2160147" y="587727"/>
                  </a:lnTo>
                  <a:cubicBezTo>
                    <a:pt x="2126744" y="532586"/>
                    <a:pt x="2102090" y="482748"/>
                    <a:pt x="2086184" y="438211"/>
                  </a:cubicBezTo>
                  <a:lnTo>
                    <a:pt x="2047214" y="485133"/>
                  </a:lnTo>
                  <a:lnTo>
                    <a:pt x="2013016" y="501039"/>
                  </a:lnTo>
                  <a:lnTo>
                    <a:pt x="2005063" y="519331"/>
                  </a:lnTo>
                  <a:lnTo>
                    <a:pt x="1983590" y="522513"/>
                  </a:lnTo>
                  <a:lnTo>
                    <a:pt x="1978819" y="532056"/>
                  </a:lnTo>
                  <a:lnTo>
                    <a:pt x="1962913" y="540804"/>
                  </a:lnTo>
                  <a:lnTo>
                    <a:pt x="1944621" y="579774"/>
                  </a:lnTo>
                  <a:lnTo>
                    <a:pt x="1910423" y="590908"/>
                  </a:lnTo>
                  <a:lnTo>
                    <a:pt x="1910423" y="626697"/>
                  </a:lnTo>
                  <a:lnTo>
                    <a:pt x="1876225" y="621925"/>
                  </a:lnTo>
                  <a:lnTo>
                    <a:pt x="1807829" y="556710"/>
                  </a:lnTo>
                  <a:cubicBezTo>
                    <a:pt x="1796695" y="533382"/>
                    <a:pt x="1789272" y="501835"/>
                    <a:pt x="1785561" y="462070"/>
                  </a:cubicBezTo>
                  <a:lnTo>
                    <a:pt x="1803057" y="385721"/>
                  </a:lnTo>
                  <a:cubicBezTo>
                    <a:pt x="1791393" y="402157"/>
                    <a:pt x="1771245" y="416208"/>
                    <a:pt x="1742614" y="427872"/>
                  </a:cubicBezTo>
                  <a:lnTo>
                    <a:pt x="1742614" y="438211"/>
                  </a:lnTo>
                  <a:lnTo>
                    <a:pt x="1729890" y="438211"/>
                  </a:lnTo>
                  <a:lnTo>
                    <a:pt x="1729890" y="446164"/>
                  </a:lnTo>
                  <a:lnTo>
                    <a:pt x="1721937" y="449345"/>
                  </a:lnTo>
                  <a:lnTo>
                    <a:pt x="1717165" y="466842"/>
                  </a:lnTo>
                  <a:lnTo>
                    <a:pt x="1700463" y="475590"/>
                  </a:lnTo>
                  <a:lnTo>
                    <a:pt x="1690920" y="475590"/>
                  </a:lnTo>
                  <a:cubicBezTo>
                    <a:pt x="1666000" y="482482"/>
                    <a:pt x="1650094" y="489905"/>
                    <a:pt x="1643202" y="497858"/>
                  </a:cubicBezTo>
                  <a:lnTo>
                    <a:pt x="1609827" y="503029"/>
                  </a:lnTo>
                  <a:lnTo>
                    <a:pt x="1593237" y="509788"/>
                  </a:lnTo>
                  <a:lnTo>
                    <a:pt x="1593237" y="517741"/>
                  </a:lnTo>
                  <a:cubicBezTo>
                    <a:pt x="1579982" y="512439"/>
                    <a:pt x="1564076" y="509788"/>
                    <a:pt x="1545519" y="509788"/>
                  </a:cubicBezTo>
                  <a:cubicBezTo>
                    <a:pt x="1534915" y="509788"/>
                    <a:pt x="1525372" y="510848"/>
                    <a:pt x="1516889" y="512969"/>
                  </a:cubicBezTo>
                  <a:lnTo>
                    <a:pt x="1490644" y="499449"/>
                  </a:lnTo>
                  <a:lnTo>
                    <a:pt x="1485872" y="508197"/>
                  </a:lnTo>
                  <a:lnTo>
                    <a:pt x="1438154" y="463660"/>
                  </a:lnTo>
                  <a:lnTo>
                    <a:pt x="1430201" y="431053"/>
                  </a:lnTo>
                  <a:lnTo>
                    <a:pt x="1434973" y="411966"/>
                  </a:lnTo>
                  <a:lnTo>
                    <a:pt x="1422248" y="393674"/>
                  </a:lnTo>
                  <a:lnTo>
                    <a:pt x="1383278" y="372996"/>
                  </a:lnTo>
                  <a:lnTo>
                    <a:pt x="1375325" y="343570"/>
                  </a:lnTo>
                  <a:lnTo>
                    <a:pt x="1361805" y="338798"/>
                  </a:lnTo>
                  <a:cubicBezTo>
                    <a:pt x="1326282" y="278886"/>
                    <a:pt x="1307990" y="238591"/>
                    <a:pt x="1306929" y="217913"/>
                  </a:cubicBezTo>
                  <a:lnTo>
                    <a:pt x="1310111" y="213141"/>
                  </a:lnTo>
                  <a:lnTo>
                    <a:pt x="1301362" y="209960"/>
                  </a:lnTo>
                  <a:lnTo>
                    <a:pt x="1285456" y="217913"/>
                  </a:lnTo>
                  <a:lnTo>
                    <a:pt x="1288637" y="222685"/>
                  </a:lnTo>
                  <a:lnTo>
                    <a:pt x="1259211" y="252111"/>
                  </a:lnTo>
                  <a:cubicBezTo>
                    <a:pt x="1254440" y="264305"/>
                    <a:pt x="1245691" y="308842"/>
                    <a:pt x="1232966" y="385721"/>
                  </a:cubicBezTo>
                  <a:lnTo>
                    <a:pt x="1220242" y="402422"/>
                  </a:lnTo>
                  <a:lnTo>
                    <a:pt x="1225013" y="432644"/>
                  </a:lnTo>
                  <a:lnTo>
                    <a:pt x="1212289" y="446164"/>
                  </a:lnTo>
                  <a:lnTo>
                    <a:pt x="1212289" y="466842"/>
                  </a:lnTo>
                  <a:lnTo>
                    <a:pt x="1198769" y="458889"/>
                  </a:lnTo>
                  <a:lnTo>
                    <a:pt x="1204336" y="472409"/>
                  </a:lnTo>
                  <a:lnTo>
                    <a:pt x="1204336" y="485133"/>
                  </a:lnTo>
                  <a:lnTo>
                    <a:pt x="1212289" y="496268"/>
                  </a:lnTo>
                  <a:lnTo>
                    <a:pt x="1207517" y="509788"/>
                  </a:lnTo>
                  <a:lnTo>
                    <a:pt x="1215470" y="519331"/>
                  </a:lnTo>
                  <a:lnTo>
                    <a:pt x="1215470" y="587727"/>
                  </a:lnTo>
                  <a:lnTo>
                    <a:pt x="1220242" y="600452"/>
                  </a:lnTo>
                  <a:lnTo>
                    <a:pt x="1215470" y="609200"/>
                  </a:lnTo>
                  <a:lnTo>
                    <a:pt x="1207517" y="609200"/>
                  </a:lnTo>
                  <a:cubicBezTo>
                    <a:pt x="1209638" y="621925"/>
                    <a:pt x="1206722" y="643663"/>
                    <a:pt x="1198769" y="674415"/>
                  </a:cubicBezTo>
                  <a:cubicBezTo>
                    <a:pt x="1184453" y="661690"/>
                    <a:pt x="1161655" y="645784"/>
                    <a:pt x="1130373" y="626697"/>
                  </a:cubicBezTo>
                  <a:cubicBezTo>
                    <a:pt x="1124010" y="582690"/>
                    <a:pt x="1120829" y="539214"/>
                    <a:pt x="1120829" y="496268"/>
                  </a:cubicBezTo>
                  <a:cubicBezTo>
                    <a:pt x="1120829" y="490435"/>
                    <a:pt x="1122950" y="475060"/>
                    <a:pt x="1127191" y="450140"/>
                  </a:cubicBezTo>
                  <a:cubicBezTo>
                    <a:pt x="1131433" y="425221"/>
                    <a:pt x="1133554" y="407724"/>
                    <a:pt x="1133554" y="397651"/>
                  </a:cubicBezTo>
                  <a:cubicBezTo>
                    <a:pt x="1133554" y="389698"/>
                    <a:pt x="1132493" y="384130"/>
                    <a:pt x="1130373" y="380949"/>
                  </a:cubicBezTo>
                  <a:lnTo>
                    <a:pt x="1134349" y="377768"/>
                  </a:lnTo>
                  <a:cubicBezTo>
                    <a:pt x="1132759" y="341714"/>
                    <a:pt x="1134349" y="288429"/>
                    <a:pt x="1139121" y="217913"/>
                  </a:cubicBezTo>
                  <a:lnTo>
                    <a:pt x="1112876" y="162242"/>
                  </a:lnTo>
                  <a:cubicBezTo>
                    <a:pt x="1096440" y="162242"/>
                    <a:pt x="1072713" y="173906"/>
                    <a:pt x="1041697" y="197235"/>
                  </a:cubicBezTo>
                  <a:cubicBezTo>
                    <a:pt x="1010680" y="220564"/>
                    <a:pt x="991460" y="241507"/>
                    <a:pt x="984037" y="260064"/>
                  </a:cubicBezTo>
                  <a:lnTo>
                    <a:pt x="979266" y="260064"/>
                  </a:lnTo>
                  <a:cubicBezTo>
                    <a:pt x="940031" y="297178"/>
                    <a:pt x="911665" y="336412"/>
                    <a:pt x="894169" y="377768"/>
                  </a:cubicBezTo>
                  <a:lnTo>
                    <a:pt x="884625" y="377768"/>
                  </a:lnTo>
                  <a:cubicBezTo>
                    <a:pt x="869249" y="391553"/>
                    <a:pt x="845390" y="420184"/>
                    <a:pt x="813048" y="463660"/>
                  </a:cubicBezTo>
                  <a:lnTo>
                    <a:pt x="802779" y="470607"/>
                  </a:lnTo>
                  <a:lnTo>
                    <a:pt x="800631" y="474335"/>
                  </a:lnTo>
                  <a:cubicBezTo>
                    <a:pt x="791974" y="488957"/>
                    <a:pt x="777207" y="512174"/>
                    <a:pt x="756330" y="543986"/>
                  </a:cubicBezTo>
                  <a:lnTo>
                    <a:pt x="745992" y="547167"/>
                  </a:lnTo>
                  <a:lnTo>
                    <a:pt x="744401" y="556710"/>
                  </a:lnTo>
                  <a:lnTo>
                    <a:pt x="730085" y="573412"/>
                  </a:lnTo>
                  <a:lnTo>
                    <a:pt x="708612" y="582955"/>
                  </a:lnTo>
                  <a:lnTo>
                    <a:pt x="687935" y="617153"/>
                  </a:lnTo>
                  <a:lnTo>
                    <a:pt x="666461" y="629878"/>
                  </a:lnTo>
                  <a:lnTo>
                    <a:pt x="666461" y="637831"/>
                  </a:lnTo>
                  <a:cubicBezTo>
                    <a:pt x="634119" y="650026"/>
                    <a:pt x="603633" y="654532"/>
                    <a:pt x="575002" y="651351"/>
                  </a:cubicBezTo>
                  <a:lnTo>
                    <a:pt x="567049" y="648170"/>
                  </a:lnTo>
                  <a:lnTo>
                    <a:pt x="554324" y="651351"/>
                  </a:lnTo>
                  <a:cubicBezTo>
                    <a:pt x="534177" y="649230"/>
                    <a:pt x="505281" y="642073"/>
                    <a:pt x="467636" y="629878"/>
                  </a:cubicBezTo>
                  <a:cubicBezTo>
                    <a:pt x="428402" y="594885"/>
                    <a:pt x="404012" y="542395"/>
                    <a:pt x="394469" y="472409"/>
                  </a:cubicBezTo>
                  <a:lnTo>
                    <a:pt x="404012" y="472409"/>
                  </a:lnTo>
                  <a:lnTo>
                    <a:pt x="404012" y="458889"/>
                  </a:lnTo>
                  <a:lnTo>
                    <a:pt x="391288" y="441392"/>
                  </a:lnTo>
                  <a:lnTo>
                    <a:pt x="399241" y="432644"/>
                  </a:lnTo>
                  <a:lnTo>
                    <a:pt x="391288" y="419919"/>
                  </a:lnTo>
                  <a:lnTo>
                    <a:pt x="381744" y="419919"/>
                  </a:lnTo>
                  <a:cubicBezTo>
                    <a:pt x="375912" y="400302"/>
                    <a:pt x="372996" y="361862"/>
                    <a:pt x="372996" y="304600"/>
                  </a:cubicBezTo>
                  <a:cubicBezTo>
                    <a:pt x="372996" y="272788"/>
                    <a:pt x="371935" y="248134"/>
                    <a:pt x="369814" y="230638"/>
                  </a:cubicBezTo>
                  <a:cubicBezTo>
                    <a:pt x="369284" y="227456"/>
                    <a:pt x="367163" y="220034"/>
                    <a:pt x="363452" y="208369"/>
                  </a:cubicBezTo>
                  <a:cubicBezTo>
                    <a:pt x="360271" y="198826"/>
                    <a:pt x="359210" y="190607"/>
                    <a:pt x="360271" y="183715"/>
                  </a:cubicBezTo>
                  <a:lnTo>
                    <a:pt x="357090" y="178943"/>
                  </a:lnTo>
                  <a:cubicBezTo>
                    <a:pt x="351788" y="196970"/>
                    <a:pt x="346486" y="214997"/>
                    <a:pt x="341184" y="233023"/>
                  </a:cubicBezTo>
                  <a:cubicBezTo>
                    <a:pt x="333231" y="262715"/>
                    <a:pt x="329784" y="279416"/>
                    <a:pt x="330845" y="283127"/>
                  </a:cubicBezTo>
                  <a:lnTo>
                    <a:pt x="318120" y="299033"/>
                  </a:lnTo>
                  <a:lnTo>
                    <a:pt x="313348" y="320506"/>
                  </a:lnTo>
                  <a:lnTo>
                    <a:pt x="318120" y="338798"/>
                  </a:lnTo>
                  <a:lnTo>
                    <a:pt x="291875" y="398446"/>
                  </a:lnTo>
                  <a:lnTo>
                    <a:pt x="265630" y="415147"/>
                  </a:lnTo>
                  <a:cubicBezTo>
                    <a:pt x="259268" y="432114"/>
                    <a:pt x="249459" y="451201"/>
                    <a:pt x="236204" y="472409"/>
                  </a:cubicBezTo>
                  <a:lnTo>
                    <a:pt x="236204" y="488315"/>
                  </a:lnTo>
                  <a:lnTo>
                    <a:pt x="223479" y="496268"/>
                  </a:lnTo>
                  <a:lnTo>
                    <a:pt x="223479" y="514560"/>
                  </a:lnTo>
                  <a:lnTo>
                    <a:pt x="189281" y="532056"/>
                  </a:lnTo>
                  <a:lnTo>
                    <a:pt x="189281" y="553529"/>
                  </a:lnTo>
                  <a:lnTo>
                    <a:pt x="184509" y="556710"/>
                  </a:lnTo>
                  <a:lnTo>
                    <a:pt x="189281" y="582955"/>
                  </a:lnTo>
                  <a:cubicBezTo>
                    <a:pt x="173375" y="595150"/>
                    <a:pt x="161976" y="614237"/>
                    <a:pt x="155083" y="640217"/>
                  </a:cubicBezTo>
                  <a:lnTo>
                    <a:pt x="133610" y="657714"/>
                  </a:lnTo>
                  <a:lnTo>
                    <a:pt x="128838" y="683959"/>
                  </a:lnTo>
                  <a:lnTo>
                    <a:pt x="104184" y="704636"/>
                  </a:lnTo>
                  <a:lnTo>
                    <a:pt x="86687" y="744401"/>
                  </a:lnTo>
                  <a:lnTo>
                    <a:pt x="78734" y="747583"/>
                  </a:lnTo>
                  <a:lnTo>
                    <a:pt x="44536" y="744401"/>
                  </a:lnTo>
                  <a:lnTo>
                    <a:pt x="10338" y="726109"/>
                  </a:lnTo>
                  <a:lnTo>
                    <a:pt x="0" y="704636"/>
                  </a:lnTo>
                  <a:lnTo>
                    <a:pt x="26244" y="691912"/>
                  </a:lnTo>
                  <a:lnTo>
                    <a:pt x="31016" y="679187"/>
                  </a:lnTo>
                  <a:cubicBezTo>
                    <a:pt x="51694" y="670704"/>
                    <a:pt x="76614" y="646049"/>
                    <a:pt x="105774" y="605224"/>
                  </a:cubicBezTo>
                  <a:cubicBezTo>
                    <a:pt x="132815" y="567580"/>
                    <a:pt x="150312" y="535768"/>
                    <a:pt x="158265" y="509788"/>
                  </a:cubicBezTo>
                  <a:lnTo>
                    <a:pt x="181328" y="493086"/>
                  </a:lnTo>
                  <a:lnTo>
                    <a:pt x="176556" y="488315"/>
                  </a:lnTo>
                  <a:cubicBezTo>
                    <a:pt x="188221" y="470818"/>
                    <a:pt x="195114" y="457828"/>
                    <a:pt x="197234" y="449345"/>
                  </a:cubicBezTo>
                  <a:lnTo>
                    <a:pt x="202006" y="449345"/>
                  </a:lnTo>
                  <a:cubicBezTo>
                    <a:pt x="206248" y="436090"/>
                    <a:pt x="217647" y="420449"/>
                    <a:pt x="236204" y="402422"/>
                  </a:cubicBezTo>
                  <a:cubicBezTo>
                    <a:pt x="239385" y="385456"/>
                    <a:pt x="246808" y="365573"/>
                    <a:pt x="258472" y="342775"/>
                  </a:cubicBezTo>
                  <a:cubicBezTo>
                    <a:pt x="275439" y="309902"/>
                    <a:pt x="284982" y="291080"/>
                    <a:pt x="287103" y="286309"/>
                  </a:cubicBezTo>
                  <a:cubicBezTo>
                    <a:pt x="287633" y="279416"/>
                    <a:pt x="289224" y="269607"/>
                    <a:pt x="291875" y="256882"/>
                  </a:cubicBezTo>
                  <a:cubicBezTo>
                    <a:pt x="297177" y="243097"/>
                    <a:pt x="310167" y="212876"/>
                    <a:pt x="330845" y="166218"/>
                  </a:cubicBezTo>
                  <a:lnTo>
                    <a:pt x="330845" y="149517"/>
                  </a:lnTo>
                  <a:cubicBezTo>
                    <a:pt x="344100" y="136262"/>
                    <a:pt x="353908" y="110282"/>
                    <a:pt x="360271" y="71578"/>
                  </a:cubicBezTo>
                  <a:lnTo>
                    <a:pt x="352318" y="37380"/>
                  </a:lnTo>
                  <a:lnTo>
                    <a:pt x="357090" y="37380"/>
                  </a:lnTo>
                  <a:lnTo>
                    <a:pt x="360271" y="7953"/>
                  </a:lnTo>
                  <a:lnTo>
                    <a:pt x="36981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0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fitculina</dc:title>
  <dc:creator>OLUWATOMIJOGUN OGEDENGBE</dc:creator>
  <cp:lastModifiedBy>OLUWATOMIJOGUN OGEDENGBE</cp:lastModifiedBy>
  <cp:revision>17</cp:revision>
  <dcterms:created xsi:type="dcterms:W3CDTF">2018-11-20T16:37:38Z</dcterms:created>
  <dcterms:modified xsi:type="dcterms:W3CDTF">2018-11-29T19:44:59Z</dcterms:modified>
</cp:coreProperties>
</file>