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46E"/>
    <a:srgbClr val="E6E6E6"/>
    <a:srgbClr val="883E78"/>
    <a:srgbClr val="FE00FF"/>
    <a:srgbClr val="DFDEE3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>
        <p:guide orient="horz" pos="2001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454" y="1702966"/>
            <a:ext cx="4465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BF2F58"/>
                </a:solidFill>
                <a:latin typeface="Karmatic Arcade" panose="02000000000000000000" pitchFamily="2" charset="0"/>
              </a:rPr>
              <a:t>6</a:t>
            </a:r>
            <a:r>
              <a:rPr lang="ko-KR" altLang="en-US" sz="4400" dirty="0">
                <a:solidFill>
                  <a:srgbClr val="BF2F58"/>
                </a:solidFill>
                <a:latin typeface="Karmatic Arcade" panose="02000000000000000000" pitchFamily="2" charset="0"/>
              </a:rPr>
              <a:t>팀 </a:t>
            </a:r>
            <a:r>
              <a:rPr lang="en-US" altLang="ko-KR" sz="4400" dirty="0">
                <a:solidFill>
                  <a:srgbClr val="BF2F58"/>
                </a:solidFill>
                <a:latin typeface="Karmatic Arcade" panose="02000000000000000000" pitchFamily="2" charset="0"/>
              </a:rPr>
              <a:t>“Liar Game”</a:t>
            </a:r>
            <a:endParaRPr lang="en-US" altLang="ko-KR" sz="36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7974" y="3228945"/>
            <a:ext cx="412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LVDC Game Over 2" panose="00000400000000000000" pitchFamily="2" charset="0"/>
              </a:rPr>
              <a:t>신성하     송지훈     </a:t>
            </a:r>
            <a:r>
              <a:rPr lang="ko-KR" altLang="en-US" sz="20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유학수</a:t>
            </a:r>
            <a:r>
              <a:rPr lang="ko-KR" altLang="en-US" sz="2000" dirty="0">
                <a:solidFill>
                  <a:schemeClr val="bg1"/>
                </a:solidFill>
                <a:latin typeface="LVDC Game Over 2" panose="00000400000000000000" pitchFamily="2" charset="0"/>
              </a:rPr>
              <a:t>     </a:t>
            </a:r>
            <a:r>
              <a:rPr lang="ko-KR" altLang="en-US" sz="20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박준협</a:t>
            </a:r>
            <a:endParaRPr lang="ko-KR" altLang="en-US" sz="20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42962" y="647816"/>
            <a:ext cx="2024283" cy="1195578"/>
            <a:chOff x="2916195" y="641197"/>
            <a:chExt cx="2024283" cy="1195578"/>
          </a:xfrm>
        </p:grpSpPr>
        <p:sp>
          <p:nvSpPr>
            <p:cNvPr id="4" name="TextBox 3"/>
            <p:cNvSpPr txBox="1"/>
            <p:nvPr/>
          </p:nvSpPr>
          <p:spPr>
            <a:xfrm>
              <a:off x="2916195" y="64119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1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2757" y="75244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9061" y="1094527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선택</a:t>
              </a:r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31274" y="1318129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2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1274" y="1559776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3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3B17C6-2F6A-43B2-966E-BB2E54F3133F}"/>
              </a:ext>
            </a:extLst>
          </p:cNvPr>
          <p:cNvGrpSpPr/>
          <p:nvPr/>
        </p:nvGrpSpPr>
        <p:grpSpPr>
          <a:xfrm>
            <a:off x="5376359" y="4898591"/>
            <a:ext cx="2024283" cy="730329"/>
            <a:chOff x="2916195" y="641197"/>
            <a:chExt cx="2024283" cy="73032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7D9151-E2C2-497F-8F09-7C6D7007A35F}"/>
                </a:ext>
              </a:extLst>
            </p:cNvPr>
            <p:cNvSpPr txBox="1"/>
            <p:nvPr/>
          </p:nvSpPr>
          <p:spPr>
            <a:xfrm>
              <a:off x="2916195" y="641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4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38731-A986-4FAC-8C0E-5F5DCE92E7D1}"/>
                </a:ext>
              </a:extLst>
            </p:cNvPr>
            <p:cNvSpPr txBox="1"/>
            <p:nvPr/>
          </p:nvSpPr>
          <p:spPr>
            <a:xfrm>
              <a:off x="3212757" y="75244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5A741B-F4A0-442B-BA49-419B1157E8D9}"/>
                </a:ext>
              </a:extLst>
            </p:cNvPr>
            <p:cNvSpPr txBox="1"/>
            <p:nvPr/>
          </p:nvSpPr>
          <p:spPr>
            <a:xfrm>
              <a:off x="3219061" y="1094527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일정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49941ACD-DEC3-4AA8-A66A-6D6CB6FDE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0845822-D377-4DD0-87BB-588AE6B8930E}"/>
              </a:ext>
            </a:extLst>
          </p:cNvPr>
          <p:cNvGrpSpPr/>
          <p:nvPr/>
        </p:nvGrpSpPr>
        <p:grpSpPr>
          <a:xfrm>
            <a:off x="4393064" y="3376669"/>
            <a:ext cx="2024283" cy="1195578"/>
            <a:chOff x="2916195" y="641197"/>
            <a:chExt cx="2024283" cy="119557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651EF2-80FC-4A99-A25B-09CAF03E99C8}"/>
                </a:ext>
              </a:extLst>
            </p:cNvPr>
            <p:cNvSpPr txBox="1"/>
            <p:nvPr/>
          </p:nvSpPr>
          <p:spPr>
            <a:xfrm>
              <a:off x="2916195" y="641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3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377C48B-A89D-4E77-B1F4-1AEDDC3A7C16}"/>
                </a:ext>
              </a:extLst>
            </p:cNvPr>
            <p:cNvSpPr txBox="1"/>
            <p:nvPr/>
          </p:nvSpPr>
          <p:spPr>
            <a:xfrm>
              <a:off x="3212757" y="75244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FA46ABC-E1E6-4B96-9D04-9C367074FAD9}"/>
                </a:ext>
              </a:extLst>
            </p:cNvPr>
            <p:cNvSpPr txBox="1"/>
            <p:nvPr/>
          </p:nvSpPr>
          <p:spPr>
            <a:xfrm>
              <a:off x="3219061" y="1094527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1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07467829-05F3-4D1B-8AC6-17395D34D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04128CE-1A60-49D7-A32B-1371082403D8}"/>
                </a:ext>
              </a:extLst>
            </p:cNvPr>
            <p:cNvSpPr txBox="1"/>
            <p:nvPr/>
          </p:nvSpPr>
          <p:spPr>
            <a:xfrm>
              <a:off x="3231274" y="1318129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2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F9D50A8-9CC1-40AA-AAFE-9DBCD39FA4BF}"/>
                </a:ext>
              </a:extLst>
            </p:cNvPr>
            <p:cNvSpPr txBox="1"/>
            <p:nvPr/>
          </p:nvSpPr>
          <p:spPr>
            <a:xfrm>
              <a:off x="3231274" y="1559776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3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9323336-FE7E-49F7-8D97-DB5DF3038545}"/>
              </a:ext>
            </a:extLst>
          </p:cNvPr>
          <p:cNvGrpSpPr/>
          <p:nvPr/>
        </p:nvGrpSpPr>
        <p:grpSpPr>
          <a:xfrm>
            <a:off x="3352076" y="2058319"/>
            <a:ext cx="2024283" cy="1195578"/>
            <a:chOff x="2916195" y="641197"/>
            <a:chExt cx="2024283" cy="119557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5B5131F-643C-4617-82C8-40C5816118EC}"/>
                </a:ext>
              </a:extLst>
            </p:cNvPr>
            <p:cNvSpPr txBox="1"/>
            <p:nvPr/>
          </p:nvSpPr>
          <p:spPr>
            <a:xfrm>
              <a:off x="2916195" y="6411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2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1F533E-6D4F-4202-854B-B73FAA0E3DE6}"/>
                </a:ext>
              </a:extLst>
            </p:cNvPr>
            <p:cNvSpPr txBox="1"/>
            <p:nvPr/>
          </p:nvSpPr>
          <p:spPr>
            <a:xfrm>
              <a:off x="3212757" y="75244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구조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A896968-8B26-45E2-925B-1A8957B6DFF7}"/>
                </a:ext>
              </a:extLst>
            </p:cNvPr>
            <p:cNvSpPr txBox="1"/>
            <p:nvPr/>
          </p:nvSpPr>
          <p:spPr>
            <a:xfrm>
              <a:off x="3219061" y="1094527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1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6385DFD-B3AA-4DBE-B4AD-D608F78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C03123-1B14-49AC-B8F1-68E7CB1477C6}"/>
                </a:ext>
              </a:extLst>
            </p:cNvPr>
            <p:cNvSpPr txBox="1"/>
            <p:nvPr/>
          </p:nvSpPr>
          <p:spPr>
            <a:xfrm>
              <a:off x="3231274" y="1318129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2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787C2CC-9731-4060-AE79-C62BC8FABAD1}"/>
                </a:ext>
              </a:extLst>
            </p:cNvPr>
            <p:cNvSpPr txBox="1"/>
            <p:nvPr/>
          </p:nvSpPr>
          <p:spPr>
            <a:xfrm>
              <a:off x="3231274" y="1559776"/>
              <a:ext cx="1043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 3</a:t>
              </a:r>
              <a:endPara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76" y="54162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 1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439A-8F83-4CC8-9437-A7C2AC618725}"/>
              </a:ext>
            </a:extLst>
          </p:cNvPr>
          <p:cNvSpPr txBox="1"/>
          <p:nvPr/>
        </p:nvSpPr>
        <p:spPr>
          <a:xfrm>
            <a:off x="5558031" y="2828835"/>
            <a:ext cx="295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수업시간에 </a:t>
            </a:r>
            <a:r>
              <a:rPr lang="ko-KR" altLang="en-US" dirty="0" err="1"/>
              <a:t>배운게</a:t>
            </a:r>
            <a:endParaRPr lang="en-US" altLang="ko-KR" dirty="0"/>
          </a:p>
          <a:p>
            <a:r>
              <a:rPr lang="ko-KR" altLang="en-US" dirty="0"/>
              <a:t> 다 </a:t>
            </a:r>
            <a:r>
              <a:rPr lang="ko-KR" altLang="en-US" dirty="0" err="1"/>
              <a:t>들어가야할거같아서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선택하게됨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AC38A-CE89-4D8C-B616-EF04DA24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5" y="1575894"/>
            <a:ext cx="2448000" cy="4361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4563C-36F0-46ED-ADE2-2F8D7D60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65" y="1574389"/>
            <a:ext cx="2448000" cy="43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876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76" y="54162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 1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5244E4-E892-440F-9584-50389F9DA44A}"/>
              </a:ext>
            </a:extLst>
          </p:cNvPr>
          <p:cNvSpPr/>
          <p:nvPr/>
        </p:nvSpPr>
        <p:spPr>
          <a:xfrm>
            <a:off x="1289078" y="1060652"/>
            <a:ext cx="1400782" cy="23683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Human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m. vote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5DB82A-D0D9-4C7A-AC4B-8AD2579B3973}"/>
              </a:ext>
            </a:extLst>
          </p:cNvPr>
          <p:cNvSpPr/>
          <p:nvPr/>
        </p:nvSpPr>
        <p:spPr>
          <a:xfrm>
            <a:off x="6303591" y="1672163"/>
            <a:ext cx="1857429" cy="34599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GUI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Message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m.message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m.ActionListener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m.setChatUi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m.init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m.setClientUi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m.setServerUi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m.setResultUi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7867A6-0286-4182-A68C-38D7C1099C0F}"/>
              </a:ext>
            </a:extLst>
          </p:cNvPr>
          <p:cNvSpPr/>
          <p:nvPr/>
        </p:nvSpPr>
        <p:spPr>
          <a:xfrm>
            <a:off x="4259580" y="1060652"/>
            <a:ext cx="1540806" cy="23750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m.broadcast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m.ban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m.start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B7A1C0-F270-434E-8BC3-A5B56BFDC8AC}"/>
              </a:ext>
            </a:extLst>
          </p:cNvPr>
          <p:cNvSpPr/>
          <p:nvPr/>
        </p:nvSpPr>
        <p:spPr>
          <a:xfrm>
            <a:off x="4259579" y="3873348"/>
            <a:ext cx="1540807" cy="251744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vote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m.vote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m.result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m.show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topic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m.show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C850FB-58EF-4390-A22D-5C7398081559}"/>
              </a:ext>
            </a:extLst>
          </p:cNvPr>
          <p:cNvSpPr/>
          <p:nvPr/>
        </p:nvSpPr>
        <p:spPr>
          <a:xfrm>
            <a:off x="2269855" y="4030981"/>
            <a:ext cx="1288399" cy="22250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1E22F9-879E-4E83-8497-40450ACCAD41}"/>
              </a:ext>
            </a:extLst>
          </p:cNvPr>
          <p:cNvSpPr/>
          <p:nvPr/>
        </p:nvSpPr>
        <p:spPr>
          <a:xfrm>
            <a:off x="416012" y="4030980"/>
            <a:ext cx="1288399" cy="22250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Liar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m.guess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259620-A96F-4ADB-81EF-FF3393227685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flipH="1">
            <a:off x="1060212" y="3429000"/>
            <a:ext cx="929257" cy="601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CE99B4-1D79-4307-BA23-05033D5EC1AB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1989469" y="3429000"/>
            <a:ext cx="924586" cy="601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398DD9-07BF-4048-945B-517FD049616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029983" y="3435705"/>
            <a:ext cx="0" cy="437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76" y="54162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 1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809D08-D7E2-4F62-A6FE-E0B3D19A57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9" t="46285" r="15326" b="27955"/>
          <a:stretch/>
        </p:blipFill>
        <p:spPr>
          <a:xfrm rot="1415442">
            <a:off x="185478" y="4427296"/>
            <a:ext cx="2622936" cy="14746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361891-0069-4686-AB3C-5C25706F8078}"/>
              </a:ext>
            </a:extLst>
          </p:cNvPr>
          <p:cNvSpPr/>
          <p:nvPr/>
        </p:nvSpPr>
        <p:spPr>
          <a:xfrm>
            <a:off x="1146852" y="1644967"/>
            <a:ext cx="2993894" cy="325469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멀티 채팅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TCP</a:t>
            </a:r>
            <a:r>
              <a:rPr lang="ko-KR" altLang="en-US" dirty="0"/>
              <a:t>통신 시간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 – </a:t>
            </a:r>
            <a:r>
              <a:rPr lang="ko-KR" altLang="en-US" dirty="0"/>
              <a:t>클라이언트 멀티채팅 활용</a:t>
            </a:r>
            <a:endParaRPr lang="en-US" altLang="ko-KR" dirty="0"/>
          </a:p>
          <a:p>
            <a:pPr algn="ctr"/>
            <a:r>
              <a:rPr lang="ko-KR" altLang="en-US" dirty="0"/>
              <a:t>수업시간 배운 내용들의 복습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E6CFF-5E16-4E93-B156-30EB615C317C}"/>
              </a:ext>
            </a:extLst>
          </p:cNvPr>
          <p:cNvSpPr/>
          <p:nvPr/>
        </p:nvSpPr>
        <p:spPr>
          <a:xfrm>
            <a:off x="5417820" y="1699778"/>
            <a:ext cx="2896367" cy="3199881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Layout</a:t>
            </a:r>
            <a:r>
              <a:rPr lang="ko-KR" altLang="en-US" dirty="0"/>
              <a:t>을 활용하여 </a:t>
            </a:r>
            <a:endParaRPr lang="en-US" altLang="ko-KR" dirty="0"/>
          </a:p>
          <a:p>
            <a:pPr algn="ctr"/>
            <a:r>
              <a:rPr lang="en-US" altLang="ko-KR" dirty="0"/>
              <a:t>UI</a:t>
            </a:r>
            <a:r>
              <a:rPr lang="ko-KR" altLang="en-US" dirty="0"/>
              <a:t>디자인 학습</a:t>
            </a:r>
          </a:p>
        </p:txBody>
      </p:sp>
    </p:spTree>
    <p:extLst>
      <p:ext uri="{BB962C8B-B14F-4D97-AF65-F5344CB8AC3E}">
        <p14:creationId xmlns:p14="http://schemas.microsoft.com/office/powerpoint/2010/main" val="2617369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76" y="54162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 1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1F1BAB-E6FE-4A94-A909-8473D7F3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3" b="100000" l="0" r="990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8" y="512141"/>
            <a:ext cx="5391108" cy="60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CC1652-8455-4922-AE4C-B1BAB6AA3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7333" l="3111" r="97778">
                        <a14:foregroundMark x1="47556" y1="27556" x2="47556" y2="27556"/>
                        <a14:foregroundMark x1="28444" y1="20889" x2="28444" y2="20889"/>
                        <a14:foregroundMark x1="17333" y1="22667" x2="17333" y2="22667"/>
                        <a14:foregroundMark x1="37333" y1="22667" x2="37333" y2="22667"/>
                        <a14:foregroundMark x1="35111" y1="23111" x2="40444" y2="19556"/>
                        <a14:foregroundMark x1="46222" y1="17333" x2="59556" y2="13333"/>
                        <a14:foregroundMark x1="76444" y1="9333" x2="79556" y2="9333"/>
                        <a14:foregroundMark x1="80889" y1="27556" x2="83111" y2="37333"/>
                        <a14:foregroundMark x1="68444" y1="19111" x2="72000" y2="26667"/>
                        <a14:foregroundMark x1="75556" y1="42667" x2="76444" y2="45333"/>
                        <a14:foregroundMark x1="55556" y1="27111" x2="65778" y2="32444"/>
                        <a14:foregroundMark x1="73778" y1="36444" x2="78667" y2="39556"/>
                        <a14:foregroundMark x1="52889" y1="44444" x2="59111" y2="41778"/>
                        <a14:foregroundMark x1="47111" y1="41333" x2="50222" y2="38222"/>
                        <a14:foregroundMark x1="40889" y1="26222" x2="50222" y2="20889"/>
                        <a14:foregroundMark x1="24000" y1="32889" x2="38667" y2="38222"/>
                        <a14:foregroundMark x1="17333" y1="16889" x2="23556" y2="23111"/>
                        <a14:foregroundMark x1="17778" y1="44000" x2="31556" y2="43556"/>
                        <a14:foregroundMark x1="32889" y1="52444" x2="44889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77" y="241297"/>
            <a:ext cx="1085319" cy="108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C89160-4AC4-4845-A805-033F00AAAB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67" b="96667" l="9125" r="98000">
                        <a14:foregroundMark x1="14125" y1="16167" x2="24000" y2="12000"/>
                        <a14:foregroundMark x1="21250" y1="38833" x2="21250" y2="38833"/>
                        <a14:foregroundMark x1="29000" y1="41833" x2="29000" y2="41833"/>
                        <a14:foregroundMark x1="34125" y1="53500" x2="34125" y2="53500"/>
                        <a14:foregroundMark x1="39750" y1="62167" x2="39750" y2="62167"/>
                        <a14:foregroundMark x1="50375" y1="68667" x2="50375" y2="68667"/>
                        <a14:foregroundMark x1="47500" y1="71833" x2="47500" y2="71833"/>
                        <a14:foregroundMark x1="25375" y1="13333" x2="89125" y2="75667"/>
                        <a14:foregroundMark x1="86625" y1="81000" x2="79000" y2="89000"/>
                        <a14:foregroundMark x1="75625" y1="83667" x2="17125" y2="17667"/>
                        <a14:foregroundMark x1="25875" y1="18333" x2="80375" y2="74667"/>
                        <a14:foregroundMark x1="76875" y1="89500" x2="61625" y2="72000"/>
                        <a14:foregroundMark x1="60875" y1="71333" x2="14375" y2="18667"/>
                        <a14:foregroundMark x1="44250" y1="74500" x2="47500" y2="69500"/>
                        <a14:foregroundMark x1="40500" y1="65000" x2="40000" y2="67333"/>
                        <a14:backgroundMark x1="23000" y1="28667" x2="34375" y2="43167"/>
                        <a14:backgroundMark x1="32875" y1="51833" x2="32875" y2="51833"/>
                        <a14:backgroundMark x1="32750" y1="50667" x2="32250" y2="51000"/>
                        <a14:backgroundMark x1="40875" y1="59667" x2="40875" y2="5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9761">
            <a:off x="1033306" y="5115236"/>
            <a:ext cx="2756395" cy="206729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66035DE-5D01-4BE6-AE55-C4A777CC49DB}"/>
              </a:ext>
            </a:extLst>
          </p:cNvPr>
          <p:cNvSpPr/>
          <p:nvPr/>
        </p:nvSpPr>
        <p:spPr>
          <a:xfrm rot="1755612">
            <a:off x="64517" y="5290275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BDDCF96-E8F8-469F-A7D2-46894790F800}"/>
              </a:ext>
            </a:extLst>
          </p:cNvPr>
          <p:cNvSpPr/>
          <p:nvPr/>
        </p:nvSpPr>
        <p:spPr>
          <a:xfrm rot="12758014">
            <a:off x="5469789" y="5288657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8FF33C-4917-491E-865D-EF4EBC42E4FE}"/>
              </a:ext>
            </a:extLst>
          </p:cNvPr>
          <p:cNvSpPr/>
          <p:nvPr/>
        </p:nvSpPr>
        <p:spPr>
          <a:xfrm rot="1161571">
            <a:off x="1781679" y="1166194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8DA497A-DBD9-4B62-A1C7-643CA449B623}"/>
              </a:ext>
            </a:extLst>
          </p:cNvPr>
          <p:cNvSpPr/>
          <p:nvPr/>
        </p:nvSpPr>
        <p:spPr>
          <a:xfrm rot="20861475">
            <a:off x="2617533" y="3238796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2A6D80D-97A1-4CBC-9D24-290BAA09B470}"/>
              </a:ext>
            </a:extLst>
          </p:cNvPr>
          <p:cNvSpPr/>
          <p:nvPr/>
        </p:nvSpPr>
        <p:spPr>
          <a:xfrm rot="15076359">
            <a:off x="6110678" y="1844439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EA98-03EE-4722-A30E-6CA54B7377C7}"/>
              </a:ext>
            </a:extLst>
          </p:cNvPr>
          <p:cNvSpPr txBox="1"/>
          <p:nvPr/>
        </p:nvSpPr>
        <p:spPr>
          <a:xfrm>
            <a:off x="586454" y="1377894"/>
            <a:ext cx="167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발표준비 </a:t>
            </a:r>
            <a:r>
              <a:rPr lang="en-US" altLang="ko-KR" dirty="0"/>
              <a:t> </a:t>
            </a:r>
            <a:r>
              <a:rPr lang="ko-KR" altLang="en-US" dirty="0"/>
              <a:t>및 시연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12382-A452-4EC8-8ADD-D679986EBAAB}"/>
              </a:ext>
            </a:extLst>
          </p:cNvPr>
          <p:cNvSpPr txBox="1"/>
          <p:nvPr/>
        </p:nvSpPr>
        <p:spPr>
          <a:xfrm>
            <a:off x="6881550" y="1948260"/>
            <a:ext cx="167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6/9</a:t>
            </a:r>
            <a:r>
              <a:rPr lang="ko-KR" altLang="en-US" dirty="0" err="1"/>
              <a:t>일발표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DD6F5-0C03-478D-A1D1-71FD3B2D6CAA}"/>
              </a:ext>
            </a:extLst>
          </p:cNvPr>
          <p:cNvSpPr txBox="1"/>
          <p:nvPr/>
        </p:nvSpPr>
        <p:spPr>
          <a:xfrm>
            <a:off x="1712852" y="3259506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C5716-7ECF-4E79-A9E2-9EE566229718}"/>
              </a:ext>
            </a:extLst>
          </p:cNvPr>
          <p:cNvSpPr txBox="1"/>
          <p:nvPr/>
        </p:nvSpPr>
        <p:spPr>
          <a:xfrm>
            <a:off x="267813" y="4413102"/>
            <a:ext cx="138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6/1 </a:t>
            </a:r>
            <a:r>
              <a:rPr lang="ko-KR" altLang="en-US" dirty="0"/>
              <a:t>프로젝트 시작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50EC5-7EBA-49F6-B3AF-278CC1BEC47A}"/>
              </a:ext>
            </a:extLst>
          </p:cNvPr>
          <p:cNvSpPr txBox="1"/>
          <p:nvPr/>
        </p:nvSpPr>
        <p:spPr>
          <a:xfrm>
            <a:off x="6065315" y="4852554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GUI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98276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ICONS</a:t>
            </a:r>
            <a:endParaRPr lang="ko-KR" altLang="en-US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76" y="541620"/>
            <a:ext cx="2473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Your Wonderful Presentation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300537" y="1262825"/>
            <a:ext cx="2183027" cy="1145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2" t="24801" r="35900" b="53656"/>
          <a:stretch/>
        </p:blipFill>
        <p:spPr>
          <a:xfrm>
            <a:off x="564147" y="2696209"/>
            <a:ext cx="1655806" cy="1233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3" t="10089" r="8978" b="52103"/>
          <a:stretch/>
        </p:blipFill>
        <p:spPr>
          <a:xfrm>
            <a:off x="2375450" y="1469867"/>
            <a:ext cx="2372718" cy="21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46578" r="65876" b="10834"/>
          <a:stretch/>
        </p:blipFill>
        <p:spPr>
          <a:xfrm>
            <a:off x="4558477" y="1127317"/>
            <a:ext cx="1758924" cy="2438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7" t="44820" r="43512" b="29420"/>
          <a:stretch/>
        </p:blipFill>
        <p:spPr>
          <a:xfrm>
            <a:off x="633828" y="4217773"/>
            <a:ext cx="2025482" cy="1474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9" t="46285" r="15326" b="27955"/>
          <a:stretch/>
        </p:blipFill>
        <p:spPr>
          <a:xfrm>
            <a:off x="3131911" y="3772363"/>
            <a:ext cx="2622936" cy="1474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507321">
            <a:off x="6427993" y="2610565"/>
            <a:ext cx="1003065" cy="28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58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292</Words>
  <Application>Microsoft Office PowerPoint</Application>
  <PresentationFormat>화면 슬라이드 쇼(4:3)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Karmatic Arcade</vt:lpstr>
      <vt:lpstr>LVDC Game Over 2</vt:lpstr>
      <vt:lpstr>나눔고딕 ExtraBold</vt:lpstr>
      <vt:lpstr>나눔바른고딕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82107</cp:lastModifiedBy>
  <cp:revision>31</cp:revision>
  <dcterms:created xsi:type="dcterms:W3CDTF">2015-03-01T15:12:57Z</dcterms:created>
  <dcterms:modified xsi:type="dcterms:W3CDTF">2021-06-01T08:56:12Z</dcterms:modified>
</cp:coreProperties>
</file>