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A7029-B659-480C-8AAB-D98B6B739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5C9AF7-92FF-43C0-8EA4-84342912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6F025-4523-4A54-93E5-56A0D93C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6E7-48CD-4CEA-BAAA-325F7E80939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CCD48-3336-4321-941C-A268BDB9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EBB2D-1939-471A-9685-AE1D2609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B6E8-DEE0-4310-BAFF-8286A6BC8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08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75E0A-B82E-40E8-91F6-1554AABE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C1494A-6078-4885-AD55-5B1FA02E4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31DD7-0A56-4B74-B0EC-ED11DA8F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6E7-48CD-4CEA-BAAA-325F7E80939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EF72F-422E-4797-AAC4-69FB037D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BA420-17E9-40E2-B439-D66794EA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B6E8-DEE0-4310-BAFF-8286A6BC8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28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5D900D-9407-483A-A7B9-D2052B86F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CB4A4E-05B2-4B9E-BEF6-02234E9ED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631D9-A61C-4AEE-AD80-3FBDDD50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6E7-48CD-4CEA-BAAA-325F7E80939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39BC2-8AFF-4BE3-BC8D-521C37B1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EC3C0-0C7D-4D78-9B67-85454558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B6E8-DEE0-4310-BAFF-8286A6BC8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65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21764-4D03-4677-BAA8-43B2B410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A00C4-3B74-4BC0-A01C-48FB3F30C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48519-54B3-4AAE-8A49-0F17AE3B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6E7-48CD-4CEA-BAAA-325F7E80939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21721-D9B3-4732-8C24-F2391266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1F89E-2D68-4E12-B549-23F5B6A3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B6E8-DEE0-4310-BAFF-8286A6BC8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4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BBFA4-1F12-438A-8F38-51069C032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F3997D-2B7F-496F-8895-1AD843424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79D11-59F7-44B1-A270-F890DEC3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6E7-48CD-4CEA-BAAA-325F7E80939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77EE1C-48CB-4EA1-B236-CA3CD22F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06AFD-B14B-4880-B9C0-0DEC370D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B6E8-DEE0-4310-BAFF-8286A6BC8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20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8C76F-BE9C-4D75-BF3E-30037C90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3591FC-444A-49CF-84A8-39607FC8A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2BF23-1334-4129-8EF2-AB1FA831B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806B48-11AB-454B-BAC5-C3E89A39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6E7-48CD-4CEA-BAAA-325F7E80939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C1C4B4-3804-4578-85D9-ECEE6BB6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D7CB1D-9892-40D3-91FD-DCCF2122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B6E8-DEE0-4310-BAFF-8286A6BC8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84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76797-B45F-4CC0-BD8C-75FA3741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28669-15CA-4C20-ACE0-9B14DB93D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87A100-B692-48B5-8AC1-7AEA78782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921EBD-AD35-47A9-AB06-A6A119A07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0C23F9-135D-476D-9550-8F56198EA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FC44F9-62F5-496E-BEA9-E80926A0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6E7-48CD-4CEA-BAAA-325F7E80939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90CD8B-2A31-46F0-B223-B09B771B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B8204D-651D-47BF-9506-0D836AEB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B6E8-DEE0-4310-BAFF-8286A6BC8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0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278DE-9FBD-40F4-AB7C-09895A86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DB451A-970A-4591-B76C-CB685FEE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6E7-48CD-4CEA-BAAA-325F7E80939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51C6D4-1848-406B-A32C-BEAE9E04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AA0CCA-20AF-4064-8AE8-B3A96D4E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B6E8-DEE0-4310-BAFF-8286A6BC8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46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36D3AE-7D74-45DC-82DA-463E935C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6E7-48CD-4CEA-BAAA-325F7E80939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C45CA9-CA6A-4E62-BCA8-FDBEBDE5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5084E4-79A9-4141-BB3A-0CD80EE3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B6E8-DEE0-4310-BAFF-8286A6BC8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86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0DA8B-FDF3-426C-A673-A0ABD04F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D681A-0B07-485D-BA57-61CBDDEF3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0AAE56-D7D9-46D9-B06E-0495C92B7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82F17-9D49-4796-A2B5-745CBFAD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6E7-48CD-4CEA-BAAA-325F7E80939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B70AA8-6FBF-46A7-AC13-F0A28AAC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1684B7-3266-4D96-A626-21E43B6B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B6E8-DEE0-4310-BAFF-8286A6BC8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95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4E351-6760-4527-BB4E-E7A615E1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B40B0C-C3F8-4A11-AE0B-F44DE7954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124A45-B154-4BB6-8036-1C4CA9ABC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8DBC2D-7791-4893-878A-0AF4E848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6E7-48CD-4CEA-BAAA-325F7E80939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DCE0C9-8021-4F1D-BFFA-481620E0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E52C1B-57A7-43B9-A925-F42E8C19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B6E8-DEE0-4310-BAFF-8286A6BC8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72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6812B8-6E50-4668-9139-CDF271A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DA45C8-5F06-4B3C-9C97-DB92F61DC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3CA36-B172-428D-86DF-64CA84894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16E7-48CD-4CEA-BAAA-325F7E80939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6C713-43D4-4664-8EA7-1CEDFC90A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FA603-9A83-4F89-9A78-14A0492BA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9B6E8-DEE0-4310-BAFF-8286A6BC8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9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2DDDFC7-BCC9-438D-BA2A-8FC81FC867A1}"/>
              </a:ext>
            </a:extLst>
          </p:cNvPr>
          <p:cNvSpPr/>
          <p:nvPr/>
        </p:nvSpPr>
        <p:spPr>
          <a:xfrm>
            <a:off x="3342071" y="1655885"/>
            <a:ext cx="5724088" cy="270964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79AFED-800A-46DD-BAB8-9BA61403BC9E}"/>
              </a:ext>
            </a:extLst>
          </p:cNvPr>
          <p:cNvSpPr/>
          <p:nvPr/>
        </p:nvSpPr>
        <p:spPr>
          <a:xfrm>
            <a:off x="3368636" y="3579061"/>
            <a:ext cx="1412147" cy="78017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037439-4D5F-4848-8ED6-D56D17D7B90A}"/>
              </a:ext>
            </a:extLst>
          </p:cNvPr>
          <p:cNvSpPr/>
          <p:nvPr/>
        </p:nvSpPr>
        <p:spPr>
          <a:xfrm>
            <a:off x="4780783" y="3579061"/>
            <a:ext cx="1412147" cy="78017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59028D-4603-415E-816F-FC25EC73B4CC}"/>
              </a:ext>
            </a:extLst>
          </p:cNvPr>
          <p:cNvSpPr/>
          <p:nvPr/>
        </p:nvSpPr>
        <p:spPr>
          <a:xfrm>
            <a:off x="6192930" y="3579061"/>
            <a:ext cx="1412147" cy="78017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키워드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8A857F-CC05-4BFD-9F34-516585A849FF}"/>
              </a:ext>
            </a:extLst>
          </p:cNvPr>
          <p:cNvSpPr/>
          <p:nvPr/>
        </p:nvSpPr>
        <p:spPr>
          <a:xfrm>
            <a:off x="7605076" y="3579061"/>
            <a:ext cx="1412147" cy="78017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clear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C9461C-99D5-401A-A64A-F6B0975DDAF1}"/>
              </a:ext>
            </a:extLst>
          </p:cNvPr>
          <p:cNvSpPr/>
          <p:nvPr/>
        </p:nvSpPr>
        <p:spPr>
          <a:xfrm>
            <a:off x="3342071" y="1655885"/>
            <a:ext cx="1080639" cy="53267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뒤로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C171EB-3601-47DF-A87D-4D6490796B7C}"/>
              </a:ext>
            </a:extLst>
          </p:cNvPr>
          <p:cNvSpPr/>
          <p:nvPr/>
        </p:nvSpPr>
        <p:spPr>
          <a:xfrm>
            <a:off x="3368636" y="2188564"/>
            <a:ext cx="5648587" cy="13842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채팅창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84A59FA-1508-45F1-947C-26D79ACE1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157" y="361950"/>
            <a:ext cx="762000" cy="6134100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1CC9A1B-19C5-4656-9CE4-F6963452563C}"/>
              </a:ext>
            </a:extLst>
          </p:cNvPr>
          <p:cNvSpPr/>
          <p:nvPr/>
        </p:nvSpPr>
        <p:spPr>
          <a:xfrm>
            <a:off x="6876661" y="4795935"/>
            <a:ext cx="3377682" cy="830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1E16C5-C53E-45A1-8C62-700833D9C18A}"/>
              </a:ext>
            </a:extLst>
          </p:cNvPr>
          <p:cNvSpPr/>
          <p:nvPr/>
        </p:nvSpPr>
        <p:spPr>
          <a:xfrm>
            <a:off x="6876661" y="4359237"/>
            <a:ext cx="195943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46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DA5174-0A80-4303-BDEA-2A6D40A3D7CE}"/>
              </a:ext>
            </a:extLst>
          </p:cNvPr>
          <p:cNvSpPr/>
          <p:nvPr/>
        </p:nvSpPr>
        <p:spPr>
          <a:xfrm>
            <a:off x="476775" y="142613"/>
            <a:ext cx="4597167" cy="461488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1: </a:t>
            </a:r>
            <a:r>
              <a:rPr lang="ko-KR" altLang="en-US" b="1" dirty="0" err="1">
                <a:solidFill>
                  <a:schemeClr val="tx1"/>
                </a:solidFill>
              </a:rPr>
              <a:t>라이어아님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2: </a:t>
            </a:r>
            <a:r>
              <a:rPr lang="ko-KR" altLang="en-US" b="1" dirty="0">
                <a:solidFill>
                  <a:schemeClr val="tx1"/>
                </a:solidFill>
              </a:rPr>
              <a:t>너 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3: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A0E394-BADD-4259-B115-85C0460A11DB}"/>
              </a:ext>
            </a:extLst>
          </p:cNvPr>
          <p:cNvSpPr/>
          <p:nvPr/>
        </p:nvSpPr>
        <p:spPr>
          <a:xfrm>
            <a:off x="476775" y="4143004"/>
            <a:ext cx="4597166" cy="61449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채팅공간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850D79-C778-42E7-A988-BAA476D80BFC}"/>
              </a:ext>
            </a:extLst>
          </p:cNvPr>
          <p:cNvSpPr/>
          <p:nvPr/>
        </p:nvSpPr>
        <p:spPr>
          <a:xfrm>
            <a:off x="7312401" y="86841"/>
            <a:ext cx="4597167" cy="501777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204B7-98CA-433B-B02C-5779DFFD6239}"/>
              </a:ext>
            </a:extLst>
          </p:cNvPr>
          <p:cNvSpPr txBox="1"/>
          <p:nvPr/>
        </p:nvSpPr>
        <p:spPr>
          <a:xfrm>
            <a:off x="536896" y="525983"/>
            <a:ext cx="119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주제</a:t>
            </a:r>
            <a:r>
              <a:rPr lang="en-US" altLang="ko-KR" dirty="0"/>
              <a:t>: java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9F38B07-72D4-41D0-B84E-C1CC3C5BDDBF}"/>
              </a:ext>
            </a:extLst>
          </p:cNvPr>
          <p:cNvCxnSpPr/>
          <p:nvPr/>
        </p:nvCxnSpPr>
        <p:spPr>
          <a:xfrm>
            <a:off x="536896" y="1132514"/>
            <a:ext cx="4537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BC1620C-E930-483E-8020-129093DCC995}"/>
              </a:ext>
            </a:extLst>
          </p:cNvPr>
          <p:cNvCxnSpPr>
            <a:stCxn id="4" idx="0"/>
          </p:cNvCxnSpPr>
          <p:nvPr/>
        </p:nvCxnSpPr>
        <p:spPr>
          <a:xfrm flipH="1">
            <a:off x="2775358" y="142613"/>
            <a:ext cx="1" cy="103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0B34A2-744F-4734-8B91-542DFE40AB97}"/>
              </a:ext>
            </a:extLst>
          </p:cNvPr>
          <p:cNvSpPr txBox="1"/>
          <p:nvPr/>
        </p:nvSpPr>
        <p:spPr>
          <a:xfrm>
            <a:off x="2948473" y="525983"/>
            <a:ext cx="193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라이어입력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D282D4-B40C-40F2-B03D-BE0C2C2F2092}"/>
              </a:ext>
            </a:extLst>
          </p:cNvPr>
          <p:cNvSpPr/>
          <p:nvPr/>
        </p:nvSpPr>
        <p:spPr>
          <a:xfrm>
            <a:off x="7312403" y="86841"/>
            <a:ext cx="4597167" cy="414300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1: </a:t>
            </a:r>
            <a:r>
              <a:rPr lang="ko-KR" altLang="en-US" b="1" dirty="0" err="1">
                <a:solidFill>
                  <a:schemeClr val="tx1"/>
                </a:solidFill>
              </a:rPr>
              <a:t>라이어아님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2: </a:t>
            </a:r>
            <a:r>
              <a:rPr lang="ko-KR" altLang="en-US" b="1" dirty="0">
                <a:solidFill>
                  <a:schemeClr val="tx1"/>
                </a:solidFill>
              </a:rPr>
              <a:t>너 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3: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700BC99-530C-4E5F-ADC1-C8733907B175}"/>
              </a:ext>
            </a:extLst>
          </p:cNvPr>
          <p:cNvCxnSpPr/>
          <p:nvPr/>
        </p:nvCxnSpPr>
        <p:spPr>
          <a:xfrm>
            <a:off x="7372525" y="1132514"/>
            <a:ext cx="4537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6BABD21-605A-4729-A9D0-BFD35DBFABB6}"/>
              </a:ext>
            </a:extLst>
          </p:cNvPr>
          <p:cNvCxnSpPr/>
          <p:nvPr/>
        </p:nvCxnSpPr>
        <p:spPr>
          <a:xfrm flipH="1">
            <a:off x="9610987" y="142613"/>
            <a:ext cx="1" cy="103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59AA8C-9FB0-4130-A077-07526C548BD8}"/>
              </a:ext>
            </a:extLst>
          </p:cNvPr>
          <p:cNvSpPr txBox="1"/>
          <p:nvPr/>
        </p:nvSpPr>
        <p:spPr>
          <a:xfrm>
            <a:off x="7679549" y="474469"/>
            <a:ext cx="193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라이어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63D5EC-CB66-4E27-8567-EC94AB77FD16}"/>
              </a:ext>
            </a:extLst>
          </p:cNvPr>
          <p:cNvSpPr txBox="1"/>
          <p:nvPr/>
        </p:nvSpPr>
        <p:spPr>
          <a:xfrm>
            <a:off x="8645267" y="5794310"/>
            <a:ext cx="212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라이어화면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6712D-CBA3-43EF-A0EA-4B547F64A50E}"/>
              </a:ext>
            </a:extLst>
          </p:cNvPr>
          <p:cNvSpPr txBox="1"/>
          <p:nvPr/>
        </p:nvSpPr>
        <p:spPr>
          <a:xfrm>
            <a:off x="1424473" y="5618192"/>
            <a:ext cx="212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플레이어화면</a:t>
            </a:r>
          </a:p>
        </p:txBody>
      </p:sp>
    </p:spTree>
    <p:extLst>
      <p:ext uri="{BB962C8B-B14F-4D97-AF65-F5344CB8AC3E}">
        <p14:creationId xmlns:p14="http://schemas.microsoft.com/office/powerpoint/2010/main" val="52703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DA5174-0A80-4303-BDEA-2A6D40A3D7CE}"/>
              </a:ext>
            </a:extLst>
          </p:cNvPr>
          <p:cNvSpPr/>
          <p:nvPr/>
        </p:nvSpPr>
        <p:spPr>
          <a:xfrm>
            <a:off x="476775" y="142613"/>
            <a:ext cx="4597167" cy="461488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라이어가</a:t>
            </a:r>
            <a:r>
              <a:rPr lang="ko-KR" altLang="en-US" dirty="0">
                <a:solidFill>
                  <a:schemeClr val="tx1"/>
                </a:solidFill>
              </a:rPr>
              <a:t> 맞습니다 </a:t>
            </a:r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ko-KR" altLang="en-US" dirty="0">
                <a:solidFill>
                  <a:schemeClr val="tx1"/>
                </a:solidFill>
              </a:rPr>
              <a:t>勝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or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라이어가</a:t>
            </a:r>
            <a:r>
              <a:rPr lang="ko-KR" altLang="en-US" dirty="0">
                <a:solidFill>
                  <a:schemeClr val="tx1"/>
                </a:solidFill>
              </a:rPr>
              <a:t> 아닙니다</a:t>
            </a:r>
            <a:r>
              <a:rPr lang="en-US" altLang="ko-KR" dirty="0">
                <a:solidFill>
                  <a:schemeClr val="tx1"/>
                </a:solidFill>
              </a:rPr>
              <a:t>. &gt; </a:t>
            </a:r>
            <a:r>
              <a:rPr lang="ko-KR" altLang="en-US" dirty="0">
                <a:solidFill>
                  <a:schemeClr val="tx1"/>
                </a:solidFill>
              </a:rPr>
              <a:t>敗</a:t>
            </a: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A0E394-BADD-4259-B115-85C0460A11DB}"/>
              </a:ext>
            </a:extLst>
          </p:cNvPr>
          <p:cNvSpPr/>
          <p:nvPr/>
        </p:nvSpPr>
        <p:spPr>
          <a:xfrm>
            <a:off x="476775" y="4143004"/>
            <a:ext cx="4597166" cy="61449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채팅공간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850D79-C778-42E7-A988-BAA476D80BFC}"/>
              </a:ext>
            </a:extLst>
          </p:cNvPr>
          <p:cNvSpPr/>
          <p:nvPr/>
        </p:nvSpPr>
        <p:spPr>
          <a:xfrm>
            <a:off x="7312401" y="86841"/>
            <a:ext cx="4597167" cy="501777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204B7-98CA-433B-B02C-5779DFFD6239}"/>
              </a:ext>
            </a:extLst>
          </p:cNvPr>
          <p:cNvSpPr txBox="1"/>
          <p:nvPr/>
        </p:nvSpPr>
        <p:spPr>
          <a:xfrm>
            <a:off x="536896" y="525983"/>
            <a:ext cx="119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주제</a:t>
            </a:r>
            <a:r>
              <a:rPr lang="en-US" altLang="ko-KR" dirty="0"/>
              <a:t>: java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9F38B07-72D4-41D0-B84E-C1CC3C5BDDBF}"/>
              </a:ext>
            </a:extLst>
          </p:cNvPr>
          <p:cNvCxnSpPr/>
          <p:nvPr/>
        </p:nvCxnSpPr>
        <p:spPr>
          <a:xfrm>
            <a:off x="536896" y="1132514"/>
            <a:ext cx="4537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BC1620C-E930-483E-8020-129093DCC995}"/>
              </a:ext>
            </a:extLst>
          </p:cNvPr>
          <p:cNvCxnSpPr>
            <a:stCxn id="4" idx="0"/>
          </p:cNvCxnSpPr>
          <p:nvPr/>
        </p:nvCxnSpPr>
        <p:spPr>
          <a:xfrm flipH="1">
            <a:off x="2775358" y="142613"/>
            <a:ext cx="1" cy="103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0B34A2-744F-4734-8B91-542DFE40AB97}"/>
              </a:ext>
            </a:extLst>
          </p:cNvPr>
          <p:cNvSpPr txBox="1"/>
          <p:nvPr/>
        </p:nvSpPr>
        <p:spPr>
          <a:xfrm>
            <a:off x="2948473" y="525983"/>
            <a:ext cx="193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라이어입력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D282D4-B40C-40F2-B03D-BE0C2C2F2092}"/>
              </a:ext>
            </a:extLst>
          </p:cNvPr>
          <p:cNvSpPr/>
          <p:nvPr/>
        </p:nvSpPr>
        <p:spPr>
          <a:xfrm>
            <a:off x="7312403" y="86841"/>
            <a:ext cx="4597167" cy="414300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700BC99-530C-4E5F-ADC1-C8733907B175}"/>
              </a:ext>
            </a:extLst>
          </p:cNvPr>
          <p:cNvCxnSpPr/>
          <p:nvPr/>
        </p:nvCxnSpPr>
        <p:spPr>
          <a:xfrm>
            <a:off x="7372525" y="1132514"/>
            <a:ext cx="4537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6BABD21-605A-4729-A9D0-BFD35DBFABB6}"/>
              </a:ext>
            </a:extLst>
          </p:cNvPr>
          <p:cNvCxnSpPr/>
          <p:nvPr/>
        </p:nvCxnSpPr>
        <p:spPr>
          <a:xfrm flipH="1">
            <a:off x="9610987" y="142613"/>
            <a:ext cx="1" cy="103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59AA8C-9FB0-4130-A077-07526C548BD8}"/>
              </a:ext>
            </a:extLst>
          </p:cNvPr>
          <p:cNvSpPr txBox="1"/>
          <p:nvPr/>
        </p:nvSpPr>
        <p:spPr>
          <a:xfrm>
            <a:off x="7679549" y="474469"/>
            <a:ext cx="193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라이어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63D5EC-CB66-4E27-8567-EC94AB77FD16}"/>
              </a:ext>
            </a:extLst>
          </p:cNvPr>
          <p:cNvSpPr txBox="1"/>
          <p:nvPr/>
        </p:nvSpPr>
        <p:spPr>
          <a:xfrm>
            <a:off x="5877363" y="297318"/>
            <a:ext cx="157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라이어화면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6712D-CBA3-43EF-A0EA-4B547F64A50E}"/>
              </a:ext>
            </a:extLst>
          </p:cNvPr>
          <p:cNvSpPr txBox="1"/>
          <p:nvPr/>
        </p:nvSpPr>
        <p:spPr>
          <a:xfrm>
            <a:off x="3482171" y="4919949"/>
            <a:ext cx="212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플레이어화면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85900E-7322-4365-B7F9-1238885BBFDC}"/>
              </a:ext>
            </a:extLst>
          </p:cNvPr>
          <p:cNvSpPr/>
          <p:nvPr/>
        </p:nvSpPr>
        <p:spPr>
          <a:xfrm>
            <a:off x="8405781" y="1684560"/>
            <a:ext cx="2845837" cy="153099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키워드맞추러가기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O &gt; </a:t>
            </a:r>
            <a:r>
              <a:rPr lang="ko-KR" altLang="en-US" dirty="0">
                <a:solidFill>
                  <a:schemeClr val="tx1"/>
                </a:solidFill>
              </a:rPr>
              <a:t>勝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X &gt; </a:t>
            </a:r>
            <a:r>
              <a:rPr lang="ko-KR" altLang="en-US" dirty="0">
                <a:solidFill>
                  <a:schemeClr val="tx1"/>
                </a:solidFill>
              </a:rPr>
              <a:t>敗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4A9507-FEFD-40D7-B24E-31EC04F48A23}"/>
              </a:ext>
            </a:extLst>
          </p:cNvPr>
          <p:cNvCxnSpPr/>
          <p:nvPr/>
        </p:nvCxnSpPr>
        <p:spPr>
          <a:xfrm>
            <a:off x="5934269" y="0"/>
            <a:ext cx="83976" cy="7025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8693C33-7C32-44C6-B55B-A9876EF1E069}"/>
              </a:ext>
            </a:extLst>
          </p:cNvPr>
          <p:cNvSpPr txBox="1"/>
          <p:nvPr/>
        </p:nvSpPr>
        <p:spPr>
          <a:xfrm>
            <a:off x="9641047" y="418335"/>
            <a:ext cx="193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키워드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65C869-3127-46B3-B80D-0A0E90B7F24F}"/>
              </a:ext>
            </a:extLst>
          </p:cNvPr>
          <p:cNvSpPr/>
          <p:nvPr/>
        </p:nvSpPr>
        <p:spPr>
          <a:xfrm>
            <a:off x="1535005" y="1294966"/>
            <a:ext cx="3969100" cy="99340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라이어가</a:t>
            </a:r>
            <a:r>
              <a:rPr lang="ko-KR" altLang="en-US" dirty="0">
                <a:solidFill>
                  <a:schemeClr val="tx1"/>
                </a:solidFill>
              </a:rPr>
              <a:t> 키워드를 못 맞춤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  <a:r>
              <a:rPr lang="ko-KR" altLang="en-US" dirty="0">
                <a:solidFill>
                  <a:schemeClr val="tx1"/>
                </a:solidFill>
              </a:rPr>
              <a:t> 敗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32748-FC45-47CF-A0D5-F88927AAA07A}"/>
              </a:ext>
            </a:extLst>
          </p:cNvPr>
          <p:cNvSpPr txBox="1"/>
          <p:nvPr/>
        </p:nvSpPr>
        <p:spPr>
          <a:xfrm>
            <a:off x="329838" y="5451732"/>
            <a:ext cx="5274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못 맞히면 패배 </a:t>
            </a:r>
            <a:r>
              <a:rPr lang="ko-KR" altLang="en-US" dirty="0" err="1"/>
              <a:t>창뜨고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맞히면 채팅창에서 결과 대기</a:t>
            </a:r>
            <a:r>
              <a:rPr lang="en-US" altLang="ko-KR" dirty="0"/>
              <a:t>&gt; </a:t>
            </a:r>
            <a:r>
              <a:rPr lang="ko-KR" altLang="en-US" dirty="0" err="1"/>
              <a:t>결과에따라</a:t>
            </a:r>
            <a:r>
              <a:rPr lang="ko-KR" altLang="en-US" dirty="0"/>
              <a:t> 채팅창에 내용 뜨기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AE7906-A159-41DD-8C18-5067509C8327}"/>
              </a:ext>
            </a:extLst>
          </p:cNvPr>
          <p:cNvSpPr txBox="1"/>
          <p:nvPr/>
        </p:nvSpPr>
        <p:spPr>
          <a:xfrm>
            <a:off x="6297891" y="5329707"/>
            <a:ext cx="527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키워드 입력하고 결과 </a:t>
            </a:r>
          </a:p>
        </p:txBody>
      </p:sp>
    </p:spTree>
    <p:extLst>
      <p:ext uri="{BB962C8B-B14F-4D97-AF65-F5344CB8AC3E}">
        <p14:creationId xmlns:p14="http://schemas.microsoft.com/office/powerpoint/2010/main" val="185290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88</Words>
  <Application>Microsoft Office PowerPoint</Application>
  <PresentationFormat>와이드스크린</PresentationFormat>
  <Paragraphs>43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82107</dc:creator>
  <cp:lastModifiedBy>82107</cp:lastModifiedBy>
  <cp:revision>4</cp:revision>
  <dcterms:created xsi:type="dcterms:W3CDTF">2021-06-01T09:27:27Z</dcterms:created>
  <dcterms:modified xsi:type="dcterms:W3CDTF">2021-06-01T09:42:06Z</dcterms:modified>
</cp:coreProperties>
</file>