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notesMasterIdLst>
    <p:notesMasterId r:id="rId17"/>
  </p:notesMasterIdLst>
  <p:handoutMasterIdLst>
    <p:handoutMasterId r:id="rId18"/>
  </p:handoutMasterIdLst>
  <p:sldIdLst>
    <p:sldId id="256" r:id="rId4"/>
    <p:sldId id="258" r:id="rId5"/>
    <p:sldId id="257" r:id="rId6"/>
    <p:sldId id="268" r:id="rId7"/>
    <p:sldId id="269" r:id="rId8"/>
    <p:sldId id="259" r:id="rId9"/>
    <p:sldId id="270" r:id="rId10"/>
    <p:sldId id="260" r:id="rId11"/>
    <p:sldId id="272" r:id="rId12"/>
    <p:sldId id="261" r:id="rId13"/>
    <p:sldId id="262" r:id="rId14"/>
    <p:sldId id="267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67990" autoAdjust="0"/>
  </p:normalViewPr>
  <p:slideViewPr>
    <p:cSldViewPr>
      <p:cViewPr>
        <p:scale>
          <a:sx n="58" d="100"/>
          <a:sy n="58" d="100"/>
        </p:scale>
        <p:origin x="1560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5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D363-D864-4D1C-AADD-E5DE4640600D}" type="datetimeFigureOut">
              <a:rPr lang="en-US" smtClean="0"/>
              <a:t>2/24/2016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98F34-B21C-429F-AE4E-ED4EFCC73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63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concludes</a:t>
            </a:r>
            <a:r>
              <a:rPr lang="en-US" baseline="0" dirty="0" smtClean="0"/>
              <a:t> our project presentation. If you have questions, you may contact any of us via black board.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98F34-B21C-429F-AE4E-ED4EFCC731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/>
          </p:cNvSpPr>
          <p:nvPr userDrawn="1"/>
        </p:nvSpPr>
        <p:spPr bwMode="auto">
          <a:xfrm>
            <a:off x="-38100" y="463550"/>
            <a:ext cx="9182100" cy="6419850"/>
          </a:xfrm>
          <a:custGeom>
            <a:avLst/>
            <a:gdLst/>
            <a:ahLst/>
            <a:cxnLst>
              <a:cxn ang="0">
                <a:pos x="17280" y="12123"/>
              </a:cxn>
              <a:cxn ang="0">
                <a:pos x="0" y="12132"/>
              </a:cxn>
              <a:cxn ang="0">
                <a:pos x="2" y="4163"/>
              </a:cxn>
              <a:cxn ang="0">
                <a:pos x="262" y="3633"/>
              </a:cxn>
              <a:cxn ang="0">
                <a:pos x="567" y="3147"/>
              </a:cxn>
              <a:cxn ang="0">
                <a:pos x="912" y="2704"/>
              </a:cxn>
              <a:cxn ang="0">
                <a:pos x="1295" y="2299"/>
              </a:cxn>
              <a:cxn ang="0">
                <a:pos x="1714" y="1931"/>
              </a:cxn>
              <a:cxn ang="0">
                <a:pos x="2166" y="1602"/>
              </a:cxn>
              <a:cxn ang="0">
                <a:pos x="2649" y="1308"/>
              </a:cxn>
              <a:cxn ang="0">
                <a:pos x="3160" y="1048"/>
              </a:cxn>
              <a:cxn ang="0">
                <a:pos x="3696" y="820"/>
              </a:cxn>
              <a:cxn ang="0">
                <a:pos x="4255" y="623"/>
              </a:cxn>
              <a:cxn ang="0">
                <a:pos x="4835" y="457"/>
              </a:cxn>
              <a:cxn ang="0">
                <a:pos x="5433" y="319"/>
              </a:cxn>
              <a:cxn ang="0">
                <a:pos x="6047" y="207"/>
              </a:cxn>
              <a:cxn ang="0">
                <a:pos x="6673" y="121"/>
              </a:cxn>
              <a:cxn ang="0">
                <a:pos x="7311" y="59"/>
              </a:cxn>
              <a:cxn ang="0">
                <a:pos x="7955" y="19"/>
              </a:cxn>
              <a:cxn ang="0">
                <a:pos x="8605" y="0"/>
              </a:cxn>
              <a:cxn ang="0">
                <a:pos x="9259" y="1"/>
              </a:cxn>
              <a:cxn ang="0">
                <a:pos x="9911" y="20"/>
              </a:cxn>
              <a:cxn ang="0">
                <a:pos x="10562" y="55"/>
              </a:cxn>
              <a:cxn ang="0">
                <a:pos x="11209" y="107"/>
              </a:cxn>
              <a:cxn ang="0">
                <a:pos x="11848" y="172"/>
              </a:cxn>
              <a:cxn ang="0">
                <a:pos x="12477" y="250"/>
              </a:cxn>
              <a:cxn ang="0">
                <a:pos x="13094" y="338"/>
              </a:cxn>
              <a:cxn ang="0">
                <a:pos x="13695" y="435"/>
              </a:cxn>
              <a:cxn ang="0">
                <a:pos x="14280" y="542"/>
              </a:cxn>
              <a:cxn ang="0">
                <a:pos x="14845" y="655"/>
              </a:cxn>
              <a:cxn ang="0">
                <a:pos x="15387" y="772"/>
              </a:cxn>
              <a:cxn ang="0">
                <a:pos x="15904" y="894"/>
              </a:cxn>
              <a:cxn ang="0">
                <a:pos x="16393" y="1019"/>
              </a:cxn>
              <a:cxn ang="0">
                <a:pos x="16853" y="1144"/>
              </a:cxn>
              <a:cxn ang="0">
                <a:pos x="17280" y="1268"/>
              </a:cxn>
              <a:cxn ang="0">
                <a:pos x="17280" y="1980"/>
              </a:cxn>
              <a:cxn ang="0">
                <a:pos x="17280" y="2678"/>
              </a:cxn>
              <a:cxn ang="0">
                <a:pos x="17280" y="3364"/>
              </a:cxn>
              <a:cxn ang="0">
                <a:pos x="17280" y="4043"/>
              </a:cxn>
              <a:cxn ang="0">
                <a:pos x="17280" y="4712"/>
              </a:cxn>
              <a:cxn ang="0">
                <a:pos x="17280" y="5377"/>
              </a:cxn>
              <a:cxn ang="0">
                <a:pos x="17280" y="6038"/>
              </a:cxn>
              <a:cxn ang="0">
                <a:pos x="17280" y="6696"/>
              </a:cxn>
              <a:cxn ang="0">
                <a:pos x="17280" y="7355"/>
              </a:cxn>
              <a:cxn ang="0">
                <a:pos x="17280" y="8015"/>
              </a:cxn>
              <a:cxn ang="0">
                <a:pos x="17280" y="8680"/>
              </a:cxn>
              <a:cxn ang="0">
                <a:pos x="17280" y="9350"/>
              </a:cxn>
              <a:cxn ang="0">
                <a:pos x="17280" y="10027"/>
              </a:cxn>
              <a:cxn ang="0">
                <a:pos x="17280" y="10714"/>
              </a:cxn>
              <a:cxn ang="0">
                <a:pos x="17280" y="11413"/>
              </a:cxn>
              <a:cxn ang="0">
                <a:pos x="17280" y="12123"/>
              </a:cxn>
            </a:cxnLst>
            <a:rect l="0" t="0" r="r" b="b"/>
            <a:pathLst>
              <a:path w="17280" h="12132">
                <a:moveTo>
                  <a:pt x="17280" y="12123"/>
                </a:moveTo>
                <a:lnTo>
                  <a:pt x="0" y="12132"/>
                </a:lnTo>
                <a:lnTo>
                  <a:pt x="2" y="4163"/>
                </a:lnTo>
                <a:lnTo>
                  <a:pt x="262" y="3633"/>
                </a:lnTo>
                <a:lnTo>
                  <a:pt x="567" y="3147"/>
                </a:lnTo>
                <a:lnTo>
                  <a:pt x="912" y="2704"/>
                </a:lnTo>
                <a:lnTo>
                  <a:pt x="1295" y="2299"/>
                </a:lnTo>
                <a:lnTo>
                  <a:pt x="1714" y="1931"/>
                </a:lnTo>
                <a:lnTo>
                  <a:pt x="2166" y="1602"/>
                </a:lnTo>
                <a:lnTo>
                  <a:pt x="2649" y="1308"/>
                </a:lnTo>
                <a:lnTo>
                  <a:pt x="3160" y="1048"/>
                </a:lnTo>
                <a:lnTo>
                  <a:pt x="3696" y="820"/>
                </a:lnTo>
                <a:lnTo>
                  <a:pt x="4255" y="623"/>
                </a:lnTo>
                <a:lnTo>
                  <a:pt x="4835" y="457"/>
                </a:lnTo>
                <a:lnTo>
                  <a:pt x="5433" y="319"/>
                </a:lnTo>
                <a:lnTo>
                  <a:pt x="6047" y="207"/>
                </a:lnTo>
                <a:lnTo>
                  <a:pt x="6673" y="121"/>
                </a:lnTo>
                <a:lnTo>
                  <a:pt x="7311" y="59"/>
                </a:lnTo>
                <a:lnTo>
                  <a:pt x="7955" y="19"/>
                </a:lnTo>
                <a:lnTo>
                  <a:pt x="8605" y="0"/>
                </a:lnTo>
                <a:lnTo>
                  <a:pt x="9259" y="1"/>
                </a:lnTo>
                <a:lnTo>
                  <a:pt x="9911" y="20"/>
                </a:lnTo>
                <a:lnTo>
                  <a:pt x="10562" y="55"/>
                </a:lnTo>
                <a:lnTo>
                  <a:pt x="11209" y="107"/>
                </a:lnTo>
                <a:lnTo>
                  <a:pt x="11848" y="172"/>
                </a:lnTo>
                <a:lnTo>
                  <a:pt x="12477" y="250"/>
                </a:lnTo>
                <a:lnTo>
                  <a:pt x="13094" y="338"/>
                </a:lnTo>
                <a:lnTo>
                  <a:pt x="13695" y="435"/>
                </a:lnTo>
                <a:lnTo>
                  <a:pt x="14280" y="542"/>
                </a:lnTo>
                <a:lnTo>
                  <a:pt x="14845" y="655"/>
                </a:lnTo>
                <a:lnTo>
                  <a:pt x="15387" y="772"/>
                </a:lnTo>
                <a:lnTo>
                  <a:pt x="15904" y="894"/>
                </a:lnTo>
                <a:lnTo>
                  <a:pt x="16393" y="1019"/>
                </a:lnTo>
                <a:lnTo>
                  <a:pt x="16853" y="1144"/>
                </a:lnTo>
                <a:lnTo>
                  <a:pt x="17280" y="1268"/>
                </a:lnTo>
                <a:lnTo>
                  <a:pt x="17280" y="1980"/>
                </a:lnTo>
                <a:lnTo>
                  <a:pt x="17280" y="2678"/>
                </a:lnTo>
                <a:lnTo>
                  <a:pt x="17280" y="3364"/>
                </a:lnTo>
                <a:lnTo>
                  <a:pt x="17280" y="4043"/>
                </a:lnTo>
                <a:lnTo>
                  <a:pt x="17280" y="4712"/>
                </a:lnTo>
                <a:lnTo>
                  <a:pt x="17280" y="5377"/>
                </a:lnTo>
                <a:lnTo>
                  <a:pt x="17280" y="6038"/>
                </a:lnTo>
                <a:lnTo>
                  <a:pt x="17280" y="6696"/>
                </a:lnTo>
                <a:lnTo>
                  <a:pt x="17280" y="7355"/>
                </a:lnTo>
                <a:lnTo>
                  <a:pt x="17280" y="8015"/>
                </a:lnTo>
                <a:lnTo>
                  <a:pt x="17280" y="8680"/>
                </a:lnTo>
                <a:lnTo>
                  <a:pt x="17280" y="9350"/>
                </a:lnTo>
                <a:lnTo>
                  <a:pt x="17280" y="10027"/>
                </a:lnTo>
                <a:lnTo>
                  <a:pt x="17280" y="10714"/>
                </a:lnTo>
                <a:lnTo>
                  <a:pt x="17280" y="11413"/>
                </a:lnTo>
                <a:lnTo>
                  <a:pt x="17280" y="12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5" name="Freeform 9"/>
          <p:cNvSpPr>
            <a:spLocks/>
          </p:cNvSpPr>
          <p:nvPr userDrawn="1"/>
        </p:nvSpPr>
        <p:spPr bwMode="auto">
          <a:xfrm flipV="1">
            <a:off x="-25400" y="4889500"/>
            <a:ext cx="8839200" cy="32766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8"/>
          <p:cNvSpPr>
            <a:spLocks/>
          </p:cNvSpPr>
          <p:nvPr userDrawn="1"/>
        </p:nvSpPr>
        <p:spPr bwMode="auto">
          <a:xfrm flipV="1">
            <a:off x="-25400" y="4786406"/>
            <a:ext cx="9144000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5"/>
          <p:cNvSpPr>
            <a:spLocks/>
          </p:cNvSpPr>
          <p:nvPr userDrawn="1"/>
        </p:nvSpPr>
        <p:spPr bwMode="auto">
          <a:xfrm>
            <a:off x="1588" y="268288"/>
            <a:ext cx="9142413" cy="1760538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6"/>
          <p:cNvSpPr>
            <a:spLocks/>
          </p:cNvSpPr>
          <p:nvPr userDrawn="1"/>
        </p:nvSpPr>
        <p:spPr bwMode="auto">
          <a:xfrm>
            <a:off x="523875" y="190500"/>
            <a:ext cx="8620125" cy="16589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auto">
          <a:xfrm>
            <a:off x="892175" y="169862"/>
            <a:ext cx="8251826" cy="1679671"/>
          </a:xfrm>
          <a:custGeom>
            <a:avLst/>
            <a:gdLst/>
            <a:ahLst/>
            <a:cxnLst>
              <a:cxn ang="0">
                <a:pos x="16021" y="1568"/>
              </a:cxn>
              <a:cxn ang="0">
                <a:pos x="13697" y="1059"/>
              </a:cxn>
              <a:cxn ang="0">
                <a:pos x="11579" y="742"/>
              </a:cxn>
              <a:cxn ang="0">
                <a:pos x="9687" y="572"/>
              </a:cxn>
              <a:cxn ang="0">
                <a:pos x="7979" y="551"/>
              </a:cxn>
              <a:cxn ang="0">
                <a:pos x="6478" y="636"/>
              </a:cxn>
              <a:cxn ang="0">
                <a:pos x="5163" y="806"/>
              </a:cxn>
              <a:cxn ang="0">
                <a:pos x="4031" y="1059"/>
              </a:cxn>
              <a:cxn ang="0">
                <a:pos x="3044" y="1377"/>
              </a:cxn>
              <a:cxn ang="0">
                <a:pos x="2221" y="1716"/>
              </a:cxn>
              <a:cxn ang="0">
                <a:pos x="1543" y="2055"/>
              </a:cxn>
              <a:cxn ang="0">
                <a:pos x="987" y="2415"/>
              </a:cxn>
              <a:cxn ang="0">
                <a:pos x="576" y="2733"/>
              </a:cxn>
              <a:cxn ang="0">
                <a:pos x="288" y="2987"/>
              </a:cxn>
              <a:cxn ang="0">
                <a:pos x="82" y="3199"/>
              </a:cxn>
              <a:cxn ang="0">
                <a:pos x="0" y="3305"/>
              </a:cxn>
              <a:cxn ang="0">
                <a:pos x="0" y="3305"/>
              </a:cxn>
              <a:cxn ang="0">
                <a:pos x="82" y="3178"/>
              </a:cxn>
              <a:cxn ang="0">
                <a:pos x="267" y="2945"/>
              </a:cxn>
              <a:cxn ang="0">
                <a:pos x="535" y="2648"/>
              </a:cxn>
              <a:cxn ang="0">
                <a:pos x="946" y="2289"/>
              </a:cxn>
              <a:cxn ang="0">
                <a:pos x="1460" y="1886"/>
              </a:cxn>
              <a:cxn ang="0">
                <a:pos x="2118" y="1483"/>
              </a:cxn>
              <a:cxn ang="0">
                <a:pos x="2921" y="1081"/>
              </a:cxn>
              <a:cxn ang="0">
                <a:pos x="3887" y="720"/>
              </a:cxn>
              <a:cxn ang="0">
                <a:pos x="5018" y="403"/>
              </a:cxn>
              <a:cxn ang="0">
                <a:pos x="6335" y="170"/>
              </a:cxn>
              <a:cxn ang="0">
                <a:pos x="7836" y="22"/>
              </a:cxn>
              <a:cxn ang="0">
                <a:pos x="9543" y="22"/>
              </a:cxn>
              <a:cxn ang="0">
                <a:pos x="11476" y="149"/>
              </a:cxn>
              <a:cxn ang="0">
                <a:pos x="13615" y="424"/>
              </a:cxn>
              <a:cxn ang="0">
                <a:pos x="15980" y="911"/>
              </a:cxn>
              <a:cxn ang="0">
                <a:pos x="17276" y="1251"/>
              </a:cxn>
              <a:cxn ang="0">
                <a:pos x="17276" y="1356"/>
              </a:cxn>
              <a:cxn ang="0">
                <a:pos x="17276" y="1547"/>
              </a:cxn>
              <a:cxn ang="0">
                <a:pos x="17276" y="1886"/>
              </a:cxn>
            </a:cxnLst>
            <a:rect l="0" t="0" r="r" b="b"/>
            <a:pathLst>
              <a:path w="17276" h="3326">
                <a:moveTo>
                  <a:pt x="17276" y="1886"/>
                </a:moveTo>
                <a:lnTo>
                  <a:pt x="16021" y="1568"/>
                </a:lnTo>
                <a:lnTo>
                  <a:pt x="14829" y="1293"/>
                </a:lnTo>
                <a:lnTo>
                  <a:pt x="13697" y="1059"/>
                </a:lnTo>
                <a:lnTo>
                  <a:pt x="12607" y="890"/>
                </a:lnTo>
                <a:lnTo>
                  <a:pt x="11579" y="742"/>
                </a:lnTo>
                <a:lnTo>
                  <a:pt x="10612" y="636"/>
                </a:lnTo>
                <a:lnTo>
                  <a:pt x="9687" y="572"/>
                </a:lnTo>
                <a:lnTo>
                  <a:pt x="8802" y="551"/>
                </a:lnTo>
                <a:lnTo>
                  <a:pt x="7979" y="551"/>
                </a:lnTo>
                <a:lnTo>
                  <a:pt x="7219" y="572"/>
                </a:lnTo>
                <a:lnTo>
                  <a:pt x="6478" y="636"/>
                </a:lnTo>
                <a:lnTo>
                  <a:pt x="5800" y="700"/>
                </a:lnTo>
                <a:lnTo>
                  <a:pt x="5163" y="806"/>
                </a:lnTo>
                <a:lnTo>
                  <a:pt x="4565" y="932"/>
                </a:lnTo>
                <a:lnTo>
                  <a:pt x="4031" y="1059"/>
                </a:lnTo>
                <a:lnTo>
                  <a:pt x="3517" y="1207"/>
                </a:lnTo>
                <a:lnTo>
                  <a:pt x="3044" y="1377"/>
                </a:lnTo>
                <a:lnTo>
                  <a:pt x="2612" y="1526"/>
                </a:lnTo>
                <a:lnTo>
                  <a:pt x="2221" y="1716"/>
                </a:lnTo>
                <a:lnTo>
                  <a:pt x="1851" y="1886"/>
                </a:lnTo>
                <a:lnTo>
                  <a:pt x="1543" y="2055"/>
                </a:lnTo>
                <a:lnTo>
                  <a:pt x="1254" y="2246"/>
                </a:lnTo>
                <a:lnTo>
                  <a:pt x="987" y="2415"/>
                </a:lnTo>
                <a:lnTo>
                  <a:pt x="781" y="2564"/>
                </a:lnTo>
                <a:lnTo>
                  <a:pt x="576" y="2733"/>
                </a:lnTo>
                <a:lnTo>
                  <a:pt x="412" y="2860"/>
                </a:lnTo>
                <a:lnTo>
                  <a:pt x="288" y="2987"/>
                </a:lnTo>
                <a:lnTo>
                  <a:pt x="164" y="3093"/>
                </a:lnTo>
                <a:lnTo>
                  <a:pt x="82" y="3199"/>
                </a:lnTo>
                <a:lnTo>
                  <a:pt x="41" y="3263"/>
                </a:lnTo>
                <a:lnTo>
                  <a:pt x="0" y="3305"/>
                </a:lnTo>
                <a:lnTo>
                  <a:pt x="0" y="3326"/>
                </a:lnTo>
                <a:lnTo>
                  <a:pt x="0" y="3305"/>
                </a:lnTo>
                <a:lnTo>
                  <a:pt x="21" y="3263"/>
                </a:lnTo>
                <a:lnTo>
                  <a:pt x="82" y="3178"/>
                </a:lnTo>
                <a:lnTo>
                  <a:pt x="164" y="3073"/>
                </a:lnTo>
                <a:lnTo>
                  <a:pt x="267" y="2945"/>
                </a:lnTo>
                <a:lnTo>
                  <a:pt x="390" y="2818"/>
                </a:lnTo>
                <a:lnTo>
                  <a:pt x="535" y="2648"/>
                </a:lnTo>
                <a:lnTo>
                  <a:pt x="720" y="2479"/>
                </a:lnTo>
                <a:lnTo>
                  <a:pt x="946" y="2289"/>
                </a:lnTo>
                <a:lnTo>
                  <a:pt x="1172" y="2097"/>
                </a:lnTo>
                <a:lnTo>
                  <a:pt x="1460" y="1886"/>
                </a:lnTo>
                <a:lnTo>
                  <a:pt x="1768" y="1696"/>
                </a:lnTo>
                <a:lnTo>
                  <a:pt x="2118" y="1483"/>
                </a:lnTo>
                <a:lnTo>
                  <a:pt x="2509" y="1271"/>
                </a:lnTo>
                <a:lnTo>
                  <a:pt x="2921" y="1081"/>
                </a:lnTo>
                <a:lnTo>
                  <a:pt x="3394" y="890"/>
                </a:lnTo>
                <a:lnTo>
                  <a:pt x="3887" y="720"/>
                </a:lnTo>
                <a:lnTo>
                  <a:pt x="4442" y="551"/>
                </a:lnTo>
                <a:lnTo>
                  <a:pt x="5018" y="403"/>
                </a:lnTo>
                <a:lnTo>
                  <a:pt x="5656" y="275"/>
                </a:lnTo>
                <a:lnTo>
                  <a:pt x="6335" y="170"/>
                </a:lnTo>
                <a:lnTo>
                  <a:pt x="7075" y="85"/>
                </a:lnTo>
                <a:lnTo>
                  <a:pt x="7836" y="22"/>
                </a:lnTo>
                <a:lnTo>
                  <a:pt x="8679" y="0"/>
                </a:lnTo>
                <a:lnTo>
                  <a:pt x="9543" y="22"/>
                </a:lnTo>
                <a:lnTo>
                  <a:pt x="10489" y="64"/>
                </a:lnTo>
                <a:lnTo>
                  <a:pt x="11476" y="149"/>
                </a:lnTo>
                <a:lnTo>
                  <a:pt x="12505" y="255"/>
                </a:lnTo>
                <a:lnTo>
                  <a:pt x="13615" y="424"/>
                </a:lnTo>
                <a:lnTo>
                  <a:pt x="14767" y="657"/>
                </a:lnTo>
                <a:lnTo>
                  <a:pt x="15980" y="911"/>
                </a:lnTo>
                <a:lnTo>
                  <a:pt x="17276" y="1229"/>
                </a:lnTo>
                <a:lnTo>
                  <a:pt x="17276" y="1251"/>
                </a:lnTo>
                <a:lnTo>
                  <a:pt x="17276" y="1293"/>
                </a:lnTo>
                <a:lnTo>
                  <a:pt x="17276" y="1356"/>
                </a:lnTo>
                <a:lnTo>
                  <a:pt x="17276" y="1441"/>
                </a:lnTo>
                <a:lnTo>
                  <a:pt x="17276" y="1547"/>
                </a:lnTo>
                <a:lnTo>
                  <a:pt x="17276" y="1696"/>
                </a:lnTo>
                <a:lnTo>
                  <a:pt x="17276" y="1886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 userDrawn="1"/>
        </p:nvSpPr>
        <p:spPr bwMode="auto">
          <a:xfrm>
            <a:off x="533400" y="322262"/>
            <a:ext cx="8610600" cy="1582738"/>
          </a:xfrm>
          <a:custGeom>
            <a:avLst/>
            <a:gdLst/>
            <a:ahLst/>
            <a:cxnLst>
              <a:cxn ang="0">
                <a:pos x="15096" y="1483"/>
              </a:cxn>
              <a:cxn ang="0">
                <a:pos x="12916" y="1017"/>
              </a:cxn>
              <a:cxn ang="0">
                <a:pos x="10921" y="699"/>
              </a:cxn>
              <a:cxn ang="0">
                <a:pos x="9132" y="551"/>
              </a:cxn>
              <a:cxn ang="0">
                <a:pos x="7528" y="509"/>
              </a:cxn>
              <a:cxn ang="0">
                <a:pos x="6109" y="593"/>
              </a:cxn>
              <a:cxn ang="0">
                <a:pos x="4874" y="762"/>
              </a:cxn>
              <a:cxn ang="0">
                <a:pos x="3785" y="996"/>
              </a:cxn>
              <a:cxn ang="0">
                <a:pos x="2859" y="1293"/>
              </a:cxn>
              <a:cxn ang="0">
                <a:pos x="2098" y="1610"/>
              </a:cxn>
              <a:cxn ang="0">
                <a:pos x="1440" y="1949"/>
              </a:cxn>
              <a:cxn ang="0">
                <a:pos x="947" y="2267"/>
              </a:cxn>
              <a:cxn ang="0">
                <a:pos x="556" y="2563"/>
              </a:cxn>
              <a:cxn ang="0">
                <a:pos x="267" y="2818"/>
              </a:cxn>
              <a:cxn ang="0">
                <a:pos x="83" y="3008"/>
              </a:cxn>
              <a:cxn ang="0">
                <a:pos x="0" y="3114"/>
              </a:cxn>
              <a:cxn ang="0">
                <a:pos x="0" y="3114"/>
              </a:cxn>
              <a:cxn ang="0">
                <a:pos x="83" y="2987"/>
              </a:cxn>
              <a:cxn ang="0">
                <a:pos x="247" y="2776"/>
              </a:cxn>
              <a:cxn ang="0">
                <a:pos x="515" y="2500"/>
              </a:cxn>
              <a:cxn ang="0">
                <a:pos x="885" y="2161"/>
              </a:cxn>
              <a:cxn ang="0">
                <a:pos x="1379" y="1780"/>
              </a:cxn>
              <a:cxn ang="0">
                <a:pos x="1995" y="1399"/>
              </a:cxn>
              <a:cxn ang="0">
                <a:pos x="2757" y="1017"/>
              </a:cxn>
              <a:cxn ang="0">
                <a:pos x="3661" y="678"/>
              </a:cxn>
              <a:cxn ang="0">
                <a:pos x="4731" y="381"/>
              </a:cxn>
              <a:cxn ang="0">
                <a:pos x="5985" y="170"/>
              </a:cxn>
              <a:cxn ang="0">
                <a:pos x="7404" y="42"/>
              </a:cxn>
              <a:cxn ang="0">
                <a:pos x="9009" y="22"/>
              </a:cxn>
              <a:cxn ang="0">
                <a:pos x="10818" y="127"/>
              </a:cxn>
              <a:cxn ang="0">
                <a:pos x="12834" y="403"/>
              </a:cxn>
              <a:cxn ang="0">
                <a:pos x="15075" y="868"/>
              </a:cxn>
              <a:cxn ang="0">
                <a:pos x="16289" y="1186"/>
              </a:cxn>
              <a:cxn ang="0">
                <a:pos x="16289" y="1271"/>
              </a:cxn>
              <a:cxn ang="0">
                <a:pos x="16289" y="1461"/>
              </a:cxn>
              <a:cxn ang="0">
                <a:pos x="16289" y="1780"/>
              </a:cxn>
            </a:cxnLst>
            <a:rect l="0" t="0" r="r" b="b"/>
            <a:pathLst>
              <a:path w="16289" h="3135">
                <a:moveTo>
                  <a:pt x="16289" y="1780"/>
                </a:moveTo>
                <a:lnTo>
                  <a:pt x="15096" y="1483"/>
                </a:lnTo>
                <a:lnTo>
                  <a:pt x="13985" y="1229"/>
                </a:lnTo>
                <a:lnTo>
                  <a:pt x="12916" y="1017"/>
                </a:lnTo>
                <a:lnTo>
                  <a:pt x="11888" y="826"/>
                </a:lnTo>
                <a:lnTo>
                  <a:pt x="10921" y="699"/>
                </a:lnTo>
                <a:lnTo>
                  <a:pt x="9996" y="615"/>
                </a:lnTo>
                <a:lnTo>
                  <a:pt x="9132" y="551"/>
                </a:lnTo>
                <a:lnTo>
                  <a:pt x="8309" y="509"/>
                </a:lnTo>
                <a:lnTo>
                  <a:pt x="7528" y="509"/>
                </a:lnTo>
                <a:lnTo>
                  <a:pt x="6808" y="551"/>
                </a:lnTo>
                <a:lnTo>
                  <a:pt x="6109" y="593"/>
                </a:lnTo>
                <a:lnTo>
                  <a:pt x="5471" y="678"/>
                </a:lnTo>
                <a:lnTo>
                  <a:pt x="4874" y="762"/>
                </a:lnTo>
                <a:lnTo>
                  <a:pt x="4319" y="868"/>
                </a:lnTo>
                <a:lnTo>
                  <a:pt x="3785" y="996"/>
                </a:lnTo>
                <a:lnTo>
                  <a:pt x="3312" y="1144"/>
                </a:lnTo>
                <a:lnTo>
                  <a:pt x="2859" y="1293"/>
                </a:lnTo>
                <a:lnTo>
                  <a:pt x="2468" y="1441"/>
                </a:lnTo>
                <a:lnTo>
                  <a:pt x="2098" y="1610"/>
                </a:lnTo>
                <a:lnTo>
                  <a:pt x="1748" y="1780"/>
                </a:lnTo>
                <a:lnTo>
                  <a:pt x="1440" y="1949"/>
                </a:lnTo>
                <a:lnTo>
                  <a:pt x="1172" y="2119"/>
                </a:lnTo>
                <a:lnTo>
                  <a:pt x="947" y="2267"/>
                </a:lnTo>
                <a:lnTo>
                  <a:pt x="720" y="2415"/>
                </a:lnTo>
                <a:lnTo>
                  <a:pt x="556" y="2563"/>
                </a:lnTo>
                <a:lnTo>
                  <a:pt x="391" y="2712"/>
                </a:lnTo>
                <a:lnTo>
                  <a:pt x="267" y="2818"/>
                </a:lnTo>
                <a:lnTo>
                  <a:pt x="165" y="2924"/>
                </a:lnTo>
                <a:lnTo>
                  <a:pt x="83" y="3008"/>
                </a:lnTo>
                <a:lnTo>
                  <a:pt x="41" y="3072"/>
                </a:lnTo>
                <a:lnTo>
                  <a:pt x="0" y="3114"/>
                </a:lnTo>
                <a:lnTo>
                  <a:pt x="0" y="3135"/>
                </a:lnTo>
                <a:lnTo>
                  <a:pt x="0" y="3114"/>
                </a:lnTo>
                <a:lnTo>
                  <a:pt x="21" y="3072"/>
                </a:lnTo>
                <a:lnTo>
                  <a:pt x="83" y="2987"/>
                </a:lnTo>
                <a:lnTo>
                  <a:pt x="144" y="2902"/>
                </a:lnTo>
                <a:lnTo>
                  <a:pt x="247" y="2776"/>
                </a:lnTo>
                <a:lnTo>
                  <a:pt x="370" y="2648"/>
                </a:lnTo>
                <a:lnTo>
                  <a:pt x="515" y="2500"/>
                </a:lnTo>
                <a:lnTo>
                  <a:pt x="679" y="2331"/>
                </a:lnTo>
                <a:lnTo>
                  <a:pt x="885" y="2161"/>
                </a:lnTo>
                <a:lnTo>
                  <a:pt x="1111" y="1970"/>
                </a:lnTo>
                <a:lnTo>
                  <a:pt x="1379" y="1780"/>
                </a:lnTo>
                <a:lnTo>
                  <a:pt x="1666" y="1589"/>
                </a:lnTo>
                <a:lnTo>
                  <a:pt x="1995" y="1399"/>
                </a:lnTo>
                <a:lnTo>
                  <a:pt x="2366" y="1207"/>
                </a:lnTo>
                <a:lnTo>
                  <a:pt x="2757" y="1017"/>
                </a:lnTo>
                <a:lnTo>
                  <a:pt x="3188" y="848"/>
                </a:lnTo>
                <a:lnTo>
                  <a:pt x="3661" y="678"/>
                </a:lnTo>
                <a:lnTo>
                  <a:pt x="4176" y="529"/>
                </a:lnTo>
                <a:lnTo>
                  <a:pt x="4731" y="381"/>
                </a:lnTo>
                <a:lnTo>
                  <a:pt x="5327" y="254"/>
                </a:lnTo>
                <a:lnTo>
                  <a:pt x="5985" y="170"/>
                </a:lnTo>
                <a:lnTo>
                  <a:pt x="6664" y="84"/>
                </a:lnTo>
                <a:lnTo>
                  <a:pt x="7404" y="42"/>
                </a:lnTo>
                <a:lnTo>
                  <a:pt x="8165" y="0"/>
                </a:lnTo>
                <a:lnTo>
                  <a:pt x="9009" y="22"/>
                </a:lnTo>
                <a:lnTo>
                  <a:pt x="9893" y="64"/>
                </a:lnTo>
                <a:lnTo>
                  <a:pt x="10818" y="127"/>
                </a:lnTo>
                <a:lnTo>
                  <a:pt x="11806" y="254"/>
                </a:lnTo>
                <a:lnTo>
                  <a:pt x="12834" y="403"/>
                </a:lnTo>
                <a:lnTo>
                  <a:pt x="13924" y="615"/>
                </a:lnTo>
                <a:lnTo>
                  <a:pt x="15075" y="868"/>
                </a:lnTo>
                <a:lnTo>
                  <a:pt x="16289" y="1165"/>
                </a:lnTo>
                <a:lnTo>
                  <a:pt x="16289" y="1186"/>
                </a:lnTo>
                <a:lnTo>
                  <a:pt x="16289" y="1229"/>
                </a:lnTo>
                <a:lnTo>
                  <a:pt x="16289" y="1271"/>
                </a:lnTo>
                <a:lnTo>
                  <a:pt x="16289" y="1355"/>
                </a:lnTo>
                <a:lnTo>
                  <a:pt x="16289" y="1461"/>
                </a:lnTo>
                <a:lnTo>
                  <a:pt x="16289" y="1610"/>
                </a:lnTo>
                <a:lnTo>
                  <a:pt x="16289" y="178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/>
          <p:cNvSpPr/>
          <p:nvPr userDrawn="1"/>
        </p:nvSpPr>
        <p:spPr>
          <a:xfrm>
            <a:off x="-10274" y="4572000"/>
            <a:ext cx="9154274" cy="2310441"/>
          </a:xfrm>
          <a:custGeom>
            <a:avLst/>
            <a:gdLst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6832314 w 9154274"/>
              <a:gd name="connsiteY2" fmla="*/ 1510301 h 2476072"/>
              <a:gd name="connsiteX3" fmla="*/ 9154274 w 9154274"/>
              <a:gd name="connsiteY3" fmla="*/ 0 h 2476072"/>
              <a:gd name="connsiteX4" fmla="*/ 9154274 w 9154274"/>
              <a:gd name="connsiteY4" fmla="*/ 2476072 h 2476072"/>
              <a:gd name="connsiteX5" fmla="*/ 0 w 9154274"/>
              <a:gd name="connsiteY5" fmla="*/ 2455524 h 2476072"/>
              <a:gd name="connsiteX6" fmla="*/ 0 w 9154274"/>
              <a:gd name="connsiteY6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12324 w 9166598"/>
              <a:gd name="connsiteY0" fmla="*/ 1202077 h 3995891"/>
              <a:gd name="connsiteX1" fmla="*/ 4008971 w 9166598"/>
              <a:gd name="connsiteY1" fmla="*/ 1890445 h 3995891"/>
              <a:gd name="connsiteX2" fmla="*/ 9166598 w 9166598"/>
              <a:gd name="connsiteY2" fmla="*/ 0 h 3995891"/>
              <a:gd name="connsiteX3" fmla="*/ 9166598 w 9166598"/>
              <a:gd name="connsiteY3" fmla="*/ 2476072 h 3995891"/>
              <a:gd name="connsiteX4" fmla="*/ 12324 w 9166598"/>
              <a:gd name="connsiteY4" fmla="*/ 2455524 h 3995891"/>
              <a:gd name="connsiteX5" fmla="*/ 12324 w 9166598"/>
              <a:gd name="connsiteY5" fmla="*/ 1202077 h 399589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3049861"/>
              <a:gd name="connsiteX1" fmla="*/ 3996647 w 9154274"/>
              <a:gd name="connsiteY1" fmla="*/ 1890445 h 3049861"/>
              <a:gd name="connsiteX2" fmla="*/ 9154274 w 9154274"/>
              <a:gd name="connsiteY2" fmla="*/ 0 h 3049861"/>
              <a:gd name="connsiteX3" fmla="*/ 9154274 w 9154274"/>
              <a:gd name="connsiteY3" fmla="*/ 2476072 h 3049861"/>
              <a:gd name="connsiteX4" fmla="*/ 0 w 9154274"/>
              <a:gd name="connsiteY4" fmla="*/ 2455524 h 3049861"/>
              <a:gd name="connsiteX5" fmla="*/ 0 w 9154274"/>
              <a:gd name="connsiteY5" fmla="*/ 1202077 h 3049861"/>
              <a:gd name="connsiteX0" fmla="*/ 0 w 9154274"/>
              <a:gd name="connsiteY0" fmla="*/ 1202077 h 2885326"/>
              <a:gd name="connsiteX1" fmla="*/ 3996647 w 9154274"/>
              <a:gd name="connsiteY1" fmla="*/ 1890445 h 2885326"/>
              <a:gd name="connsiteX2" fmla="*/ 9154274 w 9154274"/>
              <a:gd name="connsiteY2" fmla="*/ 0 h 2885326"/>
              <a:gd name="connsiteX3" fmla="*/ 9154274 w 9154274"/>
              <a:gd name="connsiteY3" fmla="*/ 2476072 h 2885326"/>
              <a:gd name="connsiteX4" fmla="*/ 0 w 9154274"/>
              <a:gd name="connsiteY4" fmla="*/ 2455524 h 2885326"/>
              <a:gd name="connsiteX5" fmla="*/ 0 w 9154274"/>
              <a:gd name="connsiteY5" fmla="*/ 1202077 h 2885326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  <a:gd name="connsiteX0" fmla="*/ 0 w 9154274"/>
              <a:gd name="connsiteY0" fmla="*/ 1202077 h 2476072"/>
              <a:gd name="connsiteX1" fmla="*/ 3996647 w 9154274"/>
              <a:gd name="connsiteY1" fmla="*/ 1890445 h 2476072"/>
              <a:gd name="connsiteX2" fmla="*/ 9154274 w 9154274"/>
              <a:gd name="connsiteY2" fmla="*/ 0 h 2476072"/>
              <a:gd name="connsiteX3" fmla="*/ 9154274 w 9154274"/>
              <a:gd name="connsiteY3" fmla="*/ 2476072 h 2476072"/>
              <a:gd name="connsiteX4" fmla="*/ 0 w 9154274"/>
              <a:gd name="connsiteY4" fmla="*/ 2455524 h 2476072"/>
              <a:gd name="connsiteX5" fmla="*/ 0 w 9154274"/>
              <a:gd name="connsiteY5" fmla="*/ 1202077 h 24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4274" h="2476072">
                <a:moveTo>
                  <a:pt x="0" y="1202077"/>
                </a:moveTo>
                <a:cubicBezTo>
                  <a:pt x="875016" y="1451225"/>
                  <a:pt x="2273156" y="1880171"/>
                  <a:pt x="3996647" y="1890445"/>
                </a:cubicBezTo>
                <a:cubicBezTo>
                  <a:pt x="7798941" y="1960652"/>
                  <a:pt x="8793822" y="505146"/>
                  <a:pt x="9154274" y="0"/>
                </a:cubicBezTo>
                <a:lnTo>
                  <a:pt x="9154274" y="2476072"/>
                </a:lnTo>
                <a:lnTo>
                  <a:pt x="0" y="2455524"/>
                </a:lnTo>
                <a:cubicBezTo>
                  <a:pt x="3425" y="2027434"/>
                  <a:pt x="6849" y="1599344"/>
                  <a:pt x="0" y="1202077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flipV="1">
            <a:off x="0" y="4114800"/>
            <a:ext cx="8991600" cy="3810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 flipV="1">
            <a:off x="0" y="4571999"/>
            <a:ext cx="9144000" cy="3251199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5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5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7" Type="http://schemas.openxmlformats.org/officeDocument/2006/relationships/image" Target="../media/image5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8924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Virtual Backdrop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64368"/>
            <a:ext cx="7772400" cy="223623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HCL/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CprE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575</a:t>
            </a: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Nichole Dugan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Edward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Jezisek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Project Concept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C++</a:t>
            </a:r>
          </a:p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v3.1.0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Android application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Version Control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GitHub</a:t>
            </a: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00"/>
    </mc:Choice>
    <mc:Fallback xmlns="">
      <p:transition spd="slow" advTm="26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3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23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Testing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Each of our team members will test the application locally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with already uploaded photos also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Will test on different backgrounds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Photos will be evaluated based on how well the background is removed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038600" y="3429000"/>
            <a:ext cx="487363" cy="487363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="">
      <p:transition spd="slow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Definition of Success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Code removes background image and places a blue background on the photo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Hair is not blended into the background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Application is deployable on android devices meeting application requirements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Stretch Goal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Output photo meets ICAO standards</a:t>
            </a: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162800" y="3184525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0"/>
    </mc:Choice>
    <mc:Fallback xmlns="">
      <p:transition spd="slow" advTm="4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37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numSld="999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Please submit questions to us via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BlackBoard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Schulte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3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Team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Nichole Dugan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Edward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Jezisek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Brian Schulte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The Pitch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Virtual Backdrop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What if any photo could be your driver’s license photo?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go to a station to get your driver’s license photo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Have to have a backdrop in order to get federal standards</a:t>
            </a:r>
          </a:p>
          <a:p>
            <a:pPr lvl="1"/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15000" y="1981200"/>
            <a:ext cx="2162175" cy="4517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Eligible driver’s license and ID holders in the state of Iowa 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18 to 70 years old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Renewing or updating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Younger generations (18-30)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Thrive in a culture of mobile development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to choose self-service over in person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interactions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Residents who prefer to avoid the DMV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130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Customers complain about their license photos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Allows for flexibility and customer choice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Kiosks in Iowa could take up less space if they didn’t have to use a backdrop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000" r="20000"/>
          <a:stretch/>
        </p:blipFill>
        <p:spPr>
          <a:xfrm>
            <a:off x="5334000" y="1905000"/>
            <a:ext cx="2850882" cy="29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Previous Attempts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Current algorithms have some flaws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Vendor current solution has problems with including subject’s hair in the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Other algorithms don’t appear to remove the whole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Other algorithm deals with video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Most deal with color matching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038600"/>
            <a:ext cx="2365515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15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Nichole Dugan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MorphoTrust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USA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Patent for virtual backdrop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Jeong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-In Park and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Jin-Tak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Choi,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Koren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University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Algorithm using a Code Book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Splits image into sections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Microsoft Research Video Algorithm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Tries to identify foreground and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Uses color matching to try to determine if a pixel is in the foreground or background</a:t>
            </a:r>
          </a:p>
          <a:p>
            <a:pPr lvl="1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Opportunities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and background identification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OpenCV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has a good framework for identifying backgrounds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Using video may improve the quality of detecting the background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Team’s experience can help us solve this problem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</a:t>
            </a:r>
          </a:p>
          <a:p>
            <a:pPr marL="742950" lvl="2" indent="-342900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Allow users to capture video and upload photos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II</a:t>
            </a:r>
          </a:p>
          <a:p>
            <a:pPr marL="742950" lvl="2" indent="-342900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Remove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and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replace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background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Phase III</a:t>
            </a:r>
          </a:p>
          <a:p>
            <a:pPr marL="742950" lvl="2" indent="-342900"/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Integrate virtual backdrop into an </a:t>
            </a:r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Android </a:t>
            </a:r>
            <a:r>
              <a:rPr lang="en-US" sz="2200" dirty="0" smtClean="0">
                <a:solidFill>
                  <a:schemeClr val="accent3">
                    <a:lumMod val="75000"/>
                  </a:schemeClr>
                </a:solidFill>
              </a:rPr>
              <a:t>application</a:t>
            </a:r>
            <a:endParaRPr lang="en-US" sz="22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Phase IV</a:t>
            </a:r>
          </a:p>
          <a:p>
            <a:pPr marL="742950" lvl="2" indent="-342900"/>
            <a:r>
              <a:rPr lang="en-US" sz="2200" dirty="0">
                <a:solidFill>
                  <a:schemeClr val="accent3">
                    <a:lumMod val="75000"/>
                  </a:schemeClr>
                </a:solidFill>
              </a:rPr>
              <a:t>Add ICAO requirement checks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343400"/>
            <a:ext cx="33299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27525" y="3184525"/>
            <a:ext cx="487363" cy="487363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040881" y="919955"/>
            <a:ext cx="1500187" cy="2416334"/>
            <a:chOff x="7040881" y="919955"/>
            <a:chExt cx="1500187" cy="241633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881" y="919955"/>
              <a:ext cx="1500187" cy="2005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40881" y="2966957"/>
              <a:ext cx="1500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Brian Schulte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664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00"/>
    </mc:Choice>
    <mc:Fallback xmlns="">
      <p:transition spd="slow" advTm="9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6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sPlan_psn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B852922-DE84-443C-ACF9-B65630A64A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(Burgundy Wave design)</Template>
  <TotalTime>377</TotalTime>
  <Words>419</Words>
  <Application>Microsoft Office PowerPoint</Application>
  <PresentationFormat>On-screen Show (4:3)</PresentationFormat>
  <Paragraphs>88</Paragraphs>
  <Slides>13</Slides>
  <Notes>5</Notes>
  <HiddenSlides>0</HiddenSlides>
  <MMClips>8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BsPlan_psn</vt:lpstr>
      <vt:lpstr>Custom Design</vt:lpstr>
      <vt:lpstr>Virtual Backdrop</vt:lpstr>
      <vt:lpstr>The Team</vt:lpstr>
      <vt:lpstr>The Pitch</vt:lpstr>
      <vt:lpstr>Target Audience</vt:lpstr>
      <vt:lpstr>Why this is needed</vt:lpstr>
      <vt:lpstr>Previous Attempts</vt:lpstr>
      <vt:lpstr>Related work</vt:lpstr>
      <vt:lpstr>Opportunities</vt:lpstr>
      <vt:lpstr>Project Phases</vt:lpstr>
      <vt:lpstr>Project Concept</vt:lpstr>
      <vt:lpstr>Testing</vt:lpstr>
      <vt:lpstr>Definition of Success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Backdrop</dc:title>
  <dc:creator>Nichole Dugan</dc:creator>
  <cp:lastModifiedBy>Nichole Dugan</cp:lastModifiedBy>
  <cp:revision>24</cp:revision>
  <dcterms:created xsi:type="dcterms:W3CDTF">2016-02-21T16:52:06Z</dcterms:created>
  <dcterms:modified xsi:type="dcterms:W3CDTF">2016-02-25T01:55:33Z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TC103852689990</vt:lpwstr>
  </property>
</Properties>
</file>