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2"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33"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5"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36"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37"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38"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0"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41"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42" name="" descr=""/>
          <p:cNvPicPr/>
          <p:nvPr/>
        </p:nvPicPr>
        <p:blipFill>
          <a:blip r:embed="rId2"/>
          <a:stretch>
            <a:fillRect/>
          </a:stretch>
        </p:blipFill>
        <p:spPr>
          <a:xfrm>
            <a:off x="1735560" y="1599840"/>
            <a:ext cx="5671800" cy="4525560"/>
          </a:xfrm>
          <a:prstGeom prst="rect">
            <a:avLst/>
          </a:prstGeom>
          <a:ln>
            <a:noFill/>
          </a:ln>
        </p:spPr>
      </p:pic>
      <p:pic>
        <p:nvPicPr>
          <p:cNvPr id="43"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5"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7"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60"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65"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66"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1"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8"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69"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70"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72"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73"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74"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76"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77"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79"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8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81"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82"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84"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85"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86" name="" descr=""/>
          <p:cNvPicPr/>
          <p:nvPr/>
        </p:nvPicPr>
        <p:blipFill>
          <a:blip r:embed="rId2"/>
          <a:stretch>
            <a:fillRect/>
          </a:stretch>
        </p:blipFill>
        <p:spPr>
          <a:xfrm>
            <a:off x="1735560" y="1599840"/>
            <a:ext cx="5671800" cy="4525560"/>
          </a:xfrm>
          <a:prstGeom prst="rect">
            <a:avLst/>
          </a:prstGeom>
          <a:ln>
            <a:noFill/>
          </a:ln>
        </p:spPr>
      </p:pic>
      <p:pic>
        <p:nvPicPr>
          <p:cNvPr id="87"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3"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5"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0"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1"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22"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4"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25"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6"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8"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9"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30"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38160" y="463680"/>
            <a:ext cx="9181800" cy="6419520"/>
          </a:xfrm>
          <a:prstGeom prst="rect">
            <a:avLst/>
          </a:prstGeom>
          <a:solidFill>
            <a:srgbClr val="5a160b"/>
          </a:solidFill>
          <a:ln w="9360">
            <a:noFill/>
          </a:ln>
        </p:spPr>
      </p:sp>
      <p:sp>
        <p:nvSpPr>
          <p:cNvPr id="1" name="PlaceHolder 2"/>
          <p:cNvSpPr>
            <a:spLocks noGrp="1"/>
          </p:cNvSpPr>
          <p:nvPr>
            <p:ph type="title"/>
          </p:nvPr>
        </p:nvSpPr>
        <p:spPr>
          <a:xfrm>
            <a:off x="685800" y="1143000"/>
            <a:ext cx="7772040" cy="645840"/>
          </a:xfrm>
          <a:prstGeom prst="rect">
            <a:avLst/>
          </a:prstGeom>
        </p:spPr>
        <p:txBody>
          <a:bodyPr anchor="ctr"/>
          <a:p>
            <a:pPr algn="r">
              <a:lnSpc>
                <a:spcPct val="100000"/>
              </a:lnSpc>
            </a:pPr>
            <a:r>
              <a:rPr lang="en-US" sz="3600">
                <a:solidFill>
                  <a:srgbClr val="862111"/>
                </a:solidFill>
                <a:latin typeface="Calibri"/>
              </a:rPr>
              <a:t>Click to edit the title text formatClick to edit Master title style</a:t>
            </a:r>
            <a:endParaRPr/>
          </a:p>
        </p:txBody>
      </p:sp>
      <p:sp>
        <p:nvSpPr>
          <p:cNvPr id="2" name="PlaceHolder 3"/>
          <p:cNvSpPr>
            <a:spLocks noGrp="1"/>
          </p:cNvSpPr>
          <p:nvPr>
            <p:ph type="dt"/>
          </p:nvPr>
        </p:nvSpPr>
        <p:spPr>
          <a:xfrm>
            <a:off x="457200" y="6324480"/>
            <a:ext cx="2133360" cy="364680"/>
          </a:xfrm>
          <a:prstGeom prst="rect">
            <a:avLst/>
          </a:prstGeom>
        </p:spPr>
        <p:txBody>
          <a:bodyPr anchor="ctr"/>
          <a:p>
            <a:pPr>
              <a:lnSpc>
                <a:spcPct val="100000"/>
              </a:lnSpc>
            </a:pPr>
            <a:r>
              <a:rPr lang="en-US" sz="1200">
                <a:solidFill>
                  <a:srgbClr val="8b8b8b"/>
                </a:solidFill>
                <a:latin typeface="Calibri"/>
              </a:rPr>
              <a:t>2/24/16</a:t>
            </a:r>
            <a:endParaRPr/>
          </a:p>
        </p:txBody>
      </p:sp>
      <p:sp>
        <p:nvSpPr>
          <p:cNvPr id="3" name="PlaceHolder 4"/>
          <p:cNvSpPr>
            <a:spLocks noGrp="1"/>
          </p:cNvSpPr>
          <p:nvPr>
            <p:ph type="ftr"/>
          </p:nvPr>
        </p:nvSpPr>
        <p:spPr>
          <a:xfrm>
            <a:off x="3124080" y="6356520"/>
            <a:ext cx="2895120" cy="364680"/>
          </a:xfrm>
          <a:prstGeom prst="rect">
            <a:avLst/>
          </a:prstGeom>
        </p:spPr>
        <p:txBody>
          <a:bodyPr anchor="ctr"/>
          <a:p>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9ABC19AD-3771-477C-80C2-C2510431A284}" type="slidenum">
              <a:rPr lang="en-US" sz="1200">
                <a:solidFill>
                  <a:srgbClr val="8b8b8b"/>
                </a:solidFill>
                <a:latin typeface="Calibri"/>
              </a:rPr>
              <a:t>&lt;number&gt;</a:t>
            </a:fld>
            <a:endParaRPr/>
          </a:p>
        </p:txBody>
      </p:sp>
      <p:sp>
        <p:nvSpPr>
          <p:cNvPr id="5" name="CustomShape 6"/>
          <p:cNvSpPr/>
          <p:nvPr/>
        </p:nvSpPr>
        <p:spPr>
          <a:xfrm flipV="1">
            <a:off x="-25200" y="4888440"/>
            <a:ext cx="8838720" cy="3276360"/>
          </a:xfrm>
          <a:prstGeom prst="rect">
            <a:avLst/>
          </a:prstGeom>
          <a:solidFill>
            <a:srgbClr val="fdf5d5"/>
          </a:solidFill>
          <a:ln w="9360">
            <a:noFill/>
          </a:ln>
        </p:spPr>
      </p:sp>
      <p:sp>
        <p:nvSpPr>
          <p:cNvPr id="6" name="CustomShape 7"/>
          <p:cNvSpPr/>
          <p:nvPr/>
        </p:nvSpPr>
        <p:spPr>
          <a:xfrm flipV="1">
            <a:off x="-25200" y="4786200"/>
            <a:ext cx="9143640" cy="3227040"/>
          </a:xfrm>
          <a:prstGeom prst="rect">
            <a:avLst/>
          </a:prstGeom>
          <a:solidFill>
            <a:srgbClr val="f5cd2d"/>
          </a:solidFill>
          <a:ln w="9360">
            <a:noFill/>
          </a:ln>
        </p:spPr>
      </p:sp>
      <p:sp>
        <p:nvSpPr>
          <p:cNvPr id="7" name="CustomShape 8"/>
          <p:cNvSpPr/>
          <p:nvPr/>
        </p:nvSpPr>
        <p:spPr>
          <a:xfrm>
            <a:off x="1440" y="268200"/>
            <a:ext cx="9142200" cy="1760040"/>
          </a:xfrm>
          <a:prstGeom prst="rect">
            <a:avLst/>
          </a:prstGeom>
          <a:solidFill>
            <a:srgbClr val="fbebab"/>
          </a:solidFill>
          <a:ln w="9360">
            <a:noFill/>
          </a:ln>
        </p:spPr>
      </p:sp>
      <p:sp>
        <p:nvSpPr>
          <p:cNvPr id="8" name="CustomShape 9"/>
          <p:cNvSpPr/>
          <p:nvPr/>
        </p:nvSpPr>
        <p:spPr>
          <a:xfrm>
            <a:off x="523800" y="190440"/>
            <a:ext cx="8619840" cy="1658520"/>
          </a:xfrm>
          <a:prstGeom prst="rect">
            <a:avLst/>
          </a:prstGeom>
          <a:solidFill>
            <a:srgbClr val="f5cd2d"/>
          </a:solidFill>
          <a:ln w="9360">
            <a:noFill/>
          </a:ln>
        </p:spPr>
      </p:sp>
      <p:sp>
        <p:nvSpPr>
          <p:cNvPr id="9" name="PlaceHolder 10"/>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2400">
                <a:latin typeface="Calibri"/>
              </a:rPr>
              <a:t>Click to edit the outline text format</a:t>
            </a:r>
            <a:endParaRPr/>
          </a:p>
          <a:p>
            <a:pPr lvl="1">
              <a:buSzPct val="75000"/>
              <a:buFont typeface="StarSymbol"/>
              <a:buChar char=""/>
            </a:pPr>
            <a:r>
              <a:rPr lang="en-US">
                <a:latin typeface="Calibri"/>
              </a:rPr>
              <a:t>Second Outline Level</a:t>
            </a:r>
            <a:endParaRPr/>
          </a:p>
          <a:p>
            <a:pPr lvl="2">
              <a:buSzPct val="45000"/>
              <a:buFont typeface="StarSymbol"/>
              <a:buChar char=""/>
            </a:pPr>
            <a:r>
              <a:rPr lang="en-US" sz="1600">
                <a:latin typeface="Calibri"/>
              </a:rPr>
              <a:t>Third Outline Level</a:t>
            </a:r>
            <a:endParaRPr/>
          </a:p>
          <a:p>
            <a:pPr lvl="3">
              <a:buSzPct val="75000"/>
              <a:buFont typeface="StarSymbol"/>
              <a:buChar char=""/>
            </a:pPr>
            <a:r>
              <a:rPr lang="en-US" sz="16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3600">
                <a:solidFill>
                  <a:srgbClr val="862111"/>
                </a:solidFill>
                <a:latin typeface="Calibri"/>
              </a:rPr>
              <a:t>Click to edit the title text formatClick to edit Master title style</a:t>
            </a:r>
            <a:endParaRPr/>
          </a:p>
        </p:txBody>
      </p:sp>
      <p:sp>
        <p:nvSpPr>
          <p:cNvPr id="45" name="PlaceHolder 2"/>
          <p:cNvSpPr>
            <a:spLocks noGrp="1"/>
          </p:cNvSpPr>
          <p:nvPr>
            <p:ph type="body"/>
          </p:nvPr>
        </p:nvSpPr>
        <p:spPr>
          <a:xfrm>
            <a:off x="457200" y="1600200"/>
            <a:ext cx="8229240" cy="4525560"/>
          </a:xfrm>
          <a:prstGeom prst="rect">
            <a:avLst/>
          </a:prstGeom>
        </p:spPr>
        <p:txBody>
          <a:bodyPr/>
          <a:p>
            <a:pPr>
              <a:buSzPct val="45000"/>
              <a:buFont typeface="StarSymbol"/>
              <a:buChar char=""/>
            </a:pPr>
            <a:r>
              <a:rPr lang="en-US" sz="2400">
                <a:solidFill>
                  <a:srgbClr val="6e84b4"/>
                </a:solidFill>
                <a:latin typeface="Calibri"/>
              </a:rPr>
              <a:t>Click to edit the outline text format</a:t>
            </a:r>
            <a:endParaRPr/>
          </a:p>
          <a:p>
            <a:pPr lvl="1">
              <a:buSzPct val="75000"/>
              <a:buFont typeface="StarSymbol"/>
              <a:buChar char=""/>
            </a:pPr>
            <a:r>
              <a:rPr lang="en-US" sz="2400">
                <a:solidFill>
                  <a:srgbClr val="6e84b4"/>
                </a:solidFill>
                <a:latin typeface="Calibri"/>
              </a:rPr>
              <a:t>Second Outline Level</a:t>
            </a:r>
            <a:endParaRPr/>
          </a:p>
          <a:p>
            <a:pPr lvl="2">
              <a:buSzPct val="45000"/>
              <a:buFont typeface="StarSymbol"/>
              <a:buChar char=""/>
            </a:pPr>
            <a:r>
              <a:rPr lang="en-US" sz="2400">
                <a:solidFill>
                  <a:srgbClr val="6e84b4"/>
                </a:solidFill>
                <a:latin typeface="Calibri"/>
              </a:rPr>
              <a:t>Third Outline Level</a:t>
            </a:r>
            <a:endParaRPr/>
          </a:p>
          <a:p>
            <a:pPr lvl="3">
              <a:buSzPct val="75000"/>
              <a:buFont typeface="StarSymbol"/>
              <a:buChar char=""/>
            </a:pPr>
            <a:r>
              <a:rPr lang="en-US" sz="2400">
                <a:solidFill>
                  <a:srgbClr val="6e84b4"/>
                </a:solidFill>
                <a:latin typeface="Calibri"/>
              </a:rPr>
              <a:t>Fourth Outline Level</a:t>
            </a:r>
            <a:endParaRPr/>
          </a:p>
          <a:p>
            <a:pPr lvl="4">
              <a:buSzPct val="45000"/>
              <a:buFont typeface="StarSymbol"/>
              <a:buChar char=""/>
            </a:pPr>
            <a:r>
              <a:rPr lang="en-US" sz="2400">
                <a:solidFill>
                  <a:srgbClr val="6e84b4"/>
                </a:solidFill>
                <a:latin typeface="Calibri"/>
              </a:rPr>
              <a:t>Fifth Outline Level</a:t>
            </a:r>
            <a:endParaRPr/>
          </a:p>
          <a:p>
            <a:pPr lvl="5">
              <a:buSzPct val="45000"/>
              <a:buFont typeface="StarSymbol"/>
              <a:buChar char=""/>
            </a:pPr>
            <a:r>
              <a:rPr lang="en-US" sz="2400">
                <a:solidFill>
                  <a:srgbClr val="6e84b4"/>
                </a:solidFill>
                <a:latin typeface="Calibri"/>
              </a:rPr>
              <a:t>Sixth Outline Level</a:t>
            </a:r>
            <a:endParaRPr/>
          </a:p>
          <a:p>
            <a:pPr>
              <a:lnSpc>
                <a:spcPct val="100000"/>
              </a:lnSpc>
              <a:buFont typeface="Arial"/>
              <a:buChar char="•"/>
            </a:pPr>
            <a:r>
              <a:rPr lang="en-US" sz="2400">
                <a:solidFill>
                  <a:srgbClr val="6e84b4"/>
                </a:solidFill>
                <a:latin typeface="Calibri"/>
              </a:rPr>
              <a:t>Seventh Outline LevelEdit Master text styles</a:t>
            </a:r>
            <a:endParaRPr/>
          </a:p>
          <a:p>
            <a:pPr lvl="1">
              <a:lnSpc>
                <a:spcPct val="100000"/>
              </a:lnSpc>
              <a:buFont typeface="Arial"/>
              <a:buChar char="–"/>
            </a:pPr>
            <a:r>
              <a:rPr lang="en-US" sz="2000">
                <a:solidFill>
                  <a:srgbClr val="6e84b4"/>
                </a:solidFill>
                <a:latin typeface="Calibri"/>
              </a:rPr>
              <a:t>Second level</a:t>
            </a:r>
            <a:endParaRPr/>
          </a:p>
          <a:p>
            <a:pPr lvl="2">
              <a:lnSpc>
                <a:spcPct val="100000"/>
              </a:lnSpc>
              <a:buFont typeface="Arial"/>
              <a:buChar char="•"/>
            </a:pPr>
            <a:r>
              <a:rPr lang="en-US">
                <a:solidFill>
                  <a:srgbClr val="6e84b4"/>
                </a:solidFill>
                <a:latin typeface="Calibri"/>
              </a:rPr>
              <a:t>Third level</a:t>
            </a:r>
            <a:endParaRPr/>
          </a:p>
          <a:p>
            <a:pPr lvl="3">
              <a:lnSpc>
                <a:spcPct val="100000"/>
              </a:lnSpc>
              <a:buFont typeface="Arial"/>
              <a:buChar char="–"/>
            </a:pPr>
            <a:r>
              <a:rPr lang="en-US" sz="1600">
                <a:solidFill>
                  <a:srgbClr val="6e84b4"/>
                </a:solidFill>
                <a:latin typeface="Calibri"/>
              </a:rPr>
              <a:t>Fourth level</a:t>
            </a:r>
            <a:endParaRPr/>
          </a:p>
          <a:p>
            <a:pPr lvl="4">
              <a:lnSpc>
                <a:spcPct val="100000"/>
              </a:lnSpc>
              <a:buFont typeface="Arial"/>
              <a:buChar char="»"/>
            </a:pPr>
            <a:r>
              <a:rPr lang="en-US" sz="1600">
                <a:solidFill>
                  <a:srgbClr val="6e84b4"/>
                </a:solidFill>
                <a:latin typeface="Calibri"/>
              </a:rPr>
              <a:t>Fifth level</a:t>
            </a:r>
            <a:endParaRPr/>
          </a:p>
        </p:txBody>
      </p:sp>
      <p:sp>
        <p:nvSpPr>
          <p:cNvPr id="46"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Calibri"/>
              </a:rPr>
              <a:t>2/24/16</a:t>
            </a:r>
            <a:endParaRPr/>
          </a:p>
        </p:txBody>
      </p:sp>
      <p:sp>
        <p:nvSpPr>
          <p:cNvPr id="47" name="PlaceHolder 4"/>
          <p:cNvSpPr>
            <a:spLocks noGrp="1"/>
          </p:cNvSpPr>
          <p:nvPr>
            <p:ph type="ftr"/>
          </p:nvPr>
        </p:nvSpPr>
        <p:spPr>
          <a:xfrm>
            <a:off x="3124080" y="6356520"/>
            <a:ext cx="2895120" cy="364680"/>
          </a:xfrm>
          <a:prstGeom prst="rect">
            <a:avLst/>
          </a:prstGeom>
        </p:spPr>
        <p:txBody>
          <a:bodyPr anchor="ctr"/>
          <a:p>
            <a:endParaRPr/>
          </a:p>
        </p:txBody>
      </p:sp>
      <p:sp>
        <p:nvSpPr>
          <p:cNvPr id="48" name="PlaceHolder 5"/>
          <p:cNvSpPr>
            <a:spLocks noGrp="1"/>
          </p:cNvSpPr>
          <p:nvPr>
            <p:ph type="sldNum"/>
          </p:nvPr>
        </p:nvSpPr>
        <p:spPr>
          <a:xfrm>
            <a:off x="6553080" y="6356520"/>
            <a:ext cx="2133360" cy="364680"/>
          </a:xfrm>
          <a:prstGeom prst="rect">
            <a:avLst/>
          </a:prstGeom>
        </p:spPr>
        <p:txBody>
          <a:bodyPr anchor="ctr"/>
          <a:p>
            <a:pPr algn="r">
              <a:lnSpc>
                <a:spcPct val="100000"/>
              </a:lnSpc>
            </a:pPr>
            <a:fld id="{D560522F-86D5-4DF1-AF65-0D8E347A8FD6}" type="slidenum">
              <a:rPr lang="en-US" sz="1200">
                <a:solidFill>
                  <a:srgbClr val="8b8b8b"/>
                </a:solidFill>
                <a:latin typeface="Calibri"/>
              </a:rPr>
              <a:t>&lt;number&gt;</a:t>
            </a:fld>
            <a:endParaRPr/>
          </a:p>
        </p:txBody>
      </p:sp>
      <p:sp>
        <p:nvSpPr>
          <p:cNvPr id="49" name="CustomShape 6"/>
          <p:cNvSpPr/>
          <p:nvPr/>
        </p:nvSpPr>
        <p:spPr>
          <a:xfrm>
            <a:off x="892080" y="169920"/>
            <a:ext cx="8251560" cy="1679400"/>
          </a:xfrm>
          <a:prstGeom prst="rect">
            <a:avLst/>
          </a:prstGeom>
          <a:solidFill>
            <a:srgbClr val="fbebab"/>
          </a:solidFill>
          <a:ln w="9360">
            <a:noFill/>
          </a:ln>
        </p:spPr>
      </p:sp>
      <p:sp>
        <p:nvSpPr>
          <p:cNvPr id="50" name="CustomShape 7"/>
          <p:cNvSpPr/>
          <p:nvPr/>
        </p:nvSpPr>
        <p:spPr>
          <a:xfrm>
            <a:off x="533520" y="322200"/>
            <a:ext cx="8610120" cy="1582200"/>
          </a:xfrm>
          <a:prstGeom prst="rect">
            <a:avLst/>
          </a:prstGeom>
          <a:solidFill>
            <a:srgbClr val="f5cd2d"/>
          </a:solidFill>
          <a:ln w="9360">
            <a:noFill/>
          </a:ln>
        </p:spPr>
      </p:sp>
      <p:sp>
        <p:nvSpPr>
          <p:cNvPr id="51" name="CustomShape 8"/>
          <p:cNvSpPr/>
          <p:nvPr/>
        </p:nvSpPr>
        <p:spPr>
          <a:xfrm>
            <a:off x="-10440" y="4572000"/>
            <a:ext cx="9154080" cy="2310120"/>
          </a:xfrm>
          <a:prstGeom prst="rect">
            <a:avLst/>
          </a:prstGeom>
          <a:solidFill>
            <a:srgbClr val="5a160b"/>
          </a:solidFill>
          <a:ln w="25560">
            <a:noFill/>
          </a:ln>
        </p:spPr>
      </p:sp>
      <p:sp>
        <p:nvSpPr>
          <p:cNvPr id="52" name="CustomShape 9"/>
          <p:cNvSpPr/>
          <p:nvPr/>
        </p:nvSpPr>
        <p:spPr>
          <a:xfrm flipV="1">
            <a:off x="0" y="4114440"/>
            <a:ext cx="8991360" cy="3809520"/>
          </a:xfrm>
          <a:prstGeom prst="rect">
            <a:avLst/>
          </a:prstGeom>
          <a:solidFill>
            <a:srgbClr val="fbebab"/>
          </a:solidFill>
          <a:ln w="9360">
            <a:noFill/>
          </a:ln>
        </p:spPr>
      </p:sp>
      <p:sp>
        <p:nvSpPr>
          <p:cNvPr id="53" name="CustomShape 10"/>
          <p:cNvSpPr/>
          <p:nvPr/>
        </p:nvSpPr>
        <p:spPr>
          <a:xfrm flipV="1">
            <a:off x="0" y="4571640"/>
            <a:ext cx="9143640" cy="3250800"/>
          </a:xfrm>
          <a:prstGeom prst="rect">
            <a:avLst/>
          </a:prstGeom>
          <a:solidFill>
            <a:srgbClr val="f5cd2d"/>
          </a:solidFill>
          <a:ln w="9360">
            <a:noFill/>
          </a:ln>
        </p:spPr>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685800" y="1600200"/>
            <a:ext cx="7772040" cy="892080"/>
          </a:xfrm>
          <a:prstGeom prst="rect">
            <a:avLst/>
          </a:prstGeom>
        </p:spPr>
        <p:txBody>
          <a:bodyPr anchor="ctr"/>
          <a:p>
            <a:pPr algn="ctr">
              <a:lnSpc>
                <a:spcPct val="100000"/>
              </a:lnSpc>
            </a:pPr>
            <a:r>
              <a:rPr lang="en-US" sz="3600">
                <a:solidFill>
                  <a:srgbClr val="fdf5d5"/>
                </a:solidFill>
                <a:latin typeface="Calibri"/>
              </a:rPr>
              <a:t>Virtual Backdrop</a:t>
            </a:r>
            <a:endParaRPr/>
          </a:p>
        </p:txBody>
      </p:sp>
      <p:sp>
        <p:nvSpPr>
          <p:cNvPr id="89" name="TextShape 2"/>
          <p:cNvSpPr txBox="1"/>
          <p:nvPr/>
        </p:nvSpPr>
        <p:spPr>
          <a:xfrm>
            <a:off x="685800" y="2564280"/>
            <a:ext cx="7772040" cy="2235960"/>
          </a:xfrm>
          <a:prstGeom prst="rect">
            <a:avLst/>
          </a:prstGeom>
        </p:spPr>
        <p:txBody>
          <a:bodyPr/>
          <a:p>
            <a:pPr algn="ctr">
              <a:lnSpc>
                <a:spcPct val="100000"/>
              </a:lnSpc>
            </a:pPr>
            <a:r>
              <a:rPr lang="en-US" sz="2400">
                <a:solidFill>
                  <a:srgbClr val="f9e181"/>
                </a:solidFill>
                <a:latin typeface="Calibri"/>
              </a:rPr>
              <a:t>HCL/CprE 575</a:t>
            </a:r>
            <a:endParaRPr/>
          </a:p>
          <a:p>
            <a:pPr algn="ctr">
              <a:lnSpc>
                <a:spcPct val="100000"/>
              </a:lnSpc>
            </a:pPr>
            <a:endParaRPr/>
          </a:p>
          <a:p>
            <a:pPr algn="ctr">
              <a:lnSpc>
                <a:spcPct val="100000"/>
              </a:lnSpc>
            </a:pPr>
            <a:r>
              <a:rPr lang="en-US" sz="2400">
                <a:solidFill>
                  <a:srgbClr val="f9e181"/>
                </a:solidFill>
                <a:latin typeface="Calibri"/>
              </a:rPr>
              <a:t>Nichole Dugan</a:t>
            </a:r>
            <a:endParaRPr/>
          </a:p>
          <a:p>
            <a:pPr algn="ctr">
              <a:lnSpc>
                <a:spcPct val="100000"/>
              </a:lnSpc>
            </a:pPr>
            <a:r>
              <a:rPr lang="en-US" sz="2400">
                <a:solidFill>
                  <a:srgbClr val="f9e181"/>
                </a:solidFill>
                <a:latin typeface="Calibri"/>
              </a:rPr>
              <a:t>Edward Jezisek</a:t>
            </a:r>
            <a:endParaRPr/>
          </a:p>
          <a:p>
            <a:pPr algn="ctr">
              <a:lnSpc>
                <a:spcPct val="100000"/>
              </a:lnSpc>
            </a:pPr>
            <a:r>
              <a:rPr lang="en-US" sz="2400">
                <a:solidFill>
                  <a:srgbClr val="f9e181"/>
                </a:solidFill>
                <a:latin typeface="Calibri"/>
              </a:rPr>
              <a:t>Brian Schulte</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457200" y="274680"/>
            <a:ext cx="8229240" cy="1142640"/>
          </a:xfrm>
          <a:prstGeom prst="rect">
            <a:avLst/>
          </a:prstGeom>
        </p:spPr>
        <p:txBody>
          <a:bodyPr anchor="ctr"/>
          <a:p>
            <a:pPr algn="ctr">
              <a:lnSpc>
                <a:spcPct val="100000"/>
              </a:lnSpc>
            </a:pPr>
            <a:r>
              <a:rPr lang="en-US" sz="3600">
                <a:solidFill>
                  <a:srgbClr val="5a160b"/>
                </a:solidFill>
                <a:latin typeface="Calibri"/>
              </a:rPr>
              <a:t>Testing</a:t>
            </a:r>
            <a:endParaRPr/>
          </a:p>
        </p:txBody>
      </p:sp>
      <p:sp>
        <p:nvSpPr>
          <p:cNvPr id="123" name="TextShape 2"/>
          <p:cNvSpPr txBox="1"/>
          <p:nvPr/>
        </p:nvSpPr>
        <p:spPr>
          <a:xfrm>
            <a:off x="457200" y="1600200"/>
            <a:ext cx="8229240" cy="4525560"/>
          </a:xfrm>
          <a:prstGeom prst="rect">
            <a:avLst/>
          </a:prstGeom>
        </p:spPr>
        <p:txBody>
          <a:bodyPr/>
          <a:p>
            <a:pPr>
              <a:lnSpc>
                <a:spcPct val="100000"/>
              </a:lnSpc>
              <a:buFont typeface="Arial"/>
              <a:buChar char="•"/>
            </a:pPr>
            <a:r>
              <a:rPr lang="en-US" sz="2400">
                <a:solidFill>
                  <a:srgbClr val="862111"/>
                </a:solidFill>
                <a:latin typeface="Calibri"/>
              </a:rPr>
              <a:t>Each of our team members will test the application locally</a:t>
            </a:r>
            <a:endParaRPr/>
          </a:p>
          <a:p>
            <a:pPr>
              <a:lnSpc>
                <a:spcPct val="100000"/>
              </a:lnSpc>
              <a:buFont typeface="Arial"/>
              <a:buChar char="•"/>
            </a:pPr>
            <a:r>
              <a:rPr lang="en-US" sz="2400">
                <a:solidFill>
                  <a:srgbClr val="862111"/>
                </a:solidFill>
                <a:latin typeface="Calibri"/>
              </a:rPr>
              <a:t>Will test with already uploaded photos also</a:t>
            </a:r>
            <a:endParaRPr/>
          </a:p>
          <a:p>
            <a:pPr>
              <a:lnSpc>
                <a:spcPct val="100000"/>
              </a:lnSpc>
              <a:buFont typeface="Arial"/>
              <a:buChar char="•"/>
            </a:pPr>
            <a:r>
              <a:rPr lang="en-US" sz="2400">
                <a:solidFill>
                  <a:srgbClr val="862111"/>
                </a:solidFill>
                <a:latin typeface="Calibri"/>
              </a:rPr>
              <a:t>Will test on different backgrounds</a:t>
            </a:r>
            <a:endParaRPr/>
          </a:p>
          <a:p>
            <a:pPr>
              <a:lnSpc>
                <a:spcPct val="100000"/>
              </a:lnSpc>
              <a:buFont typeface="Arial"/>
              <a:buChar char="•"/>
            </a:pPr>
            <a:r>
              <a:rPr lang="en-US" sz="2400">
                <a:solidFill>
                  <a:srgbClr val="862111"/>
                </a:solidFill>
                <a:latin typeface="Calibri"/>
              </a:rPr>
              <a:t>Photos will be evaluated based on how well the background is removed</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457200" y="274680"/>
            <a:ext cx="8229240" cy="1142640"/>
          </a:xfrm>
          <a:prstGeom prst="rect">
            <a:avLst/>
          </a:prstGeom>
        </p:spPr>
        <p:txBody>
          <a:bodyPr anchor="ctr"/>
          <a:p>
            <a:pPr algn="ctr">
              <a:lnSpc>
                <a:spcPct val="100000"/>
              </a:lnSpc>
            </a:pPr>
            <a:r>
              <a:rPr lang="en-US" sz="3600">
                <a:solidFill>
                  <a:srgbClr val="5a160b"/>
                </a:solidFill>
                <a:latin typeface="Calibri"/>
              </a:rPr>
              <a:t>Definition of Success</a:t>
            </a:r>
            <a:endParaRPr/>
          </a:p>
        </p:txBody>
      </p:sp>
      <p:sp>
        <p:nvSpPr>
          <p:cNvPr id="125" name="TextShape 2"/>
          <p:cNvSpPr txBox="1"/>
          <p:nvPr/>
        </p:nvSpPr>
        <p:spPr>
          <a:xfrm>
            <a:off x="457200" y="1600200"/>
            <a:ext cx="8229240" cy="4525560"/>
          </a:xfrm>
          <a:prstGeom prst="rect">
            <a:avLst/>
          </a:prstGeom>
        </p:spPr>
        <p:txBody>
          <a:bodyPr/>
          <a:p>
            <a:pPr>
              <a:lnSpc>
                <a:spcPct val="100000"/>
              </a:lnSpc>
              <a:buFont typeface="Arial"/>
              <a:buChar char="•"/>
            </a:pPr>
            <a:r>
              <a:rPr lang="en-US" sz="2400">
                <a:solidFill>
                  <a:srgbClr val="862111"/>
                </a:solidFill>
                <a:latin typeface="Calibri"/>
              </a:rPr>
              <a:t>Code removes background image and places a blue background on the photo</a:t>
            </a:r>
            <a:endParaRPr/>
          </a:p>
          <a:p>
            <a:pPr>
              <a:lnSpc>
                <a:spcPct val="100000"/>
              </a:lnSpc>
              <a:buFont typeface="Arial"/>
              <a:buChar char="•"/>
            </a:pPr>
            <a:r>
              <a:rPr lang="en-US" sz="2400">
                <a:solidFill>
                  <a:srgbClr val="862111"/>
                </a:solidFill>
                <a:latin typeface="Calibri"/>
              </a:rPr>
              <a:t>Hair is not blended into the background</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457200" y="274680"/>
            <a:ext cx="8229240" cy="1142640"/>
          </a:xfrm>
          <a:prstGeom prst="rect">
            <a:avLst/>
          </a:prstGeom>
        </p:spPr>
        <p:txBody>
          <a:bodyPr anchor="ctr"/>
          <a:p>
            <a:pPr algn="ctr">
              <a:lnSpc>
                <a:spcPct val="100000"/>
              </a:lnSpc>
            </a:pPr>
            <a:r>
              <a:rPr lang="en-US" sz="3600">
                <a:solidFill>
                  <a:srgbClr val="862111"/>
                </a:solidFill>
                <a:latin typeface="Calibri"/>
              </a:rPr>
              <a:t>Questions?</a:t>
            </a:r>
            <a:endParaRPr/>
          </a:p>
        </p:txBody>
      </p:sp>
      <p:sp>
        <p:nvSpPr>
          <p:cNvPr id="127" name="TextShape 2"/>
          <p:cNvSpPr txBox="1"/>
          <p:nvPr/>
        </p:nvSpPr>
        <p:spPr>
          <a:xfrm>
            <a:off x="457200" y="1600200"/>
            <a:ext cx="8229240" cy="4525560"/>
          </a:xfrm>
          <a:prstGeom prst="rect">
            <a:avLst/>
          </a:prstGeom>
        </p:spPr>
        <p:txBody>
          <a:bodyPr/>
          <a:p>
            <a:pPr>
              <a:lnSpc>
                <a:spcPct val="100000"/>
              </a:lnSpc>
              <a:buFont typeface="Arial"/>
              <a:buChar char="•"/>
            </a:pPr>
            <a:r>
              <a:rPr lang="en-US" sz="2400">
                <a:solidFill>
                  <a:srgbClr val="862111"/>
                </a:solidFill>
                <a:latin typeface="Calibri"/>
              </a:rPr>
              <a:t>Please submit questions to us via BlackBoard</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90" name="" descr=""/>
          <p:cNvPicPr/>
          <p:nvPr/>
        </p:nvPicPr>
        <p:blipFill>
          <a:blip r:embed="rId1"/>
          <a:stretch>
            <a:fillRect/>
          </a:stretch>
        </p:blipFill>
        <p:spPr>
          <a:xfrm>
            <a:off x="3511440" y="1527120"/>
            <a:ext cx="2133360" cy="2133360"/>
          </a:xfrm>
          <a:prstGeom prst="rect">
            <a:avLst/>
          </a:prstGeom>
          <a:ln w="38160">
            <a:solidFill>
              <a:srgbClr val="000000"/>
            </a:solidFill>
            <a:round/>
          </a:ln>
        </p:spPr>
      </p:pic>
      <p:sp>
        <p:nvSpPr>
          <p:cNvPr id="91" name="TextShape 1"/>
          <p:cNvSpPr txBox="1"/>
          <p:nvPr/>
        </p:nvSpPr>
        <p:spPr>
          <a:xfrm>
            <a:off x="3474720" y="3749040"/>
            <a:ext cx="2286000" cy="2011680"/>
          </a:xfrm>
          <a:prstGeom prst="rect">
            <a:avLst/>
          </a:prstGeom>
        </p:spPr>
        <p:txBody>
          <a:bodyPr lIns="0" rIns="0" tIns="0" bIns="0"/>
          <a:p>
            <a:pPr>
              <a:lnSpc>
                <a:spcPct val="100000"/>
              </a:lnSpc>
            </a:pPr>
            <a:r>
              <a:rPr lang="en-US" sz="1600">
                <a:solidFill>
                  <a:srgbClr val="862111"/>
                </a:solidFill>
                <a:latin typeface="Callibri"/>
              </a:rPr>
              <a:t>Edward Jezisek</a:t>
            </a:r>
            <a:endParaRPr/>
          </a:p>
          <a:p>
            <a:pPr>
              <a:lnSpc>
                <a:spcPct val="100000"/>
              </a:lnSpc>
            </a:pPr>
            <a:endParaRPr/>
          </a:p>
          <a:p>
            <a:pPr>
              <a:lnSpc>
                <a:spcPct val="100000"/>
              </a:lnSpc>
            </a:pPr>
            <a:endParaRPr/>
          </a:p>
          <a:p>
            <a:pPr>
              <a:lnSpc>
                <a:spcPct val="100000"/>
              </a:lnSpc>
            </a:pPr>
            <a:r>
              <a:rPr lang="en-US" sz="1600">
                <a:solidFill>
                  <a:srgbClr val="862111"/>
                </a:solidFill>
                <a:latin typeface="Callibri"/>
              </a:rPr>
              <a:t>
</a:t>
            </a:r>
            <a:endParaRPr/>
          </a:p>
          <a:p>
            <a:pPr>
              <a:lnSpc>
                <a:spcPct val="100000"/>
              </a:lnSpc>
            </a:pPr>
            <a:endParaRPr/>
          </a:p>
        </p:txBody>
      </p:sp>
      <p:sp>
        <p:nvSpPr>
          <p:cNvPr id="92" name="TextShape 2"/>
          <p:cNvSpPr txBox="1"/>
          <p:nvPr/>
        </p:nvSpPr>
        <p:spPr>
          <a:xfrm>
            <a:off x="713160" y="3749040"/>
            <a:ext cx="2414880" cy="447480"/>
          </a:xfrm>
          <a:prstGeom prst="rect">
            <a:avLst/>
          </a:prstGeom>
        </p:spPr>
        <p:txBody>
          <a:bodyPr lIns="0" rIns="0" tIns="0" bIns="0"/>
          <a:p>
            <a:pPr>
              <a:lnSpc>
                <a:spcPct val="100000"/>
              </a:lnSpc>
            </a:pPr>
            <a:r>
              <a:rPr lang="en-US" sz="1600">
                <a:solidFill>
                  <a:srgbClr val="862111"/>
                </a:solidFill>
                <a:latin typeface="Calibri"/>
              </a:rPr>
              <a:t>Nichole Dugan</a:t>
            </a:r>
            <a:endParaRPr/>
          </a:p>
        </p:txBody>
      </p:sp>
      <p:sp>
        <p:nvSpPr>
          <p:cNvPr id="93" name="Line 3"/>
          <p:cNvSpPr/>
          <p:nvPr/>
        </p:nvSpPr>
        <p:spPr>
          <a:xfrm>
            <a:off x="3474720" y="4006800"/>
            <a:ext cx="2286000" cy="0"/>
          </a:xfrm>
          <a:prstGeom prst="line">
            <a:avLst/>
          </a:prstGeom>
          <a:ln>
            <a:solidFill>
              <a:srgbClr val="666666"/>
            </a:solidFill>
          </a:ln>
        </p:spPr>
      </p:sp>
      <p:sp>
        <p:nvSpPr>
          <p:cNvPr id="94" name="Line 4"/>
          <p:cNvSpPr/>
          <p:nvPr/>
        </p:nvSpPr>
        <p:spPr>
          <a:xfrm>
            <a:off x="713160" y="4023360"/>
            <a:ext cx="2286000" cy="0"/>
          </a:xfrm>
          <a:prstGeom prst="line">
            <a:avLst/>
          </a:prstGeom>
          <a:ln>
            <a:solidFill>
              <a:srgbClr val="666666"/>
            </a:solidFill>
          </a:ln>
        </p:spPr>
      </p:sp>
      <p:sp>
        <p:nvSpPr>
          <p:cNvPr id="95" name="TextShape 5"/>
          <p:cNvSpPr txBox="1"/>
          <p:nvPr/>
        </p:nvSpPr>
        <p:spPr>
          <a:xfrm>
            <a:off x="713160" y="4251960"/>
            <a:ext cx="2414880" cy="447480"/>
          </a:xfrm>
          <a:prstGeom prst="rect">
            <a:avLst/>
          </a:prstGeom>
        </p:spPr>
        <p:txBody>
          <a:bodyPr lIns="0" rIns="0" tIns="0" bIns="0"/>
          <a:p>
            <a:pPr>
              <a:lnSpc>
                <a:spcPct val="100000"/>
              </a:lnSpc>
            </a:pPr>
            <a:r>
              <a:rPr b="1" lang="en-US" sz="1200">
                <a:solidFill>
                  <a:srgbClr val="862111"/>
                </a:solidFill>
                <a:latin typeface="Calibri"/>
              </a:rPr>
              <a:t>The Creative!</a:t>
            </a:r>
            <a:endParaRPr/>
          </a:p>
          <a:p>
            <a:pPr>
              <a:lnSpc>
                <a:spcPct val="100000"/>
              </a:lnSpc>
            </a:pPr>
            <a:endParaRPr/>
          </a:p>
        </p:txBody>
      </p:sp>
      <p:sp>
        <p:nvSpPr>
          <p:cNvPr id="96" name="TextShape 6"/>
          <p:cNvSpPr txBox="1"/>
          <p:nvPr/>
        </p:nvSpPr>
        <p:spPr>
          <a:xfrm>
            <a:off x="6377040" y="3749040"/>
            <a:ext cx="2218320" cy="447480"/>
          </a:xfrm>
          <a:prstGeom prst="rect">
            <a:avLst/>
          </a:prstGeom>
        </p:spPr>
        <p:txBody>
          <a:bodyPr lIns="0" rIns="0" tIns="0" bIns="0"/>
          <a:p>
            <a:pPr>
              <a:lnSpc>
                <a:spcPct val="100000"/>
              </a:lnSpc>
            </a:pPr>
            <a:r>
              <a:rPr lang="en-US" sz="1600">
                <a:solidFill>
                  <a:srgbClr val="862111"/>
                </a:solidFill>
                <a:latin typeface="Calibri"/>
              </a:rPr>
              <a:t>Brian Schulte</a:t>
            </a:r>
            <a:endParaRPr/>
          </a:p>
        </p:txBody>
      </p:sp>
      <p:sp>
        <p:nvSpPr>
          <p:cNvPr id="97" name="Line 7"/>
          <p:cNvSpPr/>
          <p:nvPr/>
        </p:nvSpPr>
        <p:spPr>
          <a:xfrm>
            <a:off x="6354720" y="4006800"/>
            <a:ext cx="2286000" cy="0"/>
          </a:xfrm>
          <a:prstGeom prst="line">
            <a:avLst/>
          </a:prstGeom>
          <a:ln>
            <a:solidFill>
              <a:srgbClr val="666666"/>
            </a:solidFill>
          </a:ln>
        </p:spPr>
      </p:sp>
      <p:pic>
        <p:nvPicPr>
          <p:cNvPr id="98" name="" descr=""/>
          <p:cNvPicPr/>
          <p:nvPr/>
        </p:nvPicPr>
        <p:blipFill>
          <a:blip r:embed="rId2"/>
          <a:stretch>
            <a:fillRect/>
          </a:stretch>
        </p:blipFill>
        <p:spPr>
          <a:xfrm>
            <a:off x="713160" y="1527120"/>
            <a:ext cx="2130480" cy="2130480"/>
          </a:xfrm>
          <a:prstGeom prst="rect">
            <a:avLst/>
          </a:prstGeom>
          <a:ln w="38160">
            <a:solidFill>
              <a:srgbClr val="000000"/>
            </a:solidFill>
            <a:round/>
          </a:ln>
        </p:spPr>
      </p:pic>
      <p:sp>
        <p:nvSpPr>
          <p:cNvPr id="99" name="TextShape 8"/>
          <p:cNvSpPr txBox="1"/>
          <p:nvPr/>
        </p:nvSpPr>
        <p:spPr>
          <a:xfrm>
            <a:off x="6346440" y="4196520"/>
            <a:ext cx="2523240" cy="269280"/>
          </a:xfrm>
          <a:prstGeom prst="rect">
            <a:avLst/>
          </a:prstGeom>
        </p:spPr>
        <p:txBody>
          <a:bodyPr lIns="0" rIns="0" tIns="0" bIns="0"/>
          <a:p>
            <a:pPr>
              <a:lnSpc>
                <a:spcPct val="100000"/>
              </a:lnSpc>
            </a:pPr>
            <a:r>
              <a:rPr b="1" lang="en-US" sz="1200">
                <a:solidFill>
                  <a:srgbClr val="862111"/>
                </a:solidFill>
                <a:latin typeface="Calibri"/>
              </a:rPr>
              <a:t>The Systems Guy!</a:t>
            </a:r>
            <a:endParaRPr/>
          </a:p>
        </p:txBody>
      </p:sp>
      <p:sp>
        <p:nvSpPr>
          <p:cNvPr id="100" name="TextShape 9"/>
          <p:cNvSpPr txBox="1"/>
          <p:nvPr/>
        </p:nvSpPr>
        <p:spPr>
          <a:xfrm>
            <a:off x="6372360" y="4489560"/>
            <a:ext cx="2131560" cy="1271160"/>
          </a:xfrm>
          <a:prstGeom prst="rect">
            <a:avLst/>
          </a:prstGeom>
        </p:spPr>
        <p:txBody>
          <a:bodyPr lIns="0" rIns="0" tIns="0" bIns="0"/>
          <a:p>
            <a:pPr>
              <a:lnSpc>
                <a:spcPct val="100000"/>
              </a:lnSpc>
            </a:pPr>
            <a:r>
              <a:rPr lang="en-US" sz="900">
                <a:solidFill>
                  <a:srgbClr val="862111"/>
                </a:solidFill>
                <a:latin typeface="Calibri"/>
              </a:rPr>
              <a:t>Brian Schulte has made his career out of developing embedded based products for General Dynamics.  He currently volunteers at a high school robotics club and has a vast array of programming experience.  He is Virtual Backdrop's Embedded Expert.  </a:t>
            </a:r>
            <a:endParaRPr/>
          </a:p>
        </p:txBody>
      </p:sp>
      <p:sp>
        <p:nvSpPr>
          <p:cNvPr id="101" name="TextShape 10"/>
          <p:cNvSpPr txBox="1"/>
          <p:nvPr/>
        </p:nvSpPr>
        <p:spPr>
          <a:xfrm>
            <a:off x="3481200" y="4553640"/>
            <a:ext cx="2279520" cy="1389960"/>
          </a:xfrm>
          <a:prstGeom prst="rect">
            <a:avLst/>
          </a:prstGeom>
        </p:spPr>
        <p:txBody>
          <a:bodyPr lIns="0" rIns="0" tIns="0" bIns="0"/>
          <a:p>
            <a:pPr>
              <a:lnSpc>
                <a:spcPct val="100000"/>
              </a:lnSpc>
            </a:pPr>
            <a:r>
              <a:rPr lang="en-US" sz="900">
                <a:solidFill>
                  <a:srgbClr val="862111"/>
                </a:solidFill>
                <a:latin typeface="Calibri"/>
              </a:rPr>
              <a:t>Edward Jezisek is just another developer at Virtual Backdrop.  He has created several successful Android Applications featured on Fox News and XDA-Developers.  He is currently a programmer for Verizon and is incredibly interested in Algorithms, Data Structures overall Systems Architecture and learning more. </a:t>
            </a:r>
            <a:endParaRPr/>
          </a:p>
          <a:p>
            <a:pPr>
              <a:lnSpc>
                <a:spcPct val="100000"/>
              </a:lnSpc>
            </a:pPr>
            <a:endParaRPr/>
          </a:p>
        </p:txBody>
      </p:sp>
      <p:sp>
        <p:nvSpPr>
          <p:cNvPr id="102" name="TextShape 11"/>
          <p:cNvSpPr txBox="1"/>
          <p:nvPr/>
        </p:nvSpPr>
        <p:spPr>
          <a:xfrm>
            <a:off x="713160" y="4553280"/>
            <a:ext cx="2366640" cy="1298880"/>
          </a:xfrm>
          <a:prstGeom prst="rect">
            <a:avLst/>
          </a:prstGeom>
        </p:spPr>
        <p:txBody>
          <a:bodyPr lIns="0" rIns="0" tIns="0" bIns="0"/>
          <a:p>
            <a:pPr>
              <a:lnSpc>
                <a:spcPct val="100000"/>
              </a:lnSpc>
            </a:pPr>
            <a:r>
              <a:rPr lang="en-US" sz="900">
                <a:solidFill>
                  <a:srgbClr val="862111"/>
                </a:solidFill>
                <a:latin typeface="Calibri"/>
              </a:rPr>
              <a:t>Nicole Dugan is the Creative Expert of Virtual Backdrop.  She has specific expertise with respect to the Drivers License Renewal Process in the state of Iowa and is an accomplished programmer.  She has developed several consumer based products for the Department of Transportation. </a:t>
            </a:r>
            <a:endParaRPr/>
          </a:p>
          <a:p>
            <a:pPr>
              <a:lnSpc>
                <a:spcPct val="100000"/>
              </a:lnSpc>
            </a:pPr>
            <a:endParaRPr/>
          </a:p>
        </p:txBody>
      </p:sp>
      <p:sp>
        <p:nvSpPr>
          <p:cNvPr id="103" name="TextShape 12"/>
          <p:cNvSpPr txBox="1"/>
          <p:nvPr/>
        </p:nvSpPr>
        <p:spPr>
          <a:xfrm>
            <a:off x="3481200" y="4252320"/>
            <a:ext cx="2414880" cy="447480"/>
          </a:xfrm>
          <a:prstGeom prst="rect">
            <a:avLst/>
          </a:prstGeom>
        </p:spPr>
        <p:txBody>
          <a:bodyPr lIns="0" rIns="0" tIns="0" bIns="0"/>
          <a:p>
            <a:pPr>
              <a:lnSpc>
                <a:spcPct val="100000"/>
              </a:lnSpc>
            </a:pPr>
            <a:r>
              <a:rPr b="1" lang="en-US" sz="1200">
                <a:solidFill>
                  <a:srgbClr val="862111"/>
                </a:solidFill>
                <a:latin typeface="Calibri"/>
              </a:rPr>
              <a:t>Just Another Developer</a:t>
            </a:r>
            <a:endParaRPr/>
          </a:p>
          <a:p>
            <a:pPr>
              <a:lnSpc>
                <a:spcPct val="100000"/>
              </a:lnSpc>
            </a:pPr>
            <a:endParaRPr/>
          </a:p>
        </p:txBody>
      </p:sp>
      <p:sp>
        <p:nvSpPr>
          <p:cNvPr id="104" name="TextShape 13"/>
          <p:cNvSpPr txBox="1"/>
          <p:nvPr/>
        </p:nvSpPr>
        <p:spPr>
          <a:xfrm>
            <a:off x="457560" y="274680"/>
            <a:ext cx="8229240" cy="1142640"/>
          </a:xfrm>
          <a:prstGeom prst="rect">
            <a:avLst/>
          </a:prstGeom>
        </p:spPr>
        <p:txBody>
          <a:bodyPr anchor="ctr"/>
          <a:p>
            <a:pPr algn="ctr">
              <a:lnSpc>
                <a:spcPct val="100000"/>
              </a:lnSpc>
            </a:pPr>
            <a:r>
              <a:rPr lang="en-US" sz="3600">
                <a:solidFill>
                  <a:srgbClr val="5a160b"/>
                </a:solidFill>
                <a:latin typeface="Calibri"/>
              </a:rPr>
              <a:t>The Team!</a:t>
            </a:r>
            <a:endParaRPr/>
          </a:p>
        </p:txBody>
      </p:sp>
      <p:pic>
        <p:nvPicPr>
          <p:cNvPr id="105" name="" descr=""/>
          <p:cNvPicPr/>
          <p:nvPr/>
        </p:nvPicPr>
        <p:blipFill>
          <a:blip r:embed="rId3"/>
          <a:stretch>
            <a:fillRect/>
          </a:stretch>
        </p:blipFill>
        <p:spPr>
          <a:xfrm>
            <a:off x="6309360" y="1527120"/>
            <a:ext cx="2130480" cy="2130480"/>
          </a:xfrm>
          <a:prstGeom prst="rect">
            <a:avLst/>
          </a:prstGeom>
          <a:ln w="38160">
            <a:solidFill>
              <a:srgbClr val="000000"/>
            </a:solidFill>
            <a:round/>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457200" y="274680"/>
            <a:ext cx="8229240" cy="1142640"/>
          </a:xfrm>
          <a:prstGeom prst="rect">
            <a:avLst/>
          </a:prstGeom>
        </p:spPr>
        <p:txBody>
          <a:bodyPr anchor="ctr"/>
          <a:p>
            <a:pPr algn="ctr">
              <a:lnSpc>
                <a:spcPct val="100000"/>
              </a:lnSpc>
            </a:pPr>
            <a:r>
              <a:rPr lang="en-US" sz="3600">
                <a:solidFill>
                  <a:srgbClr val="5a160b"/>
                </a:solidFill>
                <a:latin typeface="Calibri"/>
              </a:rPr>
              <a:t>Improving the DMV experience!</a:t>
            </a:r>
            <a:endParaRPr/>
          </a:p>
        </p:txBody>
      </p:sp>
      <p:sp>
        <p:nvSpPr>
          <p:cNvPr id="107" name="TextShape 2"/>
          <p:cNvSpPr txBox="1"/>
          <p:nvPr/>
        </p:nvSpPr>
        <p:spPr>
          <a:xfrm>
            <a:off x="457200" y="1600200"/>
            <a:ext cx="5333760" cy="4525560"/>
          </a:xfrm>
          <a:prstGeom prst="rect">
            <a:avLst/>
          </a:prstGeom>
        </p:spPr>
        <p:txBody>
          <a:bodyPr/>
          <a:p>
            <a:pPr>
              <a:lnSpc>
                <a:spcPct val="100000"/>
              </a:lnSpc>
              <a:buFont typeface="Arial"/>
              <a:buChar char="•"/>
            </a:pPr>
            <a:r>
              <a:rPr lang="en-US" sz="2400">
                <a:solidFill>
                  <a:srgbClr val="862111"/>
                </a:solidFill>
                <a:latin typeface="Calibri"/>
              </a:rPr>
              <a:t>Virtual Backdrop</a:t>
            </a:r>
            <a:endParaRPr/>
          </a:p>
          <a:p>
            <a:pPr lvl="1">
              <a:lnSpc>
                <a:spcPct val="100000"/>
              </a:lnSpc>
              <a:buFont typeface="Arial"/>
              <a:buChar char="–"/>
            </a:pPr>
            <a:r>
              <a:rPr lang="en-US" sz="2000">
                <a:solidFill>
                  <a:srgbClr val="862111"/>
                </a:solidFill>
                <a:latin typeface="Calibri"/>
              </a:rPr>
              <a:t>What if any photo could be your driver’s license photo?</a:t>
            </a:r>
            <a:endParaRPr/>
          </a:p>
          <a:p>
            <a:pPr lvl="1">
              <a:lnSpc>
                <a:spcPct val="100000"/>
              </a:lnSpc>
              <a:buFont typeface="Arial"/>
              <a:buChar char="–"/>
            </a:pPr>
            <a:r>
              <a:rPr lang="en-US" sz="2000">
                <a:solidFill>
                  <a:srgbClr val="862111"/>
                </a:solidFill>
                <a:latin typeface="Calibri"/>
              </a:rPr>
              <a:t>Have to go to a station to get your driver’s license photo</a:t>
            </a:r>
            <a:endParaRPr/>
          </a:p>
          <a:p>
            <a:pPr lvl="1">
              <a:lnSpc>
                <a:spcPct val="100000"/>
              </a:lnSpc>
              <a:buFont typeface="Arial"/>
              <a:buChar char="–"/>
            </a:pPr>
            <a:r>
              <a:rPr lang="en-US" sz="2000">
                <a:solidFill>
                  <a:srgbClr val="862111"/>
                </a:solidFill>
                <a:latin typeface="Calibri"/>
              </a:rPr>
              <a:t>Have to have a backdrop in order to get federal standards</a:t>
            </a:r>
            <a:endParaRPr/>
          </a:p>
          <a:p>
            <a:endParaRPr/>
          </a:p>
        </p:txBody>
      </p:sp>
      <p:pic>
        <p:nvPicPr>
          <p:cNvPr id="108" name="Picture 5" descr=""/>
          <p:cNvPicPr/>
          <p:nvPr/>
        </p:nvPicPr>
        <p:blipFill>
          <a:blip r:embed="rId1"/>
          <a:stretch>
            <a:fillRect/>
          </a:stretch>
        </p:blipFill>
        <p:spPr>
          <a:xfrm>
            <a:off x="5714640" y="1981080"/>
            <a:ext cx="2162520" cy="45176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457200" y="274680"/>
            <a:ext cx="8229240" cy="1142640"/>
          </a:xfrm>
          <a:prstGeom prst="rect">
            <a:avLst/>
          </a:prstGeom>
        </p:spPr>
        <p:txBody>
          <a:bodyPr anchor="ctr"/>
          <a:p>
            <a:pPr algn="ctr">
              <a:lnSpc>
                <a:spcPct val="100000"/>
              </a:lnSpc>
            </a:pPr>
            <a:r>
              <a:rPr lang="en-US" sz="3600">
                <a:solidFill>
                  <a:srgbClr val="862111"/>
                </a:solidFill>
                <a:latin typeface="Calibri"/>
              </a:rPr>
              <a:t>The lucky eligible few</a:t>
            </a:r>
            <a:endParaRPr/>
          </a:p>
        </p:txBody>
      </p:sp>
      <p:sp>
        <p:nvSpPr>
          <p:cNvPr id="110" name="TextShape 2"/>
          <p:cNvSpPr txBox="1"/>
          <p:nvPr/>
        </p:nvSpPr>
        <p:spPr>
          <a:xfrm>
            <a:off x="457200" y="1600200"/>
            <a:ext cx="8229240" cy="4525560"/>
          </a:xfrm>
          <a:prstGeom prst="rect">
            <a:avLst/>
          </a:prstGeom>
        </p:spPr>
        <p:txBody>
          <a:bodyPr/>
          <a:p>
            <a:pPr>
              <a:lnSpc>
                <a:spcPct val="100000"/>
              </a:lnSpc>
              <a:buFont typeface="Arial"/>
              <a:buChar char="•"/>
            </a:pPr>
            <a:r>
              <a:rPr lang="en-US" sz="2400">
                <a:solidFill>
                  <a:srgbClr val="862111"/>
                </a:solidFill>
                <a:latin typeface="Calibri"/>
              </a:rPr>
              <a:t>Eligible driver’s license and ID holders in the state of Iowa </a:t>
            </a:r>
            <a:endParaRPr/>
          </a:p>
          <a:p>
            <a:pPr lvl="1">
              <a:lnSpc>
                <a:spcPct val="100000"/>
              </a:lnSpc>
              <a:buFont typeface="Arial"/>
              <a:buChar char="–"/>
            </a:pPr>
            <a:r>
              <a:rPr lang="en-US" sz="2000">
                <a:solidFill>
                  <a:srgbClr val="862111"/>
                </a:solidFill>
                <a:latin typeface="Calibri"/>
              </a:rPr>
              <a:t>18 to 70 years old</a:t>
            </a:r>
            <a:endParaRPr/>
          </a:p>
          <a:p>
            <a:pPr lvl="1">
              <a:lnSpc>
                <a:spcPct val="100000"/>
              </a:lnSpc>
              <a:buFont typeface="Arial"/>
              <a:buChar char="–"/>
            </a:pPr>
            <a:r>
              <a:rPr lang="en-US" sz="2000">
                <a:solidFill>
                  <a:srgbClr val="862111"/>
                </a:solidFill>
                <a:latin typeface="Calibri"/>
              </a:rPr>
              <a:t>Renewing or updating</a:t>
            </a:r>
            <a:endParaRPr/>
          </a:p>
          <a:p>
            <a:pPr>
              <a:lnSpc>
                <a:spcPct val="100000"/>
              </a:lnSpc>
              <a:buFont typeface="Arial"/>
              <a:buChar char="•"/>
            </a:pPr>
            <a:r>
              <a:rPr lang="en-US" sz="2400">
                <a:solidFill>
                  <a:srgbClr val="862111"/>
                </a:solidFill>
                <a:latin typeface="Calibri"/>
              </a:rPr>
              <a:t>Younger generations (18-30)</a:t>
            </a:r>
            <a:endParaRPr/>
          </a:p>
          <a:p>
            <a:pPr lvl="1">
              <a:lnSpc>
                <a:spcPct val="100000"/>
              </a:lnSpc>
              <a:buFont typeface="Arial"/>
              <a:buChar char="–"/>
            </a:pPr>
            <a:r>
              <a:rPr lang="en-US" sz="2000">
                <a:solidFill>
                  <a:srgbClr val="862111"/>
                </a:solidFill>
                <a:latin typeface="Calibri"/>
              </a:rPr>
              <a:t>Thrive in a culture of mobile development</a:t>
            </a:r>
            <a:endParaRPr/>
          </a:p>
          <a:p>
            <a:pPr lvl="1">
              <a:lnSpc>
                <a:spcPct val="100000"/>
              </a:lnSpc>
              <a:buFont typeface="Arial"/>
              <a:buChar char="–"/>
            </a:pPr>
            <a:r>
              <a:rPr lang="en-US" sz="2000">
                <a:solidFill>
                  <a:srgbClr val="862111"/>
                </a:solidFill>
                <a:latin typeface="Calibri"/>
              </a:rPr>
              <a:t>Tend to choose self-service over in person interactions</a:t>
            </a:r>
            <a:endParaRPr/>
          </a:p>
          <a:p>
            <a:pPr>
              <a:lnSpc>
                <a:spcPct val="100000"/>
              </a:lnSpc>
              <a:buFont typeface="Arial"/>
              <a:buChar char="•"/>
            </a:pPr>
            <a:r>
              <a:rPr lang="en-US" sz="2400">
                <a:solidFill>
                  <a:srgbClr val="862111"/>
                </a:solidFill>
                <a:latin typeface="Calibri"/>
              </a:rPr>
              <a:t>Residents who prefer to avoid the DMV </a:t>
            </a:r>
            <a:endParaRPr/>
          </a:p>
          <a:p>
            <a:pPr>
              <a:lnSpc>
                <a:spcPct val="100000"/>
              </a:lnSpc>
            </a:pP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457200" y="274680"/>
            <a:ext cx="8229240" cy="1142640"/>
          </a:xfrm>
          <a:prstGeom prst="rect">
            <a:avLst/>
          </a:prstGeom>
        </p:spPr>
        <p:txBody>
          <a:bodyPr anchor="ctr"/>
          <a:p>
            <a:pPr algn="ctr">
              <a:lnSpc>
                <a:spcPct val="100000"/>
              </a:lnSpc>
            </a:pPr>
            <a:r>
              <a:rPr lang="en-US" sz="3600">
                <a:solidFill>
                  <a:srgbClr val="862111"/>
                </a:solidFill>
                <a:latin typeface="Calibri"/>
              </a:rPr>
              <a:t>Improving the experience!</a:t>
            </a:r>
            <a:endParaRPr/>
          </a:p>
        </p:txBody>
      </p:sp>
      <p:sp>
        <p:nvSpPr>
          <p:cNvPr id="112" name="TextShape 2"/>
          <p:cNvSpPr txBox="1"/>
          <p:nvPr/>
        </p:nvSpPr>
        <p:spPr>
          <a:xfrm>
            <a:off x="457200" y="1600200"/>
            <a:ext cx="4343040" cy="4525560"/>
          </a:xfrm>
          <a:prstGeom prst="rect">
            <a:avLst/>
          </a:prstGeom>
        </p:spPr>
        <p:txBody>
          <a:bodyPr/>
          <a:p>
            <a:pPr>
              <a:lnSpc>
                <a:spcPct val="100000"/>
              </a:lnSpc>
              <a:buFont typeface="Arial"/>
              <a:buChar char="•"/>
            </a:pPr>
            <a:r>
              <a:rPr lang="en-US" sz="2400">
                <a:solidFill>
                  <a:srgbClr val="862111"/>
                </a:solidFill>
                <a:latin typeface="Calibri"/>
              </a:rPr>
              <a:t>Customers complain about their license photos</a:t>
            </a:r>
            <a:endParaRPr/>
          </a:p>
          <a:p>
            <a:pPr lvl="1">
              <a:lnSpc>
                <a:spcPct val="100000"/>
              </a:lnSpc>
              <a:buFont typeface="Arial"/>
              <a:buChar char="–"/>
            </a:pPr>
            <a:r>
              <a:rPr lang="en-US" sz="2000">
                <a:solidFill>
                  <a:srgbClr val="862111"/>
                </a:solidFill>
                <a:latin typeface="Calibri"/>
              </a:rPr>
              <a:t>Allows for flexibility and customer choice</a:t>
            </a:r>
            <a:endParaRPr/>
          </a:p>
          <a:p>
            <a:pPr lvl="1">
              <a:lnSpc>
                <a:spcPct val="100000"/>
              </a:lnSpc>
              <a:buFont typeface="Arial"/>
              <a:buChar char="–"/>
            </a:pPr>
            <a:r>
              <a:rPr lang="en-US" sz="2000">
                <a:solidFill>
                  <a:srgbClr val="862111"/>
                </a:solidFill>
                <a:latin typeface="Calibri"/>
              </a:rPr>
              <a:t>Kiosks in Iowa could take up less space if they didn’t have to use a backdrop</a:t>
            </a:r>
            <a:endParaRPr/>
          </a:p>
          <a:p>
            <a:pPr>
              <a:lnSpc>
                <a:spcPct val="100000"/>
              </a:lnSpc>
            </a:pPr>
            <a:endParaRPr/>
          </a:p>
        </p:txBody>
      </p:sp>
      <p:pic>
        <p:nvPicPr>
          <p:cNvPr id="113" name="Picture 3" descr=""/>
          <p:cNvPicPr/>
          <p:nvPr/>
        </p:nvPicPr>
        <p:blipFill>
          <a:blip r:embed="rId1"/>
          <a:srcRect l="428437" t="0" r="571250" b="0"/>
          <a:stretch>
            <a:fillRect/>
          </a:stretch>
        </p:blipFill>
        <p:spPr>
          <a:xfrm>
            <a:off x="5334120" y="1905120"/>
            <a:ext cx="2850480" cy="29188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TextShape 1"/>
          <p:cNvSpPr txBox="1"/>
          <p:nvPr/>
        </p:nvSpPr>
        <p:spPr>
          <a:xfrm>
            <a:off x="457200" y="274680"/>
            <a:ext cx="8229240" cy="1142640"/>
          </a:xfrm>
          <a:prstGeom prst="rect">
            <a:avLst/>
          </a:prstGeom>
        </p:spPr>
        <p:txBody>
          <a:bodyPr anchor="ctr"/>
          <a:p>
            <a:pPr algn="ctr">
              <a:lnSpc>
                <a:spcPct val="100000"/>
              </a:lnSpc>
            </a:pPr>
            <a:r>
              <a:rPr lang="en-US" sz="3600">
                <a:solidFill>
                  <a:srgbClr val="5a160b"/>
                </a:solidFill>
                <a:latin typeface="Calibri"/>
              </a:rPr>
              <a:t>Previous Attempts</a:t>
            </a:r>
            <a:endParaRPr/>
          </a:p>
        </p:txBody>
      </p:sp>
      <p:sp>
        <p:nvSpPr>
          <p:cNvPr id="115" name="TextShape 2"/>
          <p:cNvSpPr txBox="1"/>
          <p:nvPr/>
        </p:nvSpPr>
        <p:spPr>
          <a:xfrm>
            <a:off x="457200" y="1600200"/>
            <a:ext cx="8229240" cy="4525560"/>
          </a:xfrm>
          <a:prstGeom prst="rect">
            <a:avLst/>
          </a:prstGeom>
        </p:spPr>
        <p:txBody>
          <a:bodyPr/>
          <a:p>
            <a:pPr>
              <a:lnSpc>
                <a:spcPct val="100000"/>
              </a:lnSpc>
              <a:buFont typeface="Arial"/>
              <a:buChar char="•"/>
            </a:pPr>
            <a:r>
              <a:rPr lang="en-US" sz="2400">
                <a:solidFill>
                  <a:srgbClr val="862111"/>
                </a:solidFill>
                <a:latin typeface="Calibri"/>
              </a:rPr>
              <a:t>Current approaches have flaws</a:t>
            </a:r>
            <a:endParaRPr/>
          </a:p>
          <a:p>
            <a:pPr lvl="1">
              <a:lnSpc>
                <a:spcPct val="100000"/>
              </a:lnSpc>
              <a:buFont typeface="Arial"/>
              <a:buChar char="–"/>
            </a:pPr>
            <a:r>
              <a:rPr lang="en-US" sz="2000">
                <a:solidFill>
                  <a:srgbClr val="862111"/>
                </a:solidFill>
                <a:latin typeface="Calibri"/>
              </a:rPr>
              <a:t>Vendor current solution has problems with including subject’s hair in the background</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457200" y="274680"/>
            <a:ext cx="8229240" cy="1142640"/>
          </a:xfrm>
          <a:prstGeom prst="rect">
            <a:avLst/>
          </a:prstGeom>
        </p:spPr>
        <p:txBody>
          <a:bodyPr anchor="ctr"/>
          <a:p>
            <a:pPr algn="ctr">
              <a:lnSpc>
                <a:spcPct val="100000"/>
              </a:lnSpc>
            </a:pPr>
            <a:r>
              <a:rPr lang="en-US" sz="3600">
                <a:solidFill>
                  <a:srgbClr val="862111"/>
                </a:solidFill>
                <a:latin typeface="Calibri"/>
              </a:rPr>
              <a:t>Related work</a:t>
            </a:r>
            <a:endParaRPr/>
          </a:p>
        </p:txBody>
      </p:sp>
      <p:sp>
        <p:nvSpPr>
          <p:cNvPr id="117" name="TextShape 2"/>
          <p:cNvSpPr txBox="1"/>
          <p:nvPr/>
        </p:nvSpPr>
        <p:spPr>
          <a:xfrm>
            <a:off x="457200" y="1600200"/>
            <a:ext cx="8229240" cy="4525560"/>
          </a:xfrm>
          <a:prstGeom prst="rect">
            <a:avLst/>
          </a:prstGeom>
        </p:spPr>
        <p:txBody>
          <a:bodyPr/>
          <a:p>
            <a:pPr>
              <a:lnSpc>
                <a:spcPct val="100000"/>
              </a:lnSpc>
              <a:buFont typeface="Arial"/>
              <a:buChar char="•"/>
            </a:pPr>
            <a:r>
              <a:rPr lang="en-US" sz="2400">
                <a:solidFill>
                  <a:srgbClr val="862111"/>
                </a:solidFill>
                <a:latin typeface="Calibri"/>
              </a:rPr>
              <a:t>MorphoTrust USA</a:t>
            </a:r>
            <a:endParaRPr/>
          </a:p>
          <a:p>
            <a:pPr lvl="1">
              <a:lnSpc>
                <a:spcPct val="100000"/>
              </a:lnSpc>
              <a:buFont typeface="Arial"/>
              <a:buChar char="–"/>
            </a:pPr>
            <a:r>
              <a:rPr lang="en-US" sz="2000">
                <a:solidFill>
                  <a:srgbClr val="862111"/>
                </a:solidFill>
                <a:latin typeface="Calibri"/>
              </a:rPr>
              <a:t>Patent for virtual backdrop</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TextShape 1"/>
          <p:cNvSpPr txBox="1"/>
          <p:nvPr/>
        </p:nvSpPr>
        <p:spPr>
          <a:xfrm>
            <a:off x="457200" y="274680"/>
            <a:ext cx="8229240" cy="1142640"/>
          </a:xfrm>
          <a:prstGeom prst="rect">
            <a:avLst/>
          </a:prstGeom>
        </p:spPr>
        <p:txBody>
          <a:bodyPr anchor="ctr"/>
          <a:p>
            <a:pPr algn="ctr">
              <a:lnSpc>
                <a:spcPct val="100000"/>
              </a:lnSpc>
            </a:pPr>
            <a:r>
              <a:rPr lang="en-US" sz="3600">
                <a:solidFill>
                  <a:srgbClr val="5a160b"/>
                </a:solidFill>
                <a:latin typeface="Calibri"/>
              </a:rPr>
              <a:t>Opportunities</a:t>
            </a:r>
            <a:endParaRPr/>
          </a:p>
        </p:txBody>
      </p:sp>
      <p:sp>
        <p:nvSpPr>
          <p:cNvPr id="119" name="TextShape 2"/>
          <p:cNvSpPr txBox="1"/>
          <p:nvPr/>
        </p:nvSpPr>
        <p:spPr>
          <a:xfrm>
            <a:off x="457200" y="1600200"/>
            <a:ext cx="8229240" cy="4525560"/>
          </a:xfrm>
          <a:prstGeom prst="rect">
            <a:avLst/>
          </a:prstGeom>
        </p:spPr>
        <p:txBody>
          <a:bodyPr/>
          <a:p>
            <a:pPr>
              <a:lnSpc>
                <a:spcPct val="100000"/>
              </a:lnSpc>
              <a:buFont typeface="Arial"/>
              <a:buChar char="•"/>
            </a:pPr>
            <a:r>
              <a:rPr lang="en-US" sz="2400">
                <a:solidFill>
                  <a:srgbClr val="862111"/>
                </a:solidFill>
                <a:latin typeface="Calibri"/>
              </a:rPr>
              <a:t>OpenCV and background identification</a:t>
            </a:r>
            <a:endParaRPr/>
          </a:p>
          <a:p>
            <a:pPr lvl="1">
              <a:lnSpc>
                <a:spcPct val="100000"/>
              </a:lnSpc>
              <a:buFont typeface="Arial"/>
              <a:buChar char="–"/>
            </a:pPr>
            <a:r>
              <a:rPr lang="en-US" sz="2000">
                <a:solidFill>
                  <a:srgbClr val="862111"/>
                </a:solidFill>
                <a:latin typeface="Calibri"/>
              </a:rPr>
              <a:t>OpenCV has a good framework for identifying backgrounds</a:t>
            </a:r>
            <a:endParaRPr/>
          </a:p>
          <a:p>
            <a:pPr lvl="1">
              <a:lnSpc>
                <a:spcPct val="100000"/>
              </a:lnSpc>
              <a:buFont typeface="Arial"/>
              <a:buChar char="–"/>
            </a:pPr>
            <a:r>
              <a:rPr lang="en-US" sz="2000">
                <a:solidFill>
                  <a:srgbClr val="862111"/>
                </a:solidFill>
                <a:latin typeface="Calibri"/>
              </a:rPr>
              <a:t>Using video may improve the quality of detecting the background</a:t>
            </a:r>
            <a:endParaRPr/>
          </a:p>
          <a:p>
            <a:pPr lvl="1">
              <a:lnSpc>
                <a:spcPct val="100000"/>
              </a:lnSpc>
              <a:buFont typeface="Arial"/>
              <a:buChar char="–"/>
            </a:pPr>
            <a:r>
              <a:rPr lang="en-US" sz="2000">
                <a:solidFill>
                  <a:srgbClr val="862111"/>
                </a:solidFill>
                <a:latin typeface="Calibri"/>
              </a:rPr>
              <a:t>Team’s experience can help us solve this problem</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TextShape 1"/>
          <p:cNvSpPr txBox="1"/>
          <p:nvPr/>
        </p:nvSpPr>
        <p:spPr>
          <a:xfrm>
            <a:off x="457200" y="274680"/>
            <a:ext cx="8229240" cy="1142640"/>
          </a:xfrm>
          <a:prstGeom prst="rect">
            <a:avLst/>
          </a:prstGeom>
        </p:spPr>
        <p:txBody>
          <a:bodyPr anchor="ctr"/>
          <a:p>
            <a:pPr algn="ctr">
              <a:lnSpc>
                <a:spcPct val="100000"/>
              </a:lnSpc>
            </a:pPr>
            <a:r>
              <a:rPr lang="en-US" sz="3600">
                <a:solidFill>
                  <a:srgbClr val="5a160b"/>
                </a:solidFill>
                <a:latin typeface="Calibri"/>
              </a:rPr>
              <a:t>Project Concept</a:t>
            </a:r>
            <a:endParaRPr/>
          </a:p>
        </p:txBody>
      </p:sp>
      <p:sp>
        <p:nvSpPr>
          <p:cNvPr id="121" name="TextShape 2"/>
          <p:cNvSpPr txBox="1"/>
          <p:nvPr/>
        </p:nvSpPr>
        <p:spPr>
          <a:xfrm>
            <a:off x="457200" y="1600200"/>
            <a:ext cx="8229240" cy="4525560"/>
          </a:xfrm>
          <a:prstGeom prst="rect">
            <a:avLst/>
          </a:prstGeom>
        </p:spPr>
        <p:txBody>
          <a:bodyPr/>
          <a:p>
            <a:pPr>
              <a:lnSpc>
                <a:spcPct val="100000"/>
              </a:lnSpc>
              <a:buFont typeface="Arial"/>
              <a:buChar char="•"/>
            </a:pPr>
            <a:r>
              <a:rPr lang="en-US" sz="2400">
                <a:solidFill>
                  <a:srgbClr val="862111"/>
                </a:solidFill>
                <a:latin typeface="Calibri"/>
              </a:rPr>
              <a:t>C++</a:t>
            </a:r>
            <a:endParaRPr/>
          </a:p>
          <a:p>
            <a:pPr>
              <a:lnSpc>
                <a:spcPct val="100000"/>
              </a:lnSpc>
              <a:buFont typeface="Arial"/>
              <a:buChar char="•"/>
            </a:pPr>
            <a:r>
              <a:rPr lang="en-US" sz="2400">
                <a:solidFill>
                  <a:srgbClr val="862111"/>
                </a:solidFill>
                <a:latin typeface="Calibri"/>
              </a:rPr>
              <a:t>OpenCV</a:t>
            </a:r>
            <a:endParaRPr/>
          </a:p>
          <a:p>
            <a:pPr>
              <a:lnSpc>
                <a:spcPct val="100000"/>
              </a:lnSpc>
              <a:buFont typeface="Arial"/>
              <a:buChar char="•"/>
            </a:pPr>
            <a:r>
              <a:rPr lang="en-US" sz="2400">
                <a:solidFill>
                  <a:srgbClr val="862111"/>
                </a:solidFill>
                <a:latin typeface="Calibri"/>
              </a:rPr>
              <a:t>Android app</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