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8" r:id="rId5"/>
    <p:sldId id="257" r:id="rId6"/>
    <p:sldId id="268" r:id="rId7"/>
    <p:sldId id="269" r:id="rId8"/>
    <p:sldId id="259" r:id="rId9"/>
    <p:sldId id="270" r:id="rId10"/>
    <p:sldId id="260" r:id="rId11"/>
    <p:sldId id="272" r:id="rId12"/>
    <p:sldId id="261" r:id="rId13"/>
    <p:sldId id="262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7990" autoAdjust="0"/>
  </p:normalViewPr>
  <p:slideViewPr>
    <p:cSldViewPr>
      <p:cViewPr>
        <p:scale>
          <a:sx n="71" d="100"/>
          <a:sy n="71" d="100"/>
        </p:scale>
        <p:origin x="1185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D363-D864-4D1C-AADD-E5DE4640600D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98F34-B21C-429F-AE4E-ED4EFCC7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concludes</a:t>
            </a:r>
            <a:r>
              <a:rPr lang="en-US" baseline="0" dirty="0" smtClean="0"/>
              <a:t> our project presentation. If you have questions, you may contact any of us via black 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/>
          </p:cNvSpPr>
          <p:nvPr userDrawn="1"/>
        </p:nvSpPr>
        <p:spPr bwMode="auto">
          <a:xfrm>
            <a:off x="-38100" y="463550"/>
            <a:ext cx="9182100" cy="6419850"/>
          </a:xfrm>
          <a:custGeom>
            <a:avLst/>
            <a:gdLst/>
            <a:ahLst/>
            <a:cxnLst>
              <a:cxn ang="0">
                <a:pos x="17280" y="12123"/>
              </a:cxn>
              <a:cxn ang="0">
                <a:pos x="0" y="12132"/>
              </a:cxn>
              <a:cxn ang="0">
                <a:pos x="2" y="4163"/>
              </a:cxn>
              <a:cxn ang="0">
                <a:pos x="262" y="3633"/>
              </a:cxn>
              <a:cxn ang="0">
                <a:pos x="567" y="3147"/>
              </a:cxn>
              <a:cxn ang="0">
                <a:pos x="912" y="2704"/>
              </a:cxn>
              <a:cxn ang="0">
                <a:pos x="1295" y="2299"/>
              </a:cxn>
              <a:cxn ang="0">
                <a:pos x="1714" y="1931"/>
              </a:cxn>
              <a:cxn ang="0">
                <a:pos x="2166" y="1602"/>
              </a:cxn>
              <a:cxn ang="0">
                <a:pos x="2649" y="1308"/>
              </a:cxn>
              <a:cxn ang="0">
                <a:pos x="3160" y="1048"/>
              </a:cxn>
              <a:cxn ang="0">
                <a:pos x="3696" y="820"/>
              </a:cxn>
              <a:cxn ang="0">
                <a:pos x="4255" y="623"/>
              </a:cxn>
              <a:cxn ang="0">
                <a:pos x="4835" y="457"/>
              </a:cxn>
              <a:cxn ang="0">
                <a:pos x="5433" y="319"/>
              </a:cxn>
              <a:cxn ang="0">
                <a:pos x="6047" y="207"/>
              </a:cxn>
              <a:cxn ang="0">
                <a:pos x="6673" y="121"/>
              </a:cxn>
              <a:cxn ang="0">
                <a:pos x="7311" y="59"/>
              </a:cxn>
              <a:cxn ang="0">
                <a:pos x="7955" y="19"/>
              </a:cxn>
              <a:cxn ang="0">
                <a:pos x="8605" y="0"/>
              </a:cxn>
              <a:cxn ang="0">
                <a:pos x="9259" y="1"/>
              </a:cxn>
              <a:cxn ang="0">
                <a:pos x="9911" y="20"/>
              </a:cxn>
              <a:cxn ang="0">
                <a:pos x="10562" y="55"/>
              </a:cxn>
              <a:cxn ang="0">
                <a:pos x="11209" y="107"/>
              </a:cxn>
              <a:cxn ang="0">
                <a:pos x="11848" y="172"/>
              </a:cxn>
              <a:cxn ang="0">
                <a:pos x="12477" y="250"/>
              </a:cxn>
              <a:cxn ang="0">
                <a:pos x="13094" y="338"/>
              </a:cxn>
              <a:cxn ang="0">
                <a:pos x="13695" y="435"/>
              </a:cxn>
              <a:cxn ang="0">
                <a:pos x="14280" y="542"/>
              </a:cxn>
              <a:cxn ang="0">
                <a:pos x="14845" y="655"/>
              </a:cxn>
              <a:cxn ang="0">
                <a:pos x="15387" y="772"/>
              </a:cxn>
              <a:cxn ang="0">
                <a:pos x="15904" y="894"/>
              </a:cxn>
              <a:cxn ang="0">
                <a:pos x="16393" y="1019"/>
              </a:cxn>
              <a:cxn ang="0">
                <a:pos x="16853" y="1144"/>
              </a:cxn>
              <a:cxn ang="0">
                <a:pos x="17280" y="1268"/>
              </a:cxn>
              <a:cxn ang="0">
                <a:pos x="17280" y="1980"/>
              </a:cxn>
              <a:cxn ang="0">
                <a:pos x="17280" y="2678"/>
              </a:cxn>
              <a:cxn ang="0">
                <a:pos x="17280" y="3364"/>
              </a:cxn>
              <a:cxn ang="0">
                <a:pos x="17280" y="4043"/>
              </a:cxn>
              <a:cxn ang="0">
                <a:pos x="17280" y="4712"/>
              </a:cxn>
              <a:cxn ang="0">
                <a:pos x="17280" y="5377"/>
              </a:cxn>
              <a:cxn ang="0">
                <a:pos x="17280" y="6038"/>
              </a:cxn>
              <a:cxn ang="0">
                <a:pos x="17280" y="6696"/>
              </a:cxn>
              <a:cxn ang="0">
                <a:pos x="17280" y="7355"/>
              </a:cxn>
              <a:cxn ang="0">
                <a:pos x="17280" y="8015"/>
              </a:cxn>
              <a:cxn ang="0">
                <a:pos x="17280" y="8680"/>
              </a:cxn>
              <a:cxn ang="0">
                <a:pos x="17280" y="9350"/>
              </a:cxn>
              <a:cxn ang="0">
                <a:pos x="17280" y="10027"/>
              </a:cxn>
              <a:cxn ang="0">
                <a:pos x="17280" y="10714"/>
              </a:cxn>
              <a:cxn ang="0">
                <a:pos x="17280" y="11413"/>
              </a:cxn>
              <a:cxn ang="0">
                <a:pos x="17280" y="12123"/>
              </a:cxn>
            </a:cxnLst>
            <a:rect l="0" t="0" r="r" b="b"/>
            <a:pathLst>
              <a:path w="17280" h="12132">
                <a:moveTo>
                  <a:pt x="17280" y="12123"/>
                </a:moveTo>
                <a:lnTo>
                  <a:pt x="0" y="12132"/>
                </a:lnTo>
                <a:lnTo>
                  <a:pt x="2" y="4163"/>
                </a:lnTo>
                <a:lnTo>
                  <a:pt x="262" y="3633"/>
                </a:lnTo>
                <a:lnTo>
                  <a:pt x="567" y="3147"/>
                </a:lnTo>
                <a:lnTo>
                  <a:pt x="912" y="2704"/>
                </a:lnTo>
                <a:lnTo>
                  <a:pt x="1295" y="2299"/>
                </a:lnTo>
                <a:lnTo>
                  <a:pt x="1714" y="1931"/>
                </a:lnTo>
                <a:lnTo>
                  <a:pt x="2166" y="1602"/>
                </a:lnTo>
                <a:lnTo>
                  <a:pt x="2649" y="1308"/>
                </a:lnTo>
                <a:lnTo>
                  <a:pt x="3160" y="1048"/>
                </a:lnTo>
                <a:lnTo>
                  <a:pt x="3696" y="820"/>
                </a:lnTo>
                <a:lnTo>
                  <a:pt x="4255" y="623"/>
                </a:lnTo>
                <a:lnTo>
                  <a:pt x="4835" y="457"/>
                </a:lnTo>
                <a:lnTo>
                  <a:pt x="5433" y="319"/>
                </a:lnTo>
                <a:lnTo>
                  <a:pt x="6047" y="207"/>
                </a:lnTo>
                <a:lnTo>
                  <a:pt x="6673" y="121"/>
                </a:lnTo>
                <a:lnTo>
                  <a:pt x="7311" y="59"/>
                </a:lnTo>
                <a:lnTo>
                  <a:pt x="7955" y="19"/>
                </a:lnTo>
                <a:lnTo>
                  <a:pt x="8605" y="0"/>
                </a:lnTo>
                <a:lnTo>
                  <a:pt x="9259" y="1"/>
                </a:lnTo>
                <a:lnTo>
                  <a:pt x="9911" y="20"/>
                </a:lnTo>
                <a:lnTo>
                  <a:pt x="10562" y="55"/>
                </a:lnTo>
                <a:lnTo>
                  <a:pt x="11209" y="107"/>
                </a:lnTo>
                <a:lnTo>
                  <a:pt x="11848" y="172"/>
                </a:lnTo>
                <a:lnTo>
                  <a:pt x="12477" y="250"/>
                </a:lnTo>
                <a:lnTo>
                  <a:pt x="13094" y="338"/>
                </a:lnTo>
                <a:lnTo>
                  <a:pt x="13695" y="435"/>
                </a:lnTo>
                <a:lnTo>
                  <a:pt x="14280" y="542"/>
                </a:lnTo>
                <a:lnTo>
                  <a:pt x="14845" y="655"/>
                </a:lnTo>
                <a:lnTo>
                  <a:pt x="15387" y="772"/>
                </a:lnTo>
                <a:lnTo>
                  <a:pt x="15904" y="894"/>
                </a:lnTo>
                <a:lnTo>
                  <a:pt x="16393" y="1019"/>
                </a:lnTo>
                <a:lnTo>
                  <a:pt x="16853" y="1144"/>
                </a:lnTo>
                <a:lnTo>
                  <a:pt x="17280" y="1268"/>
                </a:lnTo>
                <a:lnTo>
                  <a:pt x="17280" y="1980"/>
                </a:lnTo>
                <a:lnTo>
                  <a:pt x="17280" y="2678"/>
                </a:lnTo>
                <a:lnTo>
                  <a:pt x="17280" y="3364"/>
                </a:lnTo>
                <a:lnTo>
                  <a:pt x="17280" y="4043"/>
                </a:lnTo>
                <a:lnTo>
                  <a:pt x="17280" y="4712"/>
                </a:lnTo>
                <a:lnTo>
                  <a:pt x="17280" y="5377"/>
                </a:lnTo>
                <a:lnTo>
                  <a:pt x="17280" y="6038"/>
                </a:lnTo>
                <a:lnTo>
                  <a:pt x="17280" y="6696"/>
                </a:lnTo>
                <a:lnTo>
                  <a:pt x="17280" y="7355"/>
                </a:lnTo>
                <a:lnTo>
                  <a:pt x="17280" y="8015"/>
                </a:lnTo>
                <a:lnTo>
                  <a:pt x="17280" y="8680"/>
                </a:lnTo>
                <a:lnTo>
                  <a:pt x="17280" y="9350"/>
                </a:lnTo>
                <a:lnTo>
                  <a:pt x="17280" y="10027"/>
                </a:lnTo>
                <a:lnTo>
                  <a:pt x="17280" y="10714"/>
                </a:lnTo>
                <a:lnTo>
                  <a:pt x="17280" y="11413"/>
                </a:lnTo>
                <a:lnTo>
                  <a:pt x="17280" y="12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flipV="1">
            <a:off x="-25400" y="4889500"/>
            <a:ext cx="8839200" cy="32766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 flipV="1">
            <a:off x="-25400" y="4786406"/>
            <a:ext cx="9144000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1588" y="268288"/>
            <a:ext cx="9142413" cy="1760538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/>
          <p:cNvSpPr>
            <a:spLocks/>
          </p:cNvSpPr>
          <p:nvPr userDrawn="1"/>
        </p:nvSpPr>
        <p:spPr bwMode="auto">
          <a:xfrm>
            <a:off x="523875" y="190500"/>
            <a:ext cx="8620125" cy="16589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892175" y="169862"/>
            <a:ext cx="8251826" cy="1679671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533400" y="322262"/>
            <a:ext cx="8610600" cy="15827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0274" y="4572000"/>
            <a:ext cx="9154274" cy="2310441"/>
          </a:xfrm>
          <a:custGeom>
            <a:avLst/>
            <a:gdLst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2885326"/>
              <a:gd name="connsiteX1" fmla="*/ 3996647 w 9154274"/>
              <a:gd name="connsiteY1" fmla="*/ 1890445 h 2885326"/>
              <a:gd name="connsiteX2" fmla="*/ 9154274 w 9154274"/>
              <a:gd name="connsiteY2" fmla="*/ 0 h 2885326"/>
              <a:gd name="connsiteX3" fmla="*/ 9154274 w 9154274"/>
              <a:gd name="connsiteY3" fmla="*/ 2476072 h 2885326"/>
              <a:gd name="connsiteX4" fmla="*/ 0 w 9154274"/>
              <a:gd name="connsiteY4" fmla="*/ 2455524 h 2885326"/>
              <a:gd name="connsiteX5" fmla="*/ 0 w 9154274"/>
              <a:gd name="connsiteY5" fmla="*/ 1202077 h 2885326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4274" h="2476072">
                <a:moveTo>
                  <a:pt x="0" y="1202077"/>
                </a:moveTo>
                <a:cubicBezTo>
                  <a:pt x="875016" y="1451225"/>
                  <a:pt x="2273156" y="1880171"/>
                  <a:pt x="3996647" y="1890445"/>
                </a:cubicBezTo>
                <a:cubicBezTo>
                  <a:pt x="7798941" y="1960652"/>
                  <a:pt x="8793822" y="505146"/>
                  <a:pt x="9154274" y="0"/>
                </a:cubicBezTo>
                <a:lnTo>
                  <a:pt x="9154274" y="2476072"/>
                </a:lnTo>
                <a:lnTo>
                  <a:pt x="0" y="2455524"/>
                </a:lnTo>
                <a:cubicBezTo>
                  <a:pt x="3425" y="2027434"/>
                  <a:pt x="6849" y="1599344"/>
                  <a:pt x="0" y="1202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V="1">
            <a:off x="0" y="4114800"/>
            <a:ext cx="8991600" cy="3810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 flipV="1">
            <a:off x="0" y="4571999"/>
            <a:ext cx="9144000" cy="3251199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5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5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924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Virtual Backdrop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4368"/>
            <a:ext cx="7772400" cy="2236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HCL/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CprE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575</a:t>
            </a: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Nichole Dugan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Edward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Jezisek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Project Concept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C++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v3.1.0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Android application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Version Control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GitHub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0"/>
    </mc:Choice>
    <mc:Fallback xmlns="">
      <p:transition spd="slow" advTm="2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3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Testing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Each of our team members will test the application locally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with already uploaded photos also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on different backgrounds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Photos will be evaluated based on how well the background is removed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38600" y="3429000"/>
            <a:ext cx="487363" cy="487363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="">
      <p:transition spd="slow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Definition of Success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Code removes background image and places a blue background on the photo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Hair is not blended into the background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Application is deployable on android devices meeting application requirements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Stretch Goal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Output photo meets ICAO standards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0"/>
    </mc:Choice>
    <mc:Fallback xmlns="">
      <p:transition spd="slow" advTm="4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Please submit questions to us via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BlackBoard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Schulte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Team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Pitch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Virtual Backdrop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 if any photo could be your driver’s license photo?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go to a station to get your driver’s license photo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have a backdrop in order to get federal standards</a:t>
            </a: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5000" y="1981200"/>
            <a:ext cx="2162175" cy="4517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Eligible driver’s license and ID holders in the state of Iowa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18 to 70 years old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Renewing or updating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Younger generations (18-30)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Thrive in a culture of mobile development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to choose self-service over in person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Residents who prefer to avoid the DMV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Customers complain about their license photos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Allows for flexibility and customer choice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Kiosks in Iowa could take up less space if they didn’t have to use a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0" r="20000"/>
          <a:stretch/>
        </p:blipFill>
        <p:spPr>
          <a:xfrm>
            <a:off x="5334000" y="1905000"/>
            <a:ext cx="2850882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Previous Attempts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Current algorithms have some flaws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Vendor current solution has problems with including subject’s hair in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Other algorithms don’t appear to remove the whole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Other algorithm deals with video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Most deal with color matching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2365515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15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Nichole Dugan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MorphoTrust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USA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 for virtual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backdrop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Jeong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-In Park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Jin-Tak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Choi,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Koren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University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Algorithm using a Code Book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Splits image into sections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Microsoft Research Video Algorithm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Tries to identify foreground and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Uses color matching to try to determine if a pixel is in the foreground or background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background identification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has a good framework for identifying backgrounds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Using video may improve the quality of detecting the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Team’s experience can help us solve this problem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</a:t>
            </a:r>
          </a:p>
          <a:p>
            <a:pPr marL="742950" lvl="2" indent="-342900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Allow users to capture video and upload photos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II</a:t>
            </a:r>
          </a:p>
          <a:p>
            <a:pPr marL="742950" lvl="2" indent="-342900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Remove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and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replace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Phase III</a:t>
            </a:r>
          </a:p>
          <a:p>
            <a:pPr marL="742950" lvl="2" indent="-342900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Integrate virtual backdrop into an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Android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IV</a:t>
            </a:r>
          </a:p>
          <a:p>
            <a:pPr marL="742950" lvl="2" indent="-342900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Add ICAO requirement checks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3299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040881" y="919955"/>
            <a:ext cx="1500187" cy="2416334"/>
            <a:chOff x="7040881" y="919955"/>
            <a:chExt cx="1500187" cy="241633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881" y="919955"/>
              <a:ext cx="1500187" cy="2005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40881" y="2966957"/>
              <a:ext cx="150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Brian Schulte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64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00"/>
    </mc:Choice>
    <mc:Fallback xmlns="">
      <p:transition spd="slow" advTm="9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sPlan_ps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52922-DE84-443C-ACF9-B65630A64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(Burgundy Wave design)</Template>
  <TotalTime>377</TotalTime>
  <Words>419</Words>
  <Application>Microsoft Office PowerPoint</Application>
  <PresentationFormat>On-screen Show (4:3)</PresentationFormat>
  <Paragraphs>88</Paragraphs>
  <Slides>13</Slides>
  <Notes>5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BsPlan_psn</vt:lpstr>
      <vt:lpstr>Custom Design</vt:lpstr>
      <vt:lpstr>Virtual Backdrop</vt:lpstr>
      <vt:lpstr>The Team</vt:lpstr>
      <vt:lpstr>The Pitch</vt:lpstr>
      <vt:lpstr>Target Audience</vt:lpstr>
      <vt:lpstr>Why this is needed</vt:lpstr>
      <vt:lpstr>Previous Attempts</vt:lpstr>
      <vt:lpstr>Related work</vt:lpstr>
      <vt:lpstr>Opportunities</vt:lpstr>
      <vt:lpstr>Project Phases</vt:lpstr>
      <vt:lpstr>Project Concept</vt:lpstr>
      <vt:lpstr>Testing</vt:lpstr>
      <vt:lpstr>Definition of Success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Backdrop</dc:title>
  <dc:creator>Nichole Dugan</dc:creator>
  <cp:lastModifiedBy>Nichole Dugan</cp:lastModifiedBy>
  <cp:revision>24</cp:revision>
  <dcterms:created xsi:type="dcterms:W3CDTF">2016-02-21T16:52:06Z</dcterms:created>
  <dcterms:modified xsi:type="dcterms:W3CDTF">2016-02-25T01:50:37Z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TC103852689990</vt:lpwstr>
  </property>
</Properties>
</file>