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936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09A4-12AB-534E-A836-57EE8B84EB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2E81-E11B-BD40-8A38-6B7067FE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Rhine Dall’s key schedule algorithm</a:t>
            </a:r>
          </a:p>
          <a:p>
            <a:r>
              <a:rPr lang="en-US" dirty="0" smtClean="0"/>
              <a:t>Larger key sizes are useless</a:t>
            </a:r>
          </a:p>
          <a:p>
            <a:r>
              <a:rPr lang="en-US" dirty="0" smtClean="0"/>
              <a:t>Encrypts</a:t>
            </a:r>
            <a:r>
              <a:rPr lang="en-US" baseline="0" dirty="0" smtClean="0"/>
              <a:t> 128 bit blocks of plaintext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02E81-E11B-BD40-8A38-6B7067FEE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128 bit round keys k0 </a:t>
            </a:r>
            <a:r>
              <a:rPr lang="en-US" baseline="0" dirty="0" smtClean="0"/>
              <a:t>- k(of)n </a:t>
            </a:r>
            <a:r>
              <a:rPr lang="en-US" dirty="0" smtClean="0"/>
              <a:t>are produced by the key schedule algorithm</a:t>
            </a:r>
          </a:p>
          <a:p>
            <a:r>
              <a:rPr lang="en-US" dirty="0" smtClean="0"/>
              <a:t>The substitution algorithm in </a:t>
            </a:r>
            <a:r>
              <a:rPr lang="en-US" dirty="0" err="1" smtClean="0"/>
              <a:t>SubBytes</a:t>
            </a:r>
            <a:r>
              <a:rPr lang="en-US" dirty="0" smtClean="0"/>
              <a:t> performs</a:t>
            </a:r>
            <a:r>
              <a:rPr lang="en-US" baseline="0" dirty="0" smtClean="0"/>
              <a:t> an operation that </a:t>
            </a:r>
            <a:r>
              <a:rPr lang="en-US" dirty="0" smtClean="0"/>
              <a:t>randomizes the </a:t>
            </a:r>
            <a:r>
              <a:rPr lang="en-US" baseline="0" dirty="0" smtClean="0"/>
              <a:t>bytes which produces confusion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ShiftRows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MixColumns</a:t>
            </a:r>
            <a:r>
              <a:rPr lang="en-US" baseline="0" dirty="0" smtClean="0"/>
              <a:t> permute the bytes and together produce diffusion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Repeat x # of times based on the key size</a:t>
            </a:r>
          </a:p>
          <a:p>
            <a:r>
              <a:rPr lang="en-US" baseline="0" dirty="0" smtClean="0"/>
              <a:t>Exit with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02E81-E11B-BD40-8A38-6B7067FEE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NIST provided</a:t>
            </a:r>
            <a:r>
              <a:rPr lang="en-US" baseline="0" dirty="0" smtClean="0"/>
              <a:t> the standard for AES</a:t>
            </a:r>
            <a:endParaRPr lang="en-US" dirty="0" smtClean="0"/>
          </a:p>
          <a:p>
            <a:r>
              <a:rPr lang="en-US" dirty="0" smtClean="0"/>
              <a:t>DES vulnerability: such as its key size being too small at 56 bits</a:t>
            </a:r>
          </a:p>
          <a:p>
            <a:r>
              <a:rPr lang="en-US" dirty="0" smtClean="0"/>
              <a:t>There’s no none way to crack an AES cipher as long as it’s key is safe</a:t>
            </a:r>
            <a:r>
              <a:rPr lang="en-US" baseline="0" dirty="0" smtClean="0"/>
              <a:t> and it well implemented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02E81-E11B-BD40-8A38-6B7067FEE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stealing and padding as two ways to make a plaintext work with the cipher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stealing you encrypt the second to last block,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it with the last block, and encrypt it again and use it as your new last block</a:t>
            </a:r>
          </a:p>
          <a:p>
            <a:r>
              <a:rPr lang="en-US" baseline="0" dirty="0" smtClean="0"/>
              <a:t>With padding you just add on new bits to fit to the next block</a:t>
            </a:r>
          </a:p>
          <a:p>
            <a:r>
              <a:rPr lang="en-US" dirty="0" smtClean="0"/>
              <a:t>AES</a:t>
            </a:r>
            <a:r>
              <a:rPr lang="en-US" baseline="0" dirty="0" smtClean="0"/>
              <a:t> enciphers 128 bits, and using it repeatedly is how blocks are enciphered. I could only imagine that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stealing would be used when there were harsh constraints on the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02E81-E11B-BD40-8A38-6B7067FEE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657D-70F0-EB4A-94C9-5C05AD8FF7C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04D0-BB4B-5748-BCD9-1E1B9A96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48363" cy="1325563"/>
          </a:xfrm>
        </p:spPr>
        <p:txBody>
          <a:bodyPr/>
          <a:lstStyle/>
          <a:p>
            <a:r>
              <a:rPr lang="en-US" dirty="0" smtClean="0"/>
              <a:t>Breakdown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4" y="2077256"/>
            <a:ext cx="4667459" cy="4351338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through K</a:t>
            </a:r>
            <a:r>
              <a:rPr lang="en-US" baseline="-25000" dirty="0"/>
              <a:t>R</a:t>
            </a:r>
            <a:r>
              <a:rPr lang="en-US" dirty="0" smtClean="0"/>
              <a:t> are round keys</a:t>
            </a:r>
          </a:p>
          <a:p>
            <a:r>
              <a:rPr lang="en-US" dirty="0" smtClean="0"/>
              <a:t>Key sizes vary, but 128 bit is most common</a:t>
            </a:r>
          </a:p>
          <a:p>
            <a:r>
              <a:rPr lang="en-US" dirty="0" smtClean="0"/>
              <a:t>Encrypts 128 bit blocks, but only performs transformations on the 16 bytes of the the block</a:t>
            </a:r>
          </a:p>
        </p:txBody>
      </p:sp>
      <p:pic>
        <p:nvPicPr>
          <p:cNvPr id="2050" name="Picture 2" descr="ttps://www.tutorialspoint.com/cryptography/images/aes_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83" y="1027906"/>
            <a:ext cx="6776439" cy="47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48363" cy="1325563"/>
          </a:xfrm>
        </p:spPr>
        <p:txBody>
          <a:bodyPr/>
          <a:lstStyle/>
          <a:p>
            <a:r>
              <a:rPr lang="en-US" dirty="0" smtClean="0"/>
              <a:t>Breakdown 2/2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836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AddRoundKey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SubBytes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ShiftRows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MixColumns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1. through 3. x10 </a:t>
            </a:r>
            <a:r>
              <a:rPr lang="mr-IN" dirty="0" smtClean="0"/>
              <a:t>–</a:t>
            </a:r>
            <a:r>
              <a:rPr lang="en-US" dirty="0" smtClean="0"/>
              <a:t> 14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SubBytes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ShiftRows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AddRoundKey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11" y="1424065"/>
            <a:ext cx="5821304" cy="46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ymmetric key cipher</a:t>
            </a:r>
          </a:p>
          <a:p>
            <a:r>
              <a:rPr lang="en-US" dirty="0" smtClean="0"/>
              <a:t>A federal standard for encrypting government documents beginning in 2002</a:t>
            </a:r>
          </a:p>
          <a:p>
            <a:r>
              <a:rPr lang="en-US" dirty="0" smtClean="0"/>
              <a:t>Superseded DES (1977), which is known to have vulnerabilities</a:t>
            </a:r>
          </a:p>
          <a:p>
            <a:r>
              <a:rPr lang="en-US" dirty="0" smtClean="0"/>
              <a:t>No none way to crack an AES cipher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3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 Stealing vs.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 enciphers a block of plaintext at a time</a:t>
            </a:r>
          </a:p>
          <a:p>
            <a:r>
              <a:rPr lang="en-US" dirty="0" smtClean="0"/>
              <a:t>As a block cipher has a mode of operation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stealing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Which is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334</Words>
  <Application>Microsoft Macintosh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AES Cipher</vt:lpstr>
      <vt:lpstr>Breakdown 1/2</vt:lpstr>
      <vt:lpstr>Breakdown 2/2</vt:lpstr>
      <vt:lpstr>AES: What it is</vt:lpstr>
      <vt:lpstr>Ciphertext Stealing vs. Padding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Cipher</dc:title>
  <dc:creator>Evan Fancher</dc:creator>
  <cp:lastModifiedBy>Evan Fancher</cp:lastModifiedBy>
  <cp:revision>20</cp:revision>
  <dcterms:created xsi:type="dcterms:W3CDTF">2018-09-24T13:18:56Z</dcterms:created>
  <dcterms:modified xsi:type="dcterms:W3CDTF">2018-09-26T05:06:38Z</dcterms:modified>
</cp:coreProperties>
</file>