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50" d="100"/>
          <a:sy n="150" d="100"/>
        </p:scale>
        <p:origin x="-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C5B5-A772-61B0-DF5C-7E17C70C0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9498F-5F02-1A49-3395-A96B431DF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49D3-1576-9C1F-D66D-72B37A82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C5-39D3-FE41-AE3C-1CB9932C535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0466-8A48-2B90-89AE-63B9807D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1097E-C611-A85E-2E53-E3A2BF5F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E5BE-F065-C64D-ABE1-584FB574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89B0-3A58-AED4-6908-BC81F456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67A61-D47A-6680-2CE7-1005DA419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0EC7-D1B5-DF37-222B-ABC04326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C5-39D3-FE41-AE3C-1CB9932C535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222D-BEA4-B126-2FA2-BE5CFFD3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51D89-D8E5-8C7C-BB97-983E1675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E5BE-F065-C64D-ABE1-584FB574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8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A4490-99BD-9AA0-A01B-3744A4B3D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2986A-E84F-F171-6501-E2F930BE3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CC494-7E90-30DE-BA3A-3C4D8B8D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C5-39D3-FE41-AE3C-1CB9932C535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5528-F4DB-33AB-8DA4-F9F0B305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8712-F8DE-A04A-A2BF-FE50B36E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E5BE-F065-C64D-ABE1-584FB574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7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6CF4-57B1-FBF5-1B05-1BFA56E8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7485-A09B-7A5B-A216-65A919B2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E6F6-7A5D-098B-2B68-2C7E3F3C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C5-39D3-FE41-AE3C-1CB9932C535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85DB-1E1E-5E8F-D3F3-98B97FE3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3FDA-F3B2-83A0-E6CC-46F0099A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E5BE-F065-C64D-ABE1-584FB574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AE78-EB6B-473F-8B25-5D5B26CD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56BC4-B9F7-B7DE-39B9-F82B3638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EEAA-EDAA-7A02-C123-7EB7F120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C5-39D3-FE41-AE3C-1CB9932C535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2207-293A-A7EF-1705-78E4C6B0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EF65-A1E3-36A2-8D0C-13BAA5E3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E5BE-F065-C64D-ABE1-584FB574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2D93-0996-D87B-D067-482BEF7D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5E9D-F968-6675-5214-95BAE363A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F19FE-DA4D-56C6-C94D-7EF9546A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ED15C-6947-E08B-A69A-CE946F1B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C5-39D3-FE41-AE3C-1CB9932C535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77B0E-A479-1A7C-2EBC-AB26FBCE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590B2-EFB8-EF9A-AAA2-4C9897B8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E5BE-F065-C64D-ABE1-584FB574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0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3E3C-9A6C-77C3-7764-53881CC8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A029A-CC49-E311-380E-A9EF1BF8A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0D31-BD09-91FA-11FB-019BE7A62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7597D-4E4D-B989-B876-70D6AFBC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1DC96-04A8-4C17-9578-AD57E1E08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30268-D3CD-3D39-5C37-20F18639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C5-39D3-FE41-AE3C-1CB9932C535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69420-05A4-860A-74CD-36CAEA96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74612-F9C9-9850-6CFA-087F56E3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E5BE-F065-C64D-ABE1-584FB574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FAB7-04BB-3935-93DB-3CD14AA1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8559B-E947-A1C1-1500-F7C3CC3A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C5-39D3-FE41-AE3C-1CB9932C535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42CF8-6C4D-93D3-959C-FA591900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54706-74ED-8F70-7ED3-2C21B885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E5BE-F065-C64D-ABE1-584FB574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6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60E93-3C2F-DACE-0DE0-88D98C73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C5-39D3-FE41-AE3C-1CB9932C535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EED02-F6CD-2510-AC81-53EB217F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1ECC3-1DB2-E713-F91C-18C9550C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E5BE-F065-C64D-ABE1-584FB574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2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4111-0080-05A1-87C6-3C0796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9EBF-2673-96D9-99B4-98C7B7151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ABA1A-EF26-8524-B0E7-C1C0EACD9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15ADD-97D2-CE45-66AD-F68C545B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C5-39D3-FE41-AE3C-1CB9932C535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0703C-B8E0-140E-40B6-C66E3944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615B3-A9E1-2B96-AE22-4073CB84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E5BE-F065-C64D-ABE1-584FB574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D5BA-71DD-1AF8-F7A7-CDCA644C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7DB72-2622-43FE-0ED5-FE9B1C2A8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F5B6C-23E4-1A0E-3E8E-879D46F90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E8BBB-6A0E-BAC2-AEE8-51643701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90C5-39D3-FE41-AE3C-1CB9932C535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00DFA-9B0C-7A04-4009-F71002AA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FD54-A573-9293-190B-6A52F743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1E5BE-F065-C64D-ABE1-584FB574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69FDF-D626-E3F4-CF85-8E957FE9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B9522-AC14-EA75-1E47-0BF5B0914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5290-AB1F-D90E-3A3C-D06C35913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390C5-39D3-FE41-AE3C-1CB9932C535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800EC-AD3F-9FF8-B745-1AA449BEB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880DE-F84C-97C5-AF89-C9CD0C58F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1E5BE-F065-C64D-ABE1-584FB574C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0160922-997E-10E9-436C-BDCF23D070C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844800" y="177800"/>
            <a:ext cx="6502400" cy="6502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7850B8-33D2-EF6B-AAEB-E4D84B9682B8}"/>
              </a:ext>
            </a:extLst>
          </p:cNvPr>
          <p:cNvSpPr/>
          <p:nvPr/>
        </p:nvSpPr>
        <p:spPr>
          <a:xfrm>
            <a:off x="7525407" y="1986455"/>
            <a:ext cx="777766" cy="178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D2F39-C933-5A7F-CE79-CDBBE00E9B62}"/>
              </a:ext>
            </a:extLst>
          </p:cNvPr>
          <p:cNvSpPr/>
          <p:nvPr/>
        </p:nvSpPr>
        <p:spPr>
          <a:xfrm>
            <a:off x="7711673" y="2739989"/>
            <a:ext cx="1034394" cy="178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8572D6-EA7A-B6DC-0E7F-604D6BAFE650}"/>
              </a:ext>
            </a:extLst>
          </p:cNvPr>
          <p:cNvSpPr/>
          <p:nvPr/>
        </p:nvSpPr>
        <p:spPr>
          <a:xfrm>
            <a:off x="7576206" y="3990719"/>
            <a:ext cx="1034394" cy="352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3A7767-11E5-FC91-2EBF-656CF4BEA29E}"/>
              </a:ext>
            </a:extLst>
          </p:cNvPr>
          <p:cNvSpPr/>
          <p:nvPr/>
        </p:nvSpPr>
        <p:spPr>
          <a:xfrm>
            <a:off x="3445934" y="2739989"/>
            <a:ext cx="1034394" cy="178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69AA29-7DDD-13C6-B22A-DCC8396482B1}"/>
              </a:ext>
            </a:extLst>
          </p:cNvPr>
          <p:cNvSpPr/>
          <p:nvPr/>
        </p:nvSpPr>
        <p:spPr>
          <a:xfrm>
            <a:off x="3776133" y="4167058"/>
            <a:ext cx="1356859" cy="252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3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Freeland</dc:creator>
  <cp:lastModifiedBy>Erik Freeland</cp:lastModifiedBy>
  <cp:revision>2</cp:revision>
  <dcterms:created xsi:type="dcterms:W3CDTF">2024-06-26T16:11:28Z</dcterms:created>
  <dcterms:modified xsi:type="dcterms:W3CDTF">2024-06-26T16:14:59Z</dcterms:modified>
</cp:coreProperties>
</file>