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118"/>
            <a:ext cx="8229600" cy="620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A new dinosaur family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10177" y="1221008"/>
            <a:ext cx="5467578" cy="544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Primary paper: </a:t>
            </a:r>
            <a:r>
              <a:rPr lang="en-US" sz="2400" dirty="0" smtClean="0"/>
              <a:t>A new hypothesis of dinosaur relationships and early dinosaur evolution</a:t>
            </a:r>
          </a:p>
          <a:p>
            <a:pPr marL="0" indent="0">
              <a:buNone/>
            </a:pPr>
            <a:r>
              <a:rPr lang="en-US" sz="1800" dirty="0" smtClean="0"/>
              <a:t>Baron et al, </a:t>
            </a:r>
            <a:r>
              <a:rPr lang="en-US" sz="1800" i="1" dirty="0" smtClean="0"/>
              <a:t>Nature</a:t>
            </a:r>
            <a:r>
              <a:rPr lang="en-US" sz="1800" dirty="0" smtClean="0"/>
              <a:t> doi:10.1038/nature21700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News &amp; Views: </a:t>
            </a:r>
            <a:r>
              <a:rPr lang="en-US" sz="2400" dirty="0" err="1" smtClean="0"/>
              <a:t>Palaeontology</a:t>
            </a:r>
            <a:r>
              <a:rPr lang="en-US" sz="2400" dirty="0" smtClean="0"/>
              <a:t>: Dividing the dinosaurs</a:t>
            </a:r>
          </a:p>
          <a:p>
            <a:pPr marL="0" indent="0">
              <a:buNone/>
            </a:pPr>
            <a:r>
              <a:rPr lang="en-US" sz="1800" dirty="0" smtClean="0"/>
              <a:t>Kevin </a:t>
            </a:r>
            <a:r>
              <a:rPr lang="en-US" sz="1800" dirty="0" err="1" smtClean="0"/>
              <a:t>Padian</a:t>
            </a:r>
            <a:r>
              <a:rPr lang="en-US" sz="1800" dirty="0" smtClean="0"/>
              <a:t>,</a:t>
            </a:r>
            <a:r>
              <a:rPr lang="en-US" sz="1800" i="1" dirty="0" smtClean="0"/>
              <a:t> Nature </a:t>
            </a:r>
            <a:r>
              <a:rPr lang="en-US" sz="1800" dirty="0" smtClean="0"/>
              <a:t>doi:10.1038/543494a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Editor's summary</a:t>
            </a:r>
          </a:p>
          <a:p>
            <a:pPr marL="0" indent="0">
              <a:buNone/>
            </a:pPr>
            <a:r>
              <a:rPr lang="en-US" sz="1800" i="1" dirty="0" smtClean="0"/>
              <a:t>Nature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A 130-Year-Old Fact About Dinosaurs Might Be Wrong</a:t>
            </a:r>
          </a:p>
          <a:p>
            <a:pPr marL="0" indent="0">
              <a:buNone/>
            </a:pPr>
            <a:r>
              <a:rPr lang="en-US" sz="1800" dirty="0" smtClean="0"/>
              <a:t>Ed Yong, </a:t>
            </a:r>
            <a:r>
              <a:rPr lang="en-US" sz="1800" i="1" dirty="0" smtClean="0"/>
              <a:t>The Atlantic</a:t>
            </a:r>
            <a:endParaRPr lang="en-US" sz="18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277755" y="141637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082377" y="911688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Munroe Score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" y="1346141"/>
            <a:ext cx="1646042" cy="12535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278589" y="2818822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65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7294870" y="5475996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70</a:t>
            </a:r>
            <a:endParaRPr 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7277755" y="415554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68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" y="3211264"/>
            <a:ext cx="1646042" cy="1062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" y="5410876"/>
            <a:ext cx="1532377" cy="11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Case study: A new dinosaur family tree</vt:lpstr>
    </vt:vector>
  </TitlesOfParts>
  <Company>EMBO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 new dinosaur family tree</dc:title>
  <dc:creator>Andrew Hufton</dc:creator>
  <cp:lastModifiedBy>Andrew Hufton</cp:lastModifiedBy>
  <cp:revision>5</cp:revision>
  <dcterms:created xsi:type="dcterms:W3CDTF">2017-03-29T13:04:44Z</dcterms:created>
  <dcterms:modified xsi:type="dcterms:W3CDTF">2017-03-29T13:26:36Z</dcterms:modified>
</cp:coreProperties>
</file>