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20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7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8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5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7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1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1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9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4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6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7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9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8118"/>
            <a:ext cx="8229600" cy="6207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Case study: A new dinosaur family tree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810177" y="1221008"/>
            <a:ext cx="5467578" cy="54434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Primary paper: </a:t>
            </a:r>
            <a:r>
              <a:rPr lang="en-US" sz="2400" dirty="0" smtClean="0"/>
              <a:t>A new hypothesis of dinosaur relationships and early dinosaur evolution</a:t>
            </a:r>
          </a:p>
          <a:p>
            <a:pPr marL="0" indent="0">
              <a:buNone/>
            </a:pPr>
            <a:r>
              <a:rPr lang="en-US" sz="1800" dirty="0" smtClean="0"/>
              <a:t>Baron et al, </a:t>
            </a:r>
            <a:r>
              <a:rPr lang="en-US" sz="1800" i="1" dirty="0" smtClean="0"/>
              <a:t>Nature</a:t>
            </a:r>
            <a:r>
              <a:rPr lang="en-US" sz="1800" dirty="0" smtClean="0"/>
              <a:t> doi:10.1038/nature21700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b="1" dirty="0" smtClean="0"/>
              <a:t>News &amp; Views: </a:t>
            </a:r>
            <a:r>
              <a:rPr lang="en-US" sz="2400" dirty="0" err="1" smtClean="0"/>
              <a:t>Palaeontology</a:t>
            </a:r>
            <a:r>
              <a:rPr lang="en-US" sz="2400" dirty="0" smtClean="0"/>
              <a:t>: Dividing the dinosaurs</a:t>
            </a:r>
          </a:p>
          <a:p>
            <a:pPr marL="0" indent="0">
              <a:buNone/>
            </a:pPr>
            <a:r>
              <a:rPr lang="en-US" sz="1800" dirty="0" smtClean="0"/>
              <a:t>Kevin </a:t>
            </a:r>
            <a:r>
              <a:rPr lang="en-US" sz="1800" dirty="0" err="1" smtClean="0"/>
              <a:t>Padian</a:t>
            </a:r>
            <a:r>
              <a:rPr lang="en-US" sz="1800" dirty="0" smtClean="0"/>
              <a:t>,</a:t>
            </a:r>
            <a:r>
              <a:rPr lang="en-US" sz="1800" i="1" dirty="0" smtClean="0"/>
              <a:t> Nature </a:t>
            </a:r>
            <a:r>
              <a:rPr lang="en-US" sz="1800" dirty="0" smtClean="0"/>
              <a:t>doi:10.1038/543494a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b="1" dirty="0" smtClean="0"/>
              <a:t>Editor's summary</a:t>
            </a:r>
          </a:p>
          <a:p>
            <a:pPr marL="0" indent="0">
              <a:buNone/>
            </a:pPr>
            <a:r>
              <a:rPr lang="en-US" sz="1800" i="1" dirty="0" smtClean="0"/>
              <a:t>Nature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A 130-Year-Old Fact About Dinosaurs Might Be Wrong</a:t>
            </a:r>
          </a:p>
          <a:p>
            <a:pPr marL="0" indent="0">
              <a:buNone/>
            </a:pPr>
            <a:r>
              <a:rPr lang="en-US" sz="1800" dirty="0" smtClean="0"/>
              <a:t>Ed Yong, </a:t>
            </a:r>
            <a:r>
              <a:rPr lang="en-US" sz="1800" i="1" dirty="0" smtClean="0"/>
              <a:t>The Atlantic</a:t>
            </a:r>
            <a:endParaRPr lang="en-US" sz="1800" i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7277755" y="1416375"/>
            <a:ext cx="1188536" cy="11884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55.1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082377" y="911688"/>
            <a:ext cx="15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Munroe Score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5" y="1346141"/>
            <a:ext cx="1646042" cy="1253569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7278589" y="2818822"/>
            <a:ext cx="1188536" cy="11884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59.4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7294870" y="5475996"/>
            <a:ext cx="1188536" cy="11884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67.5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7277755" y="4155545"/>
            <a:ext cx="1188536" cy="11884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61.4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35" y="3211264"/>
            <a:ext cx="1646042" cy="10624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28" y="5410876"/>
            <a:ext cx="1532377" cy="119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4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75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Case study: A new dinosaur family tree</vt:lpstr>
    </vt:vector>
  </TitlesOfParts>
  <Company>EMBO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A new dinosaur family tree</dc:title>
  <dc:creator>Andrew Hufton</dc:creator>
  <cp:lastModifiedBy>Andrew Hufton</cp:lastModifiedBy>
  <cp:revision>6</cp:revision>
  <dcterms:created xsi:type="dcterms:W3CDTF">2017-03-29T13:04:44Z</dcterms:created>
  <dcterms:modified xsi:type="dcterms:W3CDTF">2017-03-29T13:49:48Z</dcterms:modified>
</cp:coreProperties>
</file>