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7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E8BC-75BF-B149-A15D-29A8E31B1DED}" type="datetimeFigureOut">
              <a:rPr lang="en-US" smtClean="0"/>
              <a:t>29/03/17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DF583-B3E8-2645-A9F8-F1D432A39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8118"/>
            <a:ext cx="8229600" cy="620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study: A new dinosaur family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10177" y="1221008"/>
            <a:ext cx="5467578" cy="5443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Primary paper: </a:t>
            </a:r>
            <a:r>
              <a:rPr lang="en-US" sz="2400" dirty="0" smtClean="0"/>
              <a:t>A new hypothesis of dinosaur relationships and early dinosaur evolution</a:t>
            </a:r>
          </a:p>
          <a:p>
            <a:pPr marL="0" indent="0">
              <a:buNone/>
            </a:pPr>
            <a:r>
              <a:rPr lang="en-US" sz="1800" dirty="0" smtClean="0"/>
              <a:t>Baron et al, </a:t>
            </a:r>
            <a:r>
              <a:rPr lang="en-US" sz="1800" i="1" dirty="0" smtClean="0"/>
              <a:t>Nature</a:t>
            </a:r>
            <a:r>
              <a:rPr lang="en-US" sz="1800" dirty="0" smtClean="0"/>
              <a:t> doi:10.1038/nature21700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 smtClean="0"/>
              <a:t>News &amp; Views: </a:t>
            </a:r>
            <a:r>
              <a:rPr lang="en-US" sz="2400" dirty="0" err="1" smtClean="0"/>
              <a:t>Palaeontology</a:t>
            </a:r>
            <a:r>
              <a:rPr lang="en-US" sz="2400" dirty="0" smtClean="0"/>
              <a:t>: Dividing the dinosaurs</a:t>
            </a:r>
          </a:p>
          <a:p>
            <a:pPr marL="0" indent="0">
              <a:buNone/>
            </a:pPr>
            <a:r>
              <a:rPr lang="en-US" sz="1800" dirty="0" smtClean="0"/>
              <a:t>Kevin </a:t>
            </a:r>
            <a:r>
              <a:rPr lang="en-US" sz="1800" dirty="0" err="1" smtClean="0"/>
              <a:t>Padian</a:t>
            </a:r>
            <a:r>
              <a:rPr lang="en-US" sz="1800" dirty="0" smtClean="0"/>
              <a:t>,</a:t>
            </a:r>
            <a:r>
              <a:rPr lang="en-US" sz="1800" i="1" dirty="0" smtClean="0"/>
              <a:t> Nature </a:t>
            </a:r>
            <a:r>
              <a:rPr lang="en-US" sz="1800" dirty="0" smtClean="0"/>
              <a:t>doi:10.1038/543494a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 smtClean="0"/>
              <a:t>Editor's summary</a:t>
            </a:r>
          </a:p>
          <a:p>
            <a:pPr marL="0" indent="0">
              <a:buNone/>
            </a:pPr>
            <a:r>
              <a:rPr lang="en-US" sz="1800" i="1" dirty="0" smtClean="0"/>
              <a:t>Nature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A 130-Year-Old Fact About Dinosaurs Might Be Wrong</a:t>
            </a:r>
          </a:p>
          <a:p>
            <a:pPr marL="0" indent="0">
              <a:buNone/>
            </a:pPr>
            <a:r>
              <a:rPr lang="en-US" sz="1800" dirty="0" smtClean="0"/>
              <a:t>Ed Yong, </a:t>
            </a:r>
            <a:r>
              <a:rPr lang="en-US" sz="1800" i="1" dirty="0" smtClean="0"/>
              <a:t>The Atlantic</a:t>
            </a:r>
            <a:endParaRPr lang="en-US" sz="18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7088951" y="1416375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55.1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893573" y="911688"/>
            <a:ext cx="15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Munroe Score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5" y="1346141"/>
            <a:ext cx="1646042" cy="125356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089785" y="2818822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59.4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7106066" y="5475996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67.5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7088951" y="4155545"/>
            <a:ext cx="1188536" cy="11884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61.4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5" y="3211264"/>
            <a:ext cx="1646042" cy="10624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28" y="5410876"/>
            <a:ext cx="1532377" cy="11977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7559869" y="4496205"/>
            <a:ext cx="199717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Technical Abstracts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7937633" y="5707264"/>
            <a:ext cx="1980029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Newspaper 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4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79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Case study: A new dinosaur family tree</vt:lpstr>
    </vt:vector>
  </TitlesOfParts>
  <Company>EMBO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A new dinosaur family tree</dc:title>
  <dc:creator>Andrew Hufton</dc:creator>
  <cp:lastModifiedBy>Andrew Hufton</cp:lastModifiedBy>
  <cp:revision>7</cp:revision>
  <dcterms:created xsi:type="dcterms:W3CDTF">2017-03-29T13:04:44Z</dcterms:created>
  <dcterms:modified xsi:type="dcterms:W3CDTF">2017-03-29T14:18:58Z</dcterms:modified>
</cp:coreProperties>
</file>