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0" r:id="rId3"/>
    <p:sldId id="320" r:id="rId4"/>
    <p:sldId id="321" r:id="rId5"/>
    <p:sldId id="322" r:id="rId6"/>
    <p:sldId id="331" r:id="rId7"/>
    <p:sldId id="326" r:id="rId8"/>
    <p:sldId id="327" r:id="rId9"/>
    <p:sldId id="328" r:id="rId10"/>
    <p:sldId id="329" r:id="rId11"/>
    <p:sldId id="330" r:id="rId12"/>
    <p:sldId id="314" r:id="rId13"/>
    <p:sldId id="324" r:id="rId14"/>
    <p:sldId id="325" r:id="rId15"/>
    <p:sldId id="317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29" autoAdjust="0"/>
  </p:normalViewPr>
  <p:slideViewPr>
    <p:cSldViewPr showGuides="1">
      <p:cViewPr varScale="1">
        <p:scale>
          <a:sx n="84" d="100"/>
          <a:sy n="84" d="100"/>
        </p:scale>
        <p:origin x="804" y="5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Middle East and Central America have shown an upward trend over time, while South America and Oceania have lagged behind other areas in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Travel patterns reveal themselves in monthly charts. There are spikes for travel in March potentially due to carnival/spring break. The summer months are the busiest, likely due to the pleasant weather and kids being out of school. September shows a downwards trend for the </a:t>
            </a:r>
            <a:r>
              <a:rPr lang="en-US" dirty="0" err="1"/>
              <a:t>Carribean</a:t>
            </a:r>
            <a:r>
              <a:rPr lang="en-US" dirty="0"/>
              <a:t> and Mexican regions, likely owing to the hurricane season. December has a noticeable spike as well, most likely because of the holidays and time from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‘</a:t>
            </a:r>
            <a:r>
              <a:rPr lang="en-US" dirty="0" err="1"/>
              <a:t>Commit’ment</a:t>
            </a:r>
            <a:r>
              <a:rPr lang="en-US" dirty="0"/>
              <a:t> to Travel:</a:t>
            </a:r>
            <a:br>
              <a:rPr lang="en-US" dirty="0"/>
            </a:br>
            <a:r>
              <a:rPr lang="en-US" sz="6000" dirty="0"/>
              <a:t>Trends of Flight Excursions from the US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Eric hagee, iqbal sandhu, </a:t>
            </a:r>
          </a:p>
          <a:p>
            <a:pPr algn="ctr"/>
            <a:r>
              <a:rPr lang="it-IT" dirty="0"/>
              <a:t>khrystyne vaughan &amp; cheng zeng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ED7-102B-4613-9227-29470F52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change of economy affect people's purchasing power on traveling overseas?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8584-88B5-4E6C-9FD5-49AE18F8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amount of outbound visitors appears to be inversely linked to the unemployment rate. Travel spending has made an upward trajectory overall, suffering only slight setbacks after 9/11 and the recession in 2008.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9F4848-1D23-4383-8A20-A74EFC0555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05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543E-C3A8-4FCC-B42B-BACAFF95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change on travel numbers during a major historical event/ natural disaster/ political crisis?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9C73-4E32-44C4-9C1E-703E3FF3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difficult to describe the impact of a major historical event on the data that we have. We can not conclusively say that events such as 9/11 have impacted the travel data, while at the same time discounting the recession and it’s impact on travel tourism and the economy.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F79A912-52AC-4791-A9A1-7E3564E38F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705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21BC-581C-4230-B2C4-E6F04D0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572A-53DF-4079-AAF3-67D95D1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63CDD-AF80-4F33-BC19-0E22B094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12" y="2590800"/>
            <a:ext cx="5029199" cy="1371600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13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Travel or Not to Travel?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Define the core message or hypothesis of your project.</a:t>
            </a:r>
            <a:endParaRPr lang="en-US" b="1" i="1" dirty="0"/>
          </a:p>
          <a:p>
            <a:pPr lvl="1"/>
            <a:r>
              <a:rPr lang="en-US" b="1" i="1" dirty="0"/>
              <a:t>Purpose</a:t>
            </a:r>
            <a:r>
              <a:rPr lang="en-US" dirty="0"/>
              <a:t>: Analyze U.S. citizens travel trends to international regions for the last ~20 years (1996 -2017). </a:t>
            </a:r>
          </a:p>
          <a:p>
            <a:r>
              <a:rPr lang="en-US" i="1" dirty="0"/>
              <a:t>Describe the questions you asked, and why you asked them. </a:t>
            </a:r>
            <a:endParaRPr lang="en-US" dirty="0"/>
          </a:p>
          <a:p>
            <a:r>
              <a:rPr lang="en-US" i="1" dirty="0"/>
              <a:t>Describe whether you were able to answer these questions to your satisfaction, and briefly summarize your findings.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02C2-E4D6-4E37-B835-62AE3F6C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E9F3-1D6E-4CF1-899F-8379FD8A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BC-B779-48A9-9C1B-F629CAD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34D3-5DB8-4B8F-8A43-CE6AB79B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60E2-3E81-41F8-A787-51BB2609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0BBE-D64C-45EC-BC40-3A2CF86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35DBA-EAFB-46AC-A65C-B0568B3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5010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F467-FBC1-4785-A7DD-5C537A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/>
          <a:lstStyle/>
          <a:p>
            <a:r>
              <a:rPr lang="en-US" dirty="0"/>
              <a:t>How has travel numbers changed over time?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E4BA-D83A-46DB-BE58-22C85C8B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 has nearly doubled since 1996, however some regions have shown more of a change than others.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51F7E8A-594F-470E-9D48-E0B982252D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0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81BC-D4C1-4FB1-85C8-D760DB21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may make people travel during certain periods of time?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C5E65AB-1AE3-42BE-9665-EF43626E1D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5E68B6-AEEF-44C7-8664-BD0F63E0A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15E5-F9F3-4281-A18E-54EE5B5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most popular and the least favorable travel destination according to the travel trends in the past ~20 years?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82AB-B521-45D5-BE3B-424E37B6C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Europe is by far the most popular. Mexico and the Caribbean alternate between second and third place fairly often.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11E7DFC-B5D8-4E89-BD38-6F7556919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36" y="2743200"/>
            <a:ext cx="4259579" cy="32766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062D1-D0BC-455A-B71F-810CADA15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least traveled to region appears to be Africa.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467302-7902-40BF-B643-9227F4B9CE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11" y="2743200"/>
            <a:ext cx="4259579" cy="3276600"/>
          </a:xfrm>
        </p:spPr>
      </p:pic>
    </p:spTree>
    <p:extLst>
      <p:ext uri="{BB962C8B-B14F-4D97-AF65-F5344CB8AC3E}">
        <p14:creationId xmlns:p14="http://schemas.microsoft.com/office/powerpoint/2010/main" val="39209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553</Words>
  <Application>Microsoft Office PowerPoint</Application>
  <PresentationFormat>Custom</PresentationFormat>
  <Paragraphs>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Digital Blue Tunnel 16x9</vt:lpstr>
      <vt:lpstr>‘Commit’ment to Travel: Trends of Flight Excursions from the US</vt:lpstr>
      <vt:lpstr>To Travel or Not to Travel?</vt:lpstr>
      <vt:lpstr>Questions and Data</vt:lpstr>
      <vt:lpstr>Data Cleanup &amp; Exploration</vt:lpstr>
      <vt:lpstr>Data Analysis</vt:lpstr>
      <vt:lpstr>Data Analysis and Discussion</vt:lpstr>
      <vt:lpstr>How has travel numbers changed over time?</vt:lpstr>
      <vt:lpstr>What may make people travel during certain periods of time?</vt:lpstr>
      <vt:lpstr>What's the most popular and the least favorable travel destination according to the travel trends in the past ~20 years?</vt:lpstr>
      <vt:lpstr>How the change of economy affect people's purchasing power on traveling overseas?</vt:lpstr>
      <vt:lpstr>What is the change on travel numbers during a major historical event/ natural disaster/ political crisis?</vt:lpstr>
      <vt:lpstr>Post Mortem</vt:lpstr>
      <vt:lpstr>Post Mortem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“Commit”ment to Travel: Trends of Flight Excursions from the US</dc:title>
  <dc:creator>Khrystyne Vaughan</dc:creator>
  <cp:lastModifiedBy>Khrystyne Vaughan</cp:lastModifiedBy>
  <cp:revision>15</cp:revision>
  <dcterms:created xsi:type="dcterms:W3CDTF">2018-09-26T00:41:26Z</dcterms:created>
  <dcterms:modified xsi:type="dcterms:W3CDTF">2018-09-26T02:36:33Z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