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1315700" cx="20104100"/>
  <p:notesSz cx="20104100" cy="11315700"/>
  <p:embeddedFontLst>
    <p:embeddedFont>
      <p:font typeface="Roboto Mono Medium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  <p:embeddedFont>
      <p:font typeface="Open Sans ExtraBold"/>
      <p:bold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mkskuSsITUiwdD3+AJvGrf5Ne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bold.fntdata"/><Relationship Id="rId22" Type="http://schemas.openxmlformats.org/officeDocument/2006/relationships/font" Target="fonts/RobotoMonoMedium-boldItalic.fntdata"/><Relationship Id="rId21" Type="http://schemas.openxmlformats.org/officeDocument/2006/relationships/font" Target="fonts/RobotoMonoMedium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28" Type="http://schemas.openxmlformats.org/officeDocument/2006/relationships/font" Target="fonts/OpenSansExtraBold-boldItalic.fntdata"/><Relationship Id="rId27" Type="http://schemas.openxmlformats.org/officeDocument/2006/relationships/font" Target="fonts/OpenSans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ono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5125"/>
            <a:ext cx="16084549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896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2009775" y="5445125"/>
            <a:ext cx="16084549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6659563" y="1414463"/>
            <a:ext cx="6784975" cy="381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2009775" y="5445125"/>
            <a:ext cx="16084499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6659563" y="1414463"/>
            <a:ext cx="67851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2009775" y="5445125"/>
            <a:ext cx="16084499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6659563" y="1414463"/>
            <a:ext cx="67851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2009775" y="5445125"/>
            <a:ext cx="16084499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6659563" y="1414463"/>
            <a:ext cx="67851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2009775" y="5445125"/>
            <a:ext cx="16084499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6659563" y="1414463"/>
            <a:ext cx="67851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2009775" y="5445125"/>
            <a:ext cx="16084549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6659563" y="1414463"/>
            <a:ext cx="6784975" cy="381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2009775" y="5445125"/>
            <a:ext cx="16084499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6659563" y="1414463"/>
            <a:ext cx="67851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2009775" y="5445125"/>
            <a:ext cx="16084500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6659563" y="1414463"/>
            <a:ext cx="67851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2009775" y="5445125"/>
            <a:ext cx="16084499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659563" y="1414463"/>
            <a:ext cx="67851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2009775" y="5445125"/>
            <a:ext cx="16084499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659563" y="1414463"/>
            <a:ext cx="67851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2009775" y="5445125"/>
            <a:ext cx="16084499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659563" y="1414463"/>
            <a:ext cx="67851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2009775" y="5445125"/>
            <a:ext cx="16084499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659563" y="1414463"/>
            <a:ext cx="67851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2009775" y="5445125"/>
            <a:ext cx="16084499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659563" y="1414463"/>
            <a:ext cx="67851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12079900" y="1536592"/>
            <a:ext cx="7239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1108346" y="3238670"/>
            <a:ext cx="17887500" cy="6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6835394" y="10523601"/>
            <a:ext cx="64332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0" type="dt"/>
          </p:nvPr>
        </p:nvSpPr>
        <p:spPr>
          <a:xfrm>
            <a:off x="1005205" y="10523601"/>
            <a:ext cx="46239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14474953" y="10523601"/>
            <a:ext cx="46239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/>
          <p:nvPr/>
        </p:nvSpPr>
        <p:spPr>
          <a:xfrm>
            <a:off x="-4" y="0"/>
            <a:ext cx="19182301" cy="11313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8"/>
          <p:cNvSpPr txBox="1"/>
          <p:nvPr>
            <p:ph type="title"/>
          </p:nvPr>
        </p:nvSpPr>
        <p:spPr>
          <a:xfrm>
            <a:off x="12079900" y="1536592"/>
            <a:ext cx="7239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6835394" y="10523601"/>
            <a:ext cx="64332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1005205" y="10523601"/>
            <a:ext cx="46239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14474953" y="10523601"/>
            <a:ext cx="46239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ctrTitle"/>
          </p:nvPr>
        </p:nvSpPr>
        <p:spPr>
          <a:xfrm>
            <a:off x="1507807" y="3507867"/>
            <a:ext cx="170886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subTitle"/>
          </p:nvPr>
        </p:nvSpPr>
        <p:spPr>
          <a:xfrm>
            <a:off x="3015615" y="6336792"/>
            <a:ext cx="14073000" cy="28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6835394" y="10523601"/>
            <a:ext cx="64332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1005205" y="10523601"/>
            <a:ext cx="46239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14474953" y="10523601"/>
            <a:ext cx="46239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12079900" y="1536592"/>
            <a:ext cx="7239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1005205" y="2602611"/>
            <a:ext cx="8745300" cy="7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10353611" y="2602611"/>
            <a:ext cx="8745300" cy="7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6835394" y="10523601"/>
            <a:ext cx="64332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1005205" y="10523601"/>
            <a:ext cx="46239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14474953" y="10523601"/>
            <a:ext cx="46239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6835394" y="10523601"/>
            <a:ext cx="64332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1005205" y="10523601"/>
            <a:ext cx="46239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14474953" y="10523601"/>
            <a:ext cx="46239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1987877" y="0"/>
            <a:ext cx="3342640" cy="1715770"/>
          </a:xfrm>
          <a:custGeom>
            <a:rect b="b" l="l" r="r" t="t"/>
            <a:pathLst>
              <a:path extrusionOk="0" h="1715770" w="3342640">
                <a:moveTo>
                  <a:pt x="3333272" y="0"/>
                </a:moveTo>
                <a:lnTo>
                  <a:pt x="1305950" y="0"/>
                </a:lnTo>
                <a:lnTo>
                  <a:pt x="0" y="1402253"/>
                </a:lnTo>
                <a:lnTo>
                  <a:pt x="4903" y="1402895"/>
                </a:lnTo>
                <a:lnTo>
                  <a:pt x="12530" y="1404776"/>
                </a:lnTo>
                <a:lnTo>
                  <a:pt x="22814" y="1407827"/>
                </a:lnTo>
                <a:lnTo>
                  <a:pt x="35689" y="1411978"/>
                </a:lnTo>
                <a:lnTo>
                  <a:pt x="192806" y="1466068"/>
                </a:lnTo>
                <a:lnTo>
                  <a:pt x="292390" y="1498866"/>
                </a:lnTo>
                <a:lnTo>
                  <a:pt x="368205" y="1522557"/>
                </a:lnTo>
                <a:lnTo>
                  <a:pt x="450944" y="1547066"/>
                </a:lnTo>
                <a:lnTo>
                  <a:pt x="540077" y="1571840"/>
                </a:lnTo>
                <a:lnTo>
                  <a:pt x="586875" y="1584154"/>
                </a:lnTo>
                <a:lnTo>
                  <a:pt x="635074" y="1596328"/>
                </a:lnTo>
                <a:lnTo>
                  <a:pt x="684607" y="1608293"/>
                </a:lnTo>
                <a:lnTo>
                  <a:pt x="735407" y="1619979"/>
                </a:lnTo>
                <a:lnTo>
                  <a:pt x="787409" y="1631318"/>
                </a:lnTo>
                <a:lnTo>
                  <a:pt x="840546" y="1642241"/>
                </a:lnTo>
                <a:lnTo>
                  <a:pt x="894753" y="1652678"/>
                </a:lnTo>
                <a:lnTo>
                  <a:pt x="949962" y="1662561"/>
                </a:lnTo>
                <a:lnTo>
                  <a:pt x="1006108" y="1671821"/>
                </a:lnTo>
                <a:lnTo>
                  <a:pt x="1063125" y="1680390"/>
                </a:lnTo>
                <a:lnTo>
                  <a:pt x="1120947" y="1688197"/>
                </a:lnTo>
                <a:lnTo>
                  <a:pt x="1179506" y="1695173"/>
                </a:lnTo>
                <a:lnTo>
                  <a:pt x="1238738" y="1701252"/>
                </a:lnTo>
                <a:lnTo>
                  <a:pt x="1298576" y="1706362"/>
                </a:lnTo>
                <a:lnTo>
                  <a:pt x="1358954" y="1710435"/>
                </a:lnTo>
                <a:lnTo>
                  <a:pt x="1419806" y="1713402"/>
                </a:lnTo>
                <a:lnTo>
                  <a:pt x="1481065" y="1715195"/>
                </a:lnTo>
                <a:lnTo>
                  <a:pt x="1542665" y="1715744"/>
                </a:lnTo>
                <a:lnTo>
                  <a:pt x="1604541" y="1714980"/>
                </a:lnTo>
                <a:lnTo>
                  <a:pt x="1666625" y="1712835"/>
                </a:lnTo>
                <a:lnTo>
                  <a:pt x="1728853" y="1709238"/>
                </a:lnTo>
                <a:lnTo>
                  <a:pt x="1791157" y="1704123"/>
                </a:lnTo>
                <a:lnTo>
                  <a:pt x="1853472" y="1697419"/>
                </a:lnTo>
                <a:lnTo>
                  <a:pt x="1915731" y="1689057"/>
                </a:lnTo>
                <a:lnTo>
                  <a:pt x="1977868" y="1678969"/>
                </a:lnTo>
                <a:lnTo>
                  <a:pt x="2039818" y="1667085"/>
                </a:lnTo>
                <a:lnTo>
                  <a:pt x="2101513" y="1653338"/>
                </a:lnTo>
                <a:lnTo>
                  <a:pt x="2162888" y="1637656"/>
                </a:lnTo>
                <a:lnTo>
                  <a:pt x="2223876" y="1619973"/>
                </a:lnTo>
                <a:lnTo>
                  <a:pt x="2284412" y="1600218"/>
                </a:lnTo>
                <a:lnTo>
                  <a:pt x="2344429" y="1578324"/>
                </a:lnTo>
                <a:lnTo>
                  <a:pt x="2403861" y="1554220"/>
                </a:lnTo>
                <a:lnTo>
                  <a:pt x="2462642" y="1527838"/>
                </a:lnTo>
                <a:lnTo>
                  <a:pt x="3034188" y="1083819"/>
                </a:lnTo>
                <a:lnTo>
                  <a:pt x="3285077" y="581435"/>
                </a:lnTo>
                <a:lnTo>
                  <a:pt x="3342406" y="170293"/>
                </a:lnTo>
                <a:lnTo>
                  <a:pt x="3333272" y="0"/>
                </a:lnTo>
                <a:close/>
              </a:path>
            </a:pathLst>
          </a:custGeom>
          <a:solidFill>
            <a:srgbClr val="F0F0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-21" y="0"/>
            <a:ext cx="4898390" cy="1810385"/>
          </a:xfrm>
          <a:custGeom>
            <a:rect b="b" l="l" r="r" t="t"/>
            <a:pathLst>
              <a:path extrusionOk="0" h="1810385" w="4898390">
                <a:moveTo>
                  <a:pt x="4898294" y="0"/>
                </a:moveTo>
                <a:lnTo>
                  <a:pt x="0" y="0"/>
                </a:lnTo>
                <a:lnTo>
                  <a:pt x="0" y="1810384"/>
                </a:lnTo>
                <a:lnTo>
                  <a:pt x="203419" y="1326000"/>
                </a:lnTo>
                <a:lnTo>
                  <a:pt x="446540" y="1118627"/>
                </a:lnTo>
                <a:lnTo>
                  <a:pt x="4430712" y="1118627"/>
                </a:lnTo>
                <a:lnTo>
                  <a:pt x="4437055" y="1113253"/>
                </a:lnTo>
                <a:lnTo>
                  <a:pt x="4492507" y="1062138"/>
                </a:lnTo>
                <a:lnTo>
                  <a:pt x="4544961" y="1007933"/>
                </a:lnTo>
                <a:lnTo>
                  <a:pt x="4594293" y="950588"/>
                </a:lnTo>
                <a:lnTo>
                  <a:pt x="4640381" y="890055"/>
                </a:lnTo>
                <a:lnTo>
                  <a:pt x="4662171" y="858578"/>
                </a:lnTo>
                <a:lnTo>
                  <a:pt x="4683104" y="826287"/>
                </a:lnTo>
                <a:lnTo>
                  <a:pt x="4703165" y="793174"/>
                </a:lnTo>
                <a:lnTo>
                  <a:pt x="4722338" y="759234"/>
                </a:lnTo>
                <a:lnTo>
                  <a:pt x="4740609" y="724461"/>
                </a:lnTo>
                <a:lnTo>
                  <a:pt x="4757962" y="688848"/>
                </a:lnTo>
                <a:lnTo>
                  <a:pt x="4774382" y="652391"/>
                </a:lnTo>
                <a:lnTo>
                  <a:pt x="4789853" y="615082"/>
                </a:lnTo>
                <a:lnTo>
                  <a:pt x="4804361" y="576916"/>
                </a:lnTo>
                <a:lnTo>
                  <a:pt x="4817889" y="537887"/>
                </a:lnTo>
                <a:lnTo>
                  <a:pt x="4830423" y="497989"/>
                </a:lnTo>
                <a:lnTo>
                  <a:pt x="4841947" y="457214"/>
                </a:lnTo>
                <a:lnTo>
                  <a:pt x="4852447" y="415559"/>
                </a:lnTo>
                <a:lnTo>
                  <a:pt x="4861906" y="373016"/>
                </a:lnTo>
                <a:lnTo>
                  <a:pt x="4870309" y="329580"/>
                </a:lnTo>
                <a:lnTo>
                  <a:pt x="4877642" y="285244"/>
                </a:lnTo>
                <a:lnTo>
                  <a:pt x="4883888" y="240002"/>
                </a:lnTo>
                <a:lnTo>
                  <a:pt x="4889033" y="193849"/>
                </a:lnTo>
                <a:lnTo>
                  <a:pt x="4893062" y="146778"/>
                </a:lnTo>
                <a:lnTo>
                  <a:pt x="4895958" y="98784"/>
                </a:lnTo>
                <a:lnTo>
                  <a:pt x="4897707" y="49859"/>
                </a:lnTo>
                <a:lnTo>
                  <a:pt x="4898294" y="0"/>
                </a:lnTo>
                <a:close/>
              </a:path>
              <a:path extrusionOk="0" h="1810385" w="4898390">
                <a:moveTo>
                  <a:pt x="4430712" y="1118627"/>
                </a:moveTo>
                <a:lnTo>
                  <a:pt x="446540" y="1118627"/>
                </a:lnTo>
                <a:lnTo>
                  <a:pt x="887146" y="1146945"/>
                </a:lnTo>
                <a:lnTo>
                  <a:pt x="1683019" y="1369632"/>
                </a:lnTo>
                <a:lnTo>
                  <a:pt x="1725483" y="1382075"/>
                </a:lnTo>
                <a:lnTo>
                  <a:pt x="1768237" y="1394157"/>
                </a:lnTo>
                <a:lnTo>
                  <a:pt x="1811265" y="1405870"/>
                </a:lnTo>
                <a:lnTo>
                  <a:pt x="1854554" y="1417208"/>
                </a:lnTo>
                <a:lnTo>
                  <a:pt x="1898086" y="1428167"/>
                </a:lnTo>
                <a:lnTo>
                  <a:pt x="1941848" y="1438739"/>
                </a:lnTo>
                <a:lnTo>
                  <a:pt x="1985823" y="1448918"/>
                </a:lnTo>
                <a:lnTo>
                  <a:pt x="2029997" y="1458699"/>
                </a:lnTo>
                <a:lnTo>
                  <a:pt x="2074353" y="1468076"/>
                </a:lnTo>
                <a:lnTo>
                  <a:pt x="2118878" y="1477042"/>
                </a:lnTo>
                <a:lnTo>
                  <a:pt x="2163555" y="1485592"/>
                </a:lnTo>
                <a:lnTo>
                  <a:pt x="2208369" y="1493719"/>
                </a:lnTo>
                <a:lnTo>
                  <a:pt x="2253306" y="1501417"/>
                </a:lnTo>
                <a:lnTo>
                  <a:pt x="2298349" y="1508681"/>
                </a:lnTo>
                <a:lnTo>
                  <a:pt x="2343483" y="1515504"/>
                </a:lnTo>
                <a:lnTo>
                  <a:pt x="2388693" y="1521880"/>
                </a:lnTo>
                <a:lnTo>
                  <a:pt x="2433965" y="1527804"/>
                </a:lnTo>
                <a:lnTo>
                  <a:pt x="2479281" y="1533268"/>
                </a:lnTo>
                <a:lnTo>
                  <a:pt x="2524628" y="1538268"/>
                </a:lnTo>
                <a:lnTo>
                  <a:pt x="2569990" y="1542797"/>
                </a:lnTo>
                <a:lnTo>
                  <a:pt x="2615351" y="1546849"/>
                </a:lnTo>
                <a:lnTo>
                  <a:pt x="2660697" y="1550418"/>
                </a:lnTo>
                <a:lnTo>
                  <a:pt x="2706012" y="1553498"/>
                </a:lnTo>
                <a:lnTo>
                  <a:pt x="2751280" y="1556083"/>
                </a:lnTo>
                <a:lnTo>
                  <a:pt x="2796487" y="1558166"/>
                </a:lnTo>
                <a:lnTo>
                  <a:pt x="2841617" y="1559743"/>
                </a:lnTo>
                <a:lnTo>
                  <a:pt x="2886655" y="1560807"/>
                </a:lnTo>
                <a:lnTo>
                  <a:pt x="2931585" y="1561351"/>
                </a:lnTo>
                <a:lnTo>
                  <a:pt x="2976393" y="1561370"/>
                </a:lnTo>
                <a:lnTo>
                  <a:pt x="3021063" y="1560858"/>
                </a:lnTo>
                <a:lnTo>
                  <a:pt x="3065579" y="1559809"/>
                </a:lnTo>
                <a:lnTo>
                  <a:pt x="3109927" y="1558216"/>
                </a:lnTo>
                <a:lnTo>
                  <a:pt x="3154091" y="1556074"/>
                </a:lnTo>
                <a:lnTo>
                  <a:pt x="3198055" y="1553376"/>
                </a:lnTo>
                <a:lnTo>
                  <a:pt x="3241805" y="1550117"/>
                </a:lnTo>
                <a:lnTo>
                  <a:pt x="3285326" y="1546290"/>
                </a:lnTo>
                <a:lnTo>
                  <a:pt x="3328601" y="1541890"/>
                </a:lnTo>
                <a:lnTo>
                  <a:pt x="3371616" y="1536911"/>
                </a:lnTo>
                <a:lnTo>
                  <a:pt x="3414355" y="1531346"/>
                </a:lnTo>
                <a:lnTo>
                  <a:pt x="3456804" y="1525189"/>
                </a:lnTo>
                <a:lnTo>
                  <a:pt x="3498946" y="1518434"/>
                </a:lnTo>
                <a:lnTo>
                  <a:pt x="3540767" y="1511076"/>
                </a:lnTo>
                <a:lnTo>
                  <a:pt x="3582250" y="1503108"/>
                </a:lnTo>
                <a:lnTo>
                  <a:pt x="3623382" y="1494524"/>
                </a:lnTo>
                <a:lnTo>
                  <a:pt x="3664146" y="1485318"/>
                </a:lnTo>
                <a:lnTo>
                  <a:pt x="3704528" y="1475485"/>
                </a:lnTo>
                <a:lnTo>
                  <a:pt x="3744512" y="1465018"/>
                </a:lnTo>
                <a:lnTo>
                  <a:pt x="3784082" y="1453910"/>
                </a:lnTo>
                <a:lnTo>
                  <a:pt x="3823224" y="1442157"/>
                </a:lnTo>
                <a:lnTo>
                  <a:pt x="3861921" y="1429752"/>
                </a:lnTo>
                <a:lnTo>
                  <a:pt x="3900160" y="1416688"/>
                </a:lnTo>
                <a:lnTo>
                  <a:pt x="3937924" y="1402961"/>
                </a:lnTo>
                <a:lnTo>
                  <a:pt x="3975199" y="1388563"/>
                </a:lnTo>
                <a:lnTo>
                  <a:pt x="4011968" y="1373489"/>
                </a:lnTo>
                <a:lnTo>
                  <a:pt x="4048218" y="1357733"/>
                </a:lnTo>
                <a:lnTo>
                  <a:pt x="4083931" y="1341289"/>
                </a:lnTo>
                <a:lnTo>
                  <a:pt x="4119094" y="1324151"/>
                </a:lnTo>
                <a:lnTo>
                  <a:pt x="4153690" y="1306312"/>
                </a:lnTo>
                <a:lnTo>
                  <a:pt x="4187705" y="1287767"/>
                </a:lnTo>
                <a:lnTo>
                  <a:pt x="4221123" y="1268509"/>
                </a:lnTo>
                <a:lnTo>
                  <a:pt x="4253929" y="1248533"/>
                </a:lnTo>
                <a:lnTo>
                  <a:pt x="4286108" y="1227833"/>
                </a:lnTo>
                <a:lnTo>
                  <a:pt x="4317644" y="1206402"/>
                </a:lnTo>
                <a:lnTo>
                  <a:pt x="4378727" y="1161325"/>
                </a:lnTo>
                <a:lnTo>
                  <a:pt x="4408243" y="1137666"/>
                </a:lnTo>
                <a:lnTo>
                  <a:pt x="4430712" y="1118627"/>
                </a:lnTo>
                <a:close/>
              </a:path>
            </a:pathLst>
          </a:custGeom>
          <a:solidFill>
            <a:srgbClr val="8377E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6"/>
          <p:cNvSpPr txBox="1"/>
          <p:nvPr>
            <p:ph type="title"/>
          </p:nvPr>
        </p:nvSpPr>
        <p:spPr>
          <a:xfrm>
            <a:off x="12079900" y="1536592"/>
            <a:ext cx="7239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1108346" y="3238670"/>
            <a:ext cx="17887500" cy="6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1" type="ftr"/>
          </p:nvPr>
        </p:nvSpPr>
        <p:spPr>
          <a:xfrm>
            <a:off x="6835394" y="10523601"/>
            <a:ext cx="64332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>
            <a:off x="1005205" y="10523601"/>
            <a:ext cx="46239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14474953" y="10523601"/>
            <a:ext cx="46239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s://codecombat.com/play/dungeon" TargetMode="External"/><Relationship Id="rId5" Type="http://schemas.openxmlformats.org/officeDocument/2006/relationships/hyperlink" Target="https://studio.code.org/s/mc/stage/1/puzzle/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/>
          <p:nvPr/>
        </p:nvSpPr>
        <p:spPr>
          <a:xfrm>
            <a:off x="-2174" y="0"/>
            <a:ext cx="20106379" cy="11314417"/>
          </a:xfrm>
          <a:custGeom>
            <a:rect b="b" l="l" r="r" t="t"/>
            <a:pathLst>
              <a:path extrusionOk="0" h="11314417" w="20106379">
                <a:moveTo>
                  <a:pt x="0" y="0"/>
                </a:moveTo>
                <a:lnTo>
                  <a:pt x="20106380" y="0"/>
                </a:lnTo>
                <a:lnTo>
                  <a:pt x="20106380" y="11314417"/>
                </a:lnTo>
                <a:lnTo>
                  <a:pt x="0" y="113144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1985960" y="0"/>
            <a:ext cx="3338852" cy="1706059"/>
          </a:xfrm>
          <a:custGeom>
            <a:rect b="b" l="l" r="r" t="t"/>
            <a:pathLst>
              <a:path extrusionOk="0" h="1706059" w="3338852">
                <a:moveTo>
                  <a:pt x="0" y="1402423"/>
                </a:moveTo>
                <a:cubicBezTo>
                  <a:pt x="62172" y="1402423"/>
                  <a:pt x="1430473" y="2014720"/>
                  <a:pt x="2462901" y="1528022"/>
                </a:cubicBezTo>
                <a:cubicBezTo>
                  <a:pt x="3495328" y="1041324"/>
                  <a:pt x="3333619" y="0"/>
                  <a:pt x="3333619" y="0"/>
                </a:cubicBezTo>
                <a:lnTo>
                  <a:pt x="1306025" y="0"/>
                </a:lnTo>
                <a:lnTo>
                  <a:pt x="0" y="1402423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-2253" y="0"/>
            <a:ext cx="4898379" cy="1800259"/>
          </a:xfrm>
          <a:custGeom>
            <a:rect b="b" l="l" r="r" t="t"/>
            <a:pathLst>
              <a:path extrusionOk="0" h="1800258" w="4898378">
                <a:moveTo>
                  <a:pt x="79" y="0"/>
                </a:moveTo>
                <a:lnTo>
                  <a:pt x="79" y="1810621"/>
                </a:lnTo>
                <a:cubicBezTo>
                  <a:pt x="79" y="1810621"/>
                  <a:pt x="315020" y="961673"/>
                  <a:pt x="1683321" y="1369767"/>
                </a:cubicBezTo>
                <a:cubicBezTo>
                  <a:pt x="3051623" y="1777860"/>
                  <a:pt x="4898877" y="1627560"/>
                  <a:pt x="4898877" y="0"/>
                </a:cubicBezTo>
                <a:cubicBezTo>
                  <a:pt x="4898877" y="0"/>
                  <a:pt x="-22738" y="0"/>
                  <a:pt x="79" y="0"/>
                </a:cubicBezTo>
                <a:close/>
              </a:path>
            </a:pathLst>
          </a:custGeom>
          <a:solidFill>
            <a:srgbClr val="8377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>
            <p:ph type="title"/>
          </p:nvPr>
        </p:nvSpPr>
        <p:spPr>
          <a:xfrm>
            <a:off x="1317175" y="6437350"/>
            <a:ext cx="114057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650">
                <a:solidFill>
                  <a:srgbClr val="434343"/>
                </a:solidFill>
              </a:rPr>
              <a:t>DÉVELOPPEUR.SE DATA - MARSEILLE</a:t>
            </a:r>
            <a:endParaRPr sz="365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7653" y="252425"/>
            <a:ext cx="4654004" cy="1706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"/>
          <p:cNvGrpSpPr/>
          <p:nvPr/>
        </p:nvGrpSpPr>
        <p:grpSpPr>
          <a:xfrm>
            <a:off x="12307191" y="0"/>
            <a:ext cx="7795961" cy="11310493"/>
            <a:chOff x="12307191" y="0"/>
            <a:chExt cx="7795961" cy="11310493"/>
          </a:xfrm>
        </p:grpSpPr>
        <p:sp>
          <p:nvSpPr>
            <p:cNvPr id="56" name="Google Shape;56;p1"/>
            <p:cNvSpPr/>
            <p:nvPr/>
          </p:nvSpPr>
          <p:spPr>
            <a:xfrm>
              <a:off x="12315986" y="0"/>
              <a:ext cx="7787166" cy="8676828"/>
            </a:xfrm>
            <a:custGeom>
              <a:rect b="b" l="l" r="r" t="t"/>
              <a:pathLst>
                <a:path extrusionOk="0" h="8676828" w="7787166">
                  <a:moveTo>
                    <a:pt x="7788219" y="0"/>
                  </a:moveTo>
                  <a:lnTo>
                    <a:pt x="7788219" y="8682480"/>
                  </a:lnTo>
                  <a:cubicBezTo>
                    <a:pt x="7788219" y="8682480"/>
                    <a:pt x="7313349" y="6013492"/>
                    <a:pt x="3817497" y="6463557"/>
                  </a:cubicBezTo>
                  <a:cubicBezTo>
                    <a:pt x="-196662" y="6980399"/>
                    <a:pt x="-1635613" y="1638445"/>
                    <a:pt x="2414970" y="0"/>
                  </a:cubicBezTo>
                  <a:lnTo>
                    <a:pt x="7788219" y="0"/>
                  </a:lnTo>
                  <a:close/>
                </a:path>
              </a:pathLst>
            </a:custGeom>
            <a:solidFill>
              <a:srgbClr val="8377E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12316184" y="0"/>
              <a:ext cx="5296110" cy="3945916"/>
            </a:xfrm>
            <a:custGeom>
              <a:rect b="b" l="l" r="r" t="t"/>
              <a:pathLst>
                <a:path extrusionOk="0" h="3945916" w="5296110">
                  <a:moveTo>
                    <a:pt x="71190" y="3947696"/>
                  </a:moveTo>
                  <a:cubicBezTo>
                    <a:pt x="65642" y="3223510"/>
                    <a:pt x="-12857" y="743025"/>
                    <a:pt x="5306071" y="0"/>
                  </a:cubicBezTo>
                  <a:lnTo>
                    <a:pt x="2414771" y="0"/>
                  </a:lnTo>
                  <a:cubicBezTo>
                    <a:pt x="431556" y="802267"/>
                    <a:pt x="-235586" y="2492207"/>
                    <a:pt x="71190" y="3947696"/>
                  </a:cubicBezTo>
                  <a:close/>
                </a:path>
              </a:pathLst>
            </a:custGeom>
            <a:solidFill>
              <a:srgbClr val="6F6C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4061302" y="4872631"/>
              <a:ext cx="2020057" cy="1622326"/>
            </a:xfrm>
            <a:custGeom>
              <a:rect b="b" l="l" r="r" t="t"/>
              <a:pathLst>
                <a:path extrusionOk="0" h="1622326" w="2020057">
                  <a:moveTo>
                    <a:pt x="0" y="1276195"/>
                  </a:moveTo>
                  <a:cubicBezTo>
                    <a:pt x="561535" y="1558061"/>
                    <a:pt x="1243958" y="1688580"/>
                    <a:pt x="2025291" y="1596474"/>
                  </a:cubicBezTo>
                  <a:cubicBezTo>
                    <a:pt x="1421890" y="782275"/>
                    <a:pt x="753387" y="0"/>
                    <a:pt x="753387" y="0"/>
                  </a:cubicBezTo>
                  <a:cubicBezTo>
                    <a:pt x="753387" y="0"/>
                    <a:pt x="122668" y="363087"/>
                    <a:pt x="0" y="1276195"/>
                  </a:cubicBezTo>
                  <a:close/>
                </a:path>
              </a:pathLst>
            </a:custGeom>
            <a:solidFill>
              <a:srgbClr val="6F6C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4296284" y="4472660"/>
              <a:ext cx="5023978" cy="2815520"/>
            </a:xfrm>
            <a:custGeom>
              <a:rect b="b" l="l" r="r" t="t"/>
              <a:pathLst>
                <a:path extrusionOk="0" h="2815520" w="5023978">
                  <a:moveTo>
                    <a:pt x="1889531" y="2239"/>
                  </a:moveTo>
                  <a:cubicBezTo>
                    <a:pt x="127266" y="69120"/>
                    <a:pt x="-367177" y="1234788"/>
                    <a:pt x="259773" y="1874299"/>
                  </a:cubicBezTo>
                  <a:cubicBezTo>
                    <a:pt x="725329" y="2017168"/>
                    <a:pt x="1253998" y="2065943"/>
                    <a:pt x="1837198" y="1990897"/>
                  </a:cubicBezTo>
                  <a:cubicBezTo>
                    <a:pt x="3471246" y="1780518"/>
                    <a:pt x="4445166" y="2251620"/>
                    <a:pt x="5019155" y="2813050"/>
                  </a:cubicBezTo>
                  <a:cubicBezTo>
                    <a:pt x="5025959" y="2816085"/>
                    <a:pt x="5029517" y="2817760"/>
                    <a:pt x="5029517" y="2817760"/>
                  </a:cubicBezTo>
                  <a:cubicBezTo>
                    <a:pt x="5029517" y="2817760"/>
                    <a:pt x="4370120" y="-91961"/>
                    <a:pt x="1889531" y="2239"/>
                  </a:cubicBezTo>
                  <a:close/>
                </a:path>
              </a:pathLst>
            </a:custGeom>
            <a:solidFill>
              <a:srgbClr val="8EE2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6447481" y="3093305"/>
              <a:ext cx="460531" cy="460531"/>
            </a:xfrm>
            <a:custGeom>
              <a:rect b="b" l="l" r="r" t="t"/>
              <a:pathLst>
                <a:path extrusionOk="0" h="460531" w="460531">
                  <a:moveTo>
                    <a:pt x="460531" y="230266"/>
                  </a:moveTo>
                  <a:cubicBezTo>
                    <a:pt x="460531" y="357438"/>
                    <a:pt x="357438" y="460531"/>
                    <a:pt x="230266" y="460531"/>
                  </a:cubicBezTo>
                  <a:cubicBezTo>
                    <a:pt x="103094" y="460531"/>
                    <a:pt x="0" y="357438"/>
                    <a:pt x="0" y="230266"/>
                  </a:cubicBezTo>
                  <a:cubicBezTo>
                    <a:pt x="0" y="103093"/>
                    <a:pt x="103094" y="0"/>
                    <a:pt x="230266" y="0"/>
                  </a:cubicBezTo>
                  <a:cubicBezTo>
                    <a:pt x="357438" y="0"/>
                    <a:pt x="460531" y="103093"/>
                    <a:pt x="460531" y="230266"/>
                  </a:cubicBezTo>
                  <a:close/>
                </a:path>
              </a:pathLst>
            </a:custGeom>
            <a:solidFill>
              <a:srgbClr val="6F6C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16771947" y="2140843"/>
              <a:ext cx="837329" cy="826863"/>
            </a:xfrm>
            <a:custGeom>
              <a:rect b="b" l="l" r="r" t="t"/>
              <a:pathLst>
                <a:path extrusionOk="0" h="826863" w="837329">
                  <a:moveTo>
                    <a:pt x="837330" y="418665"/>
                  </a:moveTo>
                  <a:cubicBezTo>
                    <a:pt x="837330" y="649887"/>
                    <a:pt x="649888" y="837329"/>
                    <a:pt x="418665" y="837329"/>
                  </a:cubicBezTo>
                  <a:cubicBezTo>
                    <a:pt x="187442" y="837329"/>
                    <a:pt x="0" y="649887"/>
                    <a:pt x="0" y="418665"/>
                  </a:cubicBezTo>
                  <a:cubicBezTo>
                    <a:pt x="0" y="187442"/>
                    <a:pt x="187442" y="0"/>
                    <a:pt x="418665" y="0"/>
                  </a:cubicBezTo>
                  <a:cubicBezTo>
                    <a:pt x="649888" y="0"/>
                    <a:pt x="837330" y="187442"/>
                    <a:pt x="837330" y="418665"/>
                  </a:cubicBezTo>
                  <a:close/>
                </a:path>
              </a:pathLst>
            </a:custGeom>
            <a:solidFill>
              <a:srgbClr val="ACE0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13030212" y="6914513"/>
              <a:ext cx="6646304" cy="4395980"/>
            </a:xfrm>
            <a:custGeom>
              <a:rect b="b" l="l" r="r" t="t"/>
              <a:pathLst>
                <a:path extrusionOk="0" h="4395980" w="6646304">
                  <a:moveTo>
                    <a:pt x="6655328" y="4399904"/>
                  </a:moveTo>
                  <a:lnTo>
                    <a:pt x="6655328" y="2117657"/>
                  </a:lnTo>
                  <a:cubicBezTo>
                    <a:pt x="6655328" y="2117657"/>
                    <a:pt x="5871901" y="-362827"/>
                    <a:pt x="3014723" y="45371"/>
                  </a:cubicBezTo>
                  <a:cubicBezTo>
                    <a:pt x="1079967" y="321794"/>
                    <a:pt x="-444287" y="2224940"/>
                    <a:pt x="118189" y="4399904"/>
                  </a:cubicBezTo>
                  <a:lnTo>
                    <a:pt x="6655328" y="439990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15202373" y="6914513"/>
              <a:ext cx="4898378" cy="2930653"/>
            </a:xfrm>
            <a:custGeom>
              <a:rect b="b" l="l" r="r" t="t"/>
              <a:pathLst>
                <a:path extrusionOk="0" h="2930653" w="4898378">
                  <a:moveTo>
                    <a:pt x="1261228" y="45371"/>
                  </a:moveTo>
                  <a:cubicBezTo>
                    <a:pt x="811581" y="109636"/>
                    <a:pt x="384229" y="261716"/>
                    <a:pt x="0" y="484655"/>
                  </a:cubicBezTo>
                  <a:cubicBezTo>
                    <a:pt x="3192215" y="-62959"/>
                    <a:pt x="4446115" y="1868552"/>
                    <a:pt x="4901937" y="2940125"/>
                  </a:cubicBezTo>
                  <a:lnTo>
                    <a:pt x="4901937" y="2117553"/>
                  </a:lnTo>
                  <a:cubicBezTo>
                    <a:pt x="4901832" y="2117657"/>
                    <a:pt x="4118406" y="-362827"/>
                    <a:pt x="1261228" y="45371"/>
                  </a:cubicBezTo>
                  <a:close/>
                </a:path>
              </a:pathLst>
            </a:custGeom>
            <a:solidFill>
              <a:srgbClr val="CC7A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" name="Google Shape;64;p1"/>
            <p:cNvGrpSpPr/>
            <p:nvPr/>
          </p:nvGrpSpPr>
          <p:grpSpPr>
            <a:xfrm>
              <a:off x="12307191" y="1312897"/>
              <a:ext cx="1590926" cy="1925858"/>
              <a:chOff x="12307191" y="1312897"/>
              <a:chExt cx="1590926" cy="1925858"/>
            </a:xfrm>
          </p:grpSpPr>
          <p:sp>
            <p:nvSpPr>
              <p:cNvPr id="65" name="Google Shape;65;p1"/>
              <p:cNvSpPr/>
              <p:nvPr/>
            </p:nvSpPr>
            <p:spPr>
              <a:xfrm>
                <a:off x="12307191" y="1312897"/>
                <a:ext cx="1590926" cy="1925858"/>
              </a:xfrm>
              <a:custGeom>
                <a:rect b="b" l="l" r="r" t="t"/>
                <a:pathLst>
                  <a:path extrusionOk="0" h="1925858" w="1590926">
                    <a:moveTo>
                      <a:pt x="1262912" y="316023"/>
                    </a:moveTo>
                    <a:cubicBezTo>
                      <a:pt x="1059232" y="-2477"/>
                      <a:pt x="634495" y="-95839"/>
                      <a:pt x="315997" y="107842"/>
                    </a:cubicBezTo>
                    <a:cubicBezTo>
                      <a:pt x="-2398" y="311522"/>
                      <a:pt x="-95864" y="736258"/>
                      <a:pt x="107816" y="1054652"/>
                    </a:cubicBezTo>
                    <a:cubicBezTo>
                      <a:pt x="207249" y="1210082"/>
                      <a:pt x="361317" y="1316946"/>
                      <a:pt x="541761" y="1355567"/>
                    </a:cubicBezTo>
                    <a:cubicBezTo>
                      <a:pt x="793379" y="1422449"/>
                      <a:pt x="869053" y="1627386"/>
                      <a:pt x="872089" y="1635968"/>
                    </a:cubicBezTo>
                    <a:lnTo>
                      <a:pt x="889568" y="1685999"/>
                    </a:lnTo>
                    <a:lnTo>
                      <a:pt x="892080" y="1684429"/>
                    </a:lnTo>
                    <a:cubicBezTo>
                      <a:pt x="891347" y="1698140"/>
                      <a:pt x="894697" y="1712270"/>
                      <a:pt x="902755" y="1724725"/>
                    </a:cubicBezTo>
                    <a:cubicBezTo>
                      <a:pt x="923166" y="1756544"/>
                      <a:pt x="965451" y="1765859"/>
                      <a:pt x="997374" y="1745554"/>
                    </a:cubicBezTo>
                    <a:lnTo>
                      <a:pt x="1023121" y="1729121"/>
                    </a:lnTo>
                    <a:cubicBezTo>
                      <a:pt x="991303" y="1749531"/>
                      <a:pt x="981988" y="1791816"/>
                      <a:pt x="1002293" y="1823739"/>
                    </a:cubicBezTo>
                    <a:cubicBezTo>
                      <a:pt x="1022703" y="1855558"/>
                      <a:pt x="1064988" y="1864873"/>
                      <a:pt x="1096911" y="1844568"/>
                    </a:cubicBezTo>
                    <a:lnTo>
                      <a:pt x="1157094" y="1806156"/>
                    </a:lnTo>
                    <a:cubicBezTo>
                      <a:pt x="1131137" y="1827926"/>
                      <a:pt x="1124648" y="1866129"/>
                      <a:pt x="1143384" y="1895436"/>
                    </a:cubicBezTo>
                    <a:cubicBezTo>
                      <a:pt x="1185773" y="1961689"/>
                      <a:pt x="1361926" y="1924638"/>
                      <a:pt x="1428180" y="1882248"/>
                    </a:cubicBezTo>
                    <a:lnTo>
                      <a:pt x="1460207" y="1861838"/>
                    </a:lnTo>
                    <a:cubicBezTo>
                      <a:pt x="1526462" y="1819448"/>
                      <a:pt x="1633954" y="1675009"/>
                      <a:pt x="1591669" y="1608755"/>
                    </a:cubicBezTo>
                    <a:cubicBezTo>
                      <a:pt x="1572933" y="1579448"/>
                      <a:pt x="1535568" y="1569296"/>
                      <a:pt x="1504900" y="1583740"/>
                    </a:cubicBezTo>
                    <a:lnTo>
                      <a:pt x="1565083" y="1545327"/>
                    </a:lnTo>
                    <a:cubicBezTo>
                      <a:pt x="1596902" y="1524917"/>
                      <a:pt x="1606218" y="1482632"/>
                      <a:pt x="1585912" y="1450709"/>
                    </a:cubicBezTo>
                    <a:cubicBezTo>
                      <a:pt x="1565502" y="1418891"/>
                      <a:pt x="1523217" y="1409575"/>
                      <a:pt x="1491294" y="1429880"/>
                    </a:cubicBezTo>
                    <a:lnTo>
                      <a:pt x="1517042" y="1413448"/>
                    </a:lnTo>
                    <a:cubicBezTo>
                      <a:pt x="1548861" y="1393038"/>
                      <a:pt x="1558175" y="1350753"/>
                      <a:pt x="1537870" y="1318830"/>
                    </a:cubicBezTo>
                    <a:cubicBezTo>
                      <a:pt x="1529915" y="1306374"/>
                      <a:pt x="1518507" y="1297373"/>
                      <a:pt x="1505738" y="1292244"/>
                    </a:cubicBezTo>
                    <a:lnTo>
                      <a:pt x="1508355" y="1290570"/>
                    </a:lnTo>
                    <a:lnTo>
                      <a:pt x="1470256" y="1253727"/>
                    </a:lnTo>
                    <a:cubicBezTo>
                      <a:pt x="1468686" y="1252157"/>
                      <a:pt x="1309175" y="1094530"/>
                      <a:pt x="1354285" y="836423"/>
                    </a:cubicBezTo>
                    <a:cubicBezTo>
                      <a:pt x="1394583" y="656293"/>
                      <a:pt x="1362345" y="471557"/>
                      <a:pt x="1262912" y="316023"/>
                    </a:cubicBezTo>
                    <a:close/>
                    <a:moveTo>
                      <a:pt x="1271600" y="820932"/>
                    </a:moveTo>
                    <a:cubicBezTo>
                      <a:pt x="1231931" y="1045651"/>
                      <a:pt x="1324456" y="1204743"/>
                      <a:pt x="1377730" y="1274556"/>
                    </a:cubicBezTo>
                    <a:lnTo>
                      <a:pt x="929655" y="1561132"/>
                    </a:lnTo>
                    <a:cubicBezTo>
                      <a:pt x="888625" y="1483470"/>
                      <a:pt x="783017" y="1332750"/>
                      <a:pt x="562277" y="1274451"/>
                    </a:cubicBezTo>
                    <a:lnTo>
                      <a:pt x="560287" y="1273928"/>
                    </a:lnTo>
                    <a:cubicBezTo>
                      <a:pt x="401405" y="1240121"/>
                      <a:pt x="265757" y="1146235"/>
                      <a:pt x="178361" y="1009541"/>
                    </a:cubicBezTo>
                    <a:cubicBezTo>
                      <a:pt x="-409" y="729977"/>
                      <a:pt x="81544" y="357156"/>
                      <a:pt x="361107" y="178282"/>
                    </a:cubicBezTo>
                    <a:cubicBezTo>
                      <a:pt x="640672" y="-488"/>
                      <a:pt x="1013597" y="81466"/>
                      <a:pt x="1192367" y="361029"/>
                    </a:cubicBezTo>
                    <a:cubicBezTo>
                      <a:pt x="1279763" y="497723"/>
                      <a:pt x="1308128" y="660375"/>
                      <a:pt x="1272123" y="818735"/>
                    </a:cubicBezTo>
                    <a:lnTo>
                      <a:pt x="1271600" y="820932"/>
                    </a:lnTo>
                    <a:close/>
                  </a:path>
                </a:pathLst>
              </a:custGeom>
              <a:solidFill>
                <a:srgbClr val="6F6C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12390903" y="1396531"/>
                <a:ext cx="1287394" cy="1475793"/>
              </a:xfrm>
              <a:custGeom>
                <a:rect b="b" l="l" r="r" t="t"/>
                <a:pathLst>
                  <a:path extrusionOk="0" h="1475793" w="1287394">
                    <a:moveTo>
                      <a:pt x="1187888" y="737299"/>
                    </a:moveTo>
                    <a:cubicBezTo>
                      <a:pt x="1148219" y="962018"/>
                      <a:pt x="1240744" y="1121110"/>
                      <a:pt x="1294018" y="1190923"/>
                    </a:cubicBezTo>
                    <a:lnTo>
                      <a:pt x="845943" y="1477499"/>
                    </a:lnTo>
                    <a:cubicBezTo>
                      <a:pt x="804913" y="1399836"/>
                      <a:pt x="699305" y="1249117"/>
                      <a:pt x="478565" y="1190818"/>
                    </a:cubicBezTo>
                    <a:lnTo>
                      <a:pt x="476575" y="1190295"/>
                    </a:lnTo>
                    <a:cubicBezTo>
                      <a:pt x="317693" y="1156487"/>
                      <a:pt x="182045" y="1062602"/>
                      <a:pt x="94648" y="925908"/>
                    </a:cubicBezTo>
                    <a:cubicBezTo>
                      <a:pt x="-84121" y="646344"/>
                      <a:pt x="-2168" y="273523"/>
                      <a:pt x="277395" y="94649"/>
                    </a:cubicBezTo>
                    <a:cubicBezTo>
                      <a:pt x="556960" y="-84121"/>
                      <a:pt x="929885" y="-2168"/>
                      <a:pt x="1108655" y="277396"/>
                    </a:cubicBezTo>
                    <a:cubicBezTo>
                      <a:pt x="1196051" y="414090"/>
                      <a:pt x="1224416" y="576741"/>
                      <a:pt x="1188410" y="735101"/>
                    </a:cubicBezTo>
                    <a:lnTo>
                      <a:pt x="1187888" y="7372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12812947" y="1949827"/>
                <a:ext cx="711730" cy="858262"/>
              </a:xfrm>
              <a:custGeom>
                <a:rect b="b" l="l" r="r" t="t"/>
                <a:pathLst>
                  <a:path extrusionOk="0" h="858262" w="711730">
                    <a:moveTo>
                      <a:pt x="0" y="277365"/>
                    </a:moveTo>
                    <a:lnTo>
                      <a:pt x="711730" y="863496"/>
                    </a:lnTo>
                    <a:lnTo>
                      <a:pt x="405582" y="0"/>
                    </a:lnTo>
                  </a:path>
                </a:pathLst>
              </a:custGeom>
              <a:noFill/>
              <a:ln cap="rnd" cmpd="sng" w="41825">
                <a:solidFill>
                  <a:srgbClr val="6F6CBC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13137413" y="1858663"/>
                <a:ext cx="136066" cy="136066"/>
              </a:xfrm>
              <a:custGeom>
                <a:rect b="b" l="l" r="r" t="t"/>
                <a:pathLst>
                  <a:path extrusionOk="0" h="136066" w="136066">
                    <a:moveTo>
                      <a:pt x="142555" y="71278"/>
                    </a:moveTo>
                    <a:cubicBezTo>
                      <a:pt x="142555" y="110643"/>
                      <a:pt x="110643" y="142555"/>
                      <a:pt x="71277" y="142555"/>
                    </a:cubicBezTo>
                    <a:cubicBezTo>
                      <a:pt x="31911" y="142555"/>
                      <a:pt x="-1" y="110643"/>
                      <a:pt x="-1" y="71278"/>
                    </a:cubicBezTo>
                    <a:cubicBezTo>
                      <a:pt x="-1" y="31912"/>
                      <a:pt x="31911" y="0"/>
                      <a:pt x="71277" y="0"/>
                    </a:cubicBezTo>
                    <a:cubicBezTo>
                      <a:pt x="110643" y="0"/>
                      <a:pt x="142555" y="31912"/>
                      <a:pt x="142555" y="71278"/>
                    </a:cubicBezTo>
                    <a:close/>
                  </a:path>
                </a:pathLst>
              </a:custGeom>
              <a:solidFill>
                <a:srgbClr val="6F6C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12729947" y="2140215"/>
                <a:ext cx="136066" cy="136066"/>
              </a:xfrm>
              <a:custGeom>
                <a:rect b="b" l="l" r="r" t="t"/>
                <a:pathLst>
                  <a:path extrusionOk="0" h="136066" w="136066">
                    <a:moveTo>
                      <a:pt x="142555" y="71278"/>
                    </a:moveTo>
                    <a:cubicBezTo>
                      <a:pt x="142555" y="110643"/>
                      <a:pt x="110643" y="142555"/>
                      <a:pt x="71277" y="142555"/>
                    </a:cubicBezTo>
                    <a:cubicBezTo>
                      <a:pt x="31911" y="142555"/>
                      <a:pt x="-2" y="110643"/>
                      <a:pt x="-2" y="71278"/>
                    </a:cubicBezTo>
                    <a:cubicBezTo>
                      <a:pt x="-2" y="31912"/>
                      <a:pt x="31911" y="0"/>
                      <a:pt x="71277" y="0"/>
                    </a:cubicBezTo>
                    <a:cubicBezTo>
                      <a:pt x="110643" y="0"/>
                      <a:pt x="142555" y="31912"/>
                      <a:pt x="142555" y="71278"/>
                    </a:cubicBezTo>
                    <a:close/>
                  </a:path>
                </a:pathLst>
              </a:custGeom>
              <a:solidFill>
                <a:srgbClr val="6F6C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" name="Google Shape;70;p1"/>
            <p:cNvSpPr/>
            <p:nvPr/>
          </p:nvSpPr>
          <p:spPr>
            <a:xfrm>
              <a:off x="15108241" y="5107640"/>
              <a:ext cx="3820316" cy="1863058"/>
            </a:xfrm>
            <a:custGeom>
              <a:rect b="b" l="l" r="r" t="t"/>
              <a:pathLst>
                <a:path extrusionOk="0" h="1863058" w="3820316">
                  <a:moveTo>
                    <a:pt x="1750998" y="16190"/>
                  </a:moveTo>
                  <a:cubicBezTo>
                    <a:pt x="1707666" y="12212"/>
                    <a:pt x="1665067" y="9072"/>
                    <a:pt x="1623201" y="6560"/>
                  </a:cubicBezTo>
                  <a:cubicBezTo>
                    <a:pt x="1587928" y="149744"/>
                    <a:pt x="1537897" y="293032"/>
                    <a:pt x="1474261" y="430982"/>
                  </a:cubicBezTo>
                  <a:cubicBezTo>
                    <a:pt x="1331496" y="740585"/>
                    <a:pt x="1121954" y="1020462"/>
                    <a:pt x="868348" y="1240366"/>
                  </a:cubicBezTo>
                  <a:cubicBezTo>
                    <a:pt x="835587" y="1268835"/>
                    <a:pt x="801990" y="1296153"/>
                    <a:pt x="767869" y="1322528"/>
                  </a:cubicBezTo>
                  <a:cubicBezTo>
                    <a:pt x="708941" y="1327030"/>
                    <a:pt x="648863" y="1332577"/>
                    <a:pt x="587737" y="1338961"/>
                  </a:cubicBezTo>
                  <a:cubicBezTo>
                    <a:pt x="1024406" y="1048094"/>
                    <a:pt x="1260532" y="662399"/>
                    <a:pt x="1377340" y="409212"/>
                  </a:cubicBezTo>
                  <a:cubicBezTo>
                    <a:pt x="1439301" y="274925"/>
                    <a:pt x="1486611" y="137393"/>
                    <a:pt x="1519686" y="1746"/>
                  </a:cubicBezTo>
                  <a:cubicBezTo>
                    <a:pt x="204032" y="-39911"/>
                    <a:pt x="-309776" y="670981"/>
                    <a:pt x="185506" y="1378630"/>
                  </a:cubicBezTo>
                  <a:cubicBezTo>
                    <a:pt x="450834" y="1399982"/>
                    <a:pt x="731131" y="1393702"/>
                    <a:pt x="1025347" y="1355813"/>
                  </a:cubicBezTo>
                  <a:cubicBezTo>
                    <a:pt x="2343618" y="1186149"/>
                    <a:pt x="3232129" y="1459955"/>
                    <a:pt x="3827785" y="1866897"/>
                  </a:cubicBezTo>
                  <a:cubicBezTo>
                    <a:pt x="3671308" y="1444779"/>
                    <a:pt x="3082770" y="138859"/>
                    <a:pt x="1750998" y="16190"/>
                  </a:cubicBezTo>
                  <a:close/>
                </a:path>
              </a:pathLst>
            </a:custGeom>
            <a:solidFill>
              <a:srgbClr val="A3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13624006" y="3067034"/>
              <a:ext cx="3349318" cy="3370251"/>
            </a:xfrm>
            <a:custGeom>
              <a:rect b="b" l="l" r="r" t="t"/>
              <a:pathLst>
                <a:path extrusionOk="0" h="3370251" w="3349318">
                  <a:moveTo>
                    <a:pt x="2876751" y="843296"/>
                  </a:moveTo>
                  <a:cubicBezTo>
                    <a:pt x="2454947" y="512341"/>
                    <a:pt x="1985205" y="582991"/>
                    <a:pt x="1570725" y="645372"/>
                  </a:cubicBezTo>
                  <a:cubicBezTo>
                    <a:pt x="1290535" y="687552"/>
                    <a:pt x="1025834" y="727325"/>
                    <a:pt x="800173" y="646733"/>
                  </a:cubicBezTo>
                  <a:cubicBezTo>
                    <a:pt x="247536" y="449332"/>
                    <a:pt x="101213" y="4501"/>
                    <a:pt x="99852" y="0"/>
                  </a:cubicBezTo>
                  <a:lnTo>
                    <a:pt x="0" y="31191"/>
                  </a:lnTo>
                  <a:cubicBezTo>
                    <a:pt x="6280" y="51391"/>
                    <a:pt x="161291" y="529611"/>
                    <a:pt x="765005" y="745224"/>
                  </a:cubicBezTo>
                  <a:cubicBezTo>
                    <a:pt x="1015472" y="834608"/>
                    <a:pt x="1292733" y="792951"/>
                    <a:pt x="1586425" y="748782"/>
                  </a:cubicBezTo>
                  <a:cubicBezTo>
                    <a:pt x="1999229" y="686715"/>
                    <a:pt x="2426059" y="622450"/>
                    <a:pt x="2812276" y="925563"/>
                  </a:cubicBezTo>
                  <a:cubicBezTo>
                    <a:pt x="3165211" y="1202406"/>
                    <a:pt x="3336759" y="1857720"/>
                    <a:pt x="3211473" y="2449713"/>
                  </a:cubicBezTo>
                  <a:cubicBezTo>
                    <a:pt x="3157884" y="2702900"/>
                    <a:pt x="3017945" y="3088595"/>
                    <a:pt x="2653916" y="3379462"/>
                  </a:cubicBezTo>
                  <a:cubicBezTo>
                    <a:pt x="2713472" y="3373078"/>
                    <a:pt x="2772189" y="3367636"/>
                    <a:pt x="2829965" y="3363030"/>
                  </a:cubicBezTo>
                  <a:cubicBezTo>
                    <a:pt x="2857492" y="3336549"/>
                    <a:pt x="2884286" y="3309232"/>
                    <a:pt x="2909930" y="3280867"/>
                  </a:cubicBezTo>
                  <a:cubicBezTo>
                    <a:pt x="3108691" y="3060858"/>
                    <a:pt x="3248316" y="2780981"/>
                    <a:pt x="3313837" y="2471483"/>
                  </a:cubicBezTo>
                  <a:cubicBezTo>
                    <a:pt x="3379044" y="2163451"/>
                    <a:pt x="3370043" y="1828623"/>
                    <a:pt x="3288299" y="1528650"/>
                  </a:cubicBezTo>
                  <a:cubicBezTo>
                    <a:pt x="3207183" y="1231398"/>
                    <a:pt x="3061068" y="987945"/>
                    <a:pt x="2876751" y="843296"/>
                  </a:cubicBezTo>
                  <a:close/>
                </a:path>
              </a:pathLst>
            </a:custGeom>
            <a:solidFill>
              <a:srgbClr val="6F6C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13449736" y="9589022"/>
              <a:ext cx="3401651" cy="1716525"/>
            </a:xfrm>
            <a:custGeom>
              <a:rect b="b" l="l" r="r" t="t"/>
              <a:pathLst>
                <a:path extrusionOk="0" h="1716525" w="3401651">
                  <a:moveTo>
                    <a:pt x="3306720" y="559099"/>
                  </a:moveTo>
                  <a:cubicBezTo>
                    <a:pt x="3174632" y="250752"/>
                    <a:pt x="2923014" y="47176"/>
                    <a:pt x="2594676" y="6985"/>
                  </a:cubicBezTo>
                  <a:cubicBezTo>
                    <a:pt x="2266024" y="-33207"/>
                    <a:pt x="1916020" y="101498"/>
                    <a:pt x="1652994" y="373840"/>
                  </a:cubicBezTo>
                  <a:cubicBezTo>
                    <a:pt x="1157713" y="886704"/>
                    <a:pt x="643907" y="867655"/>
                    <a:pt x="270876" y="755453"/>
                  </a:cubicBezTo>
                  <a:cubicBezTo>
                    <a:pt x="180444" y="728239"/>
                    <a:pt x="92002" y="693804"/>
                    <a:pt x="6280" y="654659"/>
                  </a:cubicBezTo>
                  <a:cubicBezTo>
                    <a:pt x="3140" y="706573"/>
                    <a:pt x="1046" y="758383"/>
                    <a:pt x="0" y="809880"/>
                  </a:cubicBezTo>
                  <a:cubicBezTo>
                    <a:pt x="91060" y="850071"/>
                    <a:pt x="185155" y="885239"/>
                    <a:pt x="281343" y="912871"/>
                  </a:cubicBezTo>
                  <a:cubicBezTo>
                    <a:pt x="670178" y="1024236"/>
                    <a:pt x="1203766" y="1038993"/>
                    <a:pt x="1717887" y="510848"/>
                  </a:cubicBezTo>
                  <a:cubicBezTo>
                    <a:pt x="1960713" y="261428"/>
                    <a:pt x="2283399" y="135934"/>
                    <a:pt x="2587558" y="169113"/>
                  </a:cubicBezTo>
                  <a:cubicBezTo>
                    <a:pt x="2887009" y="201768"/>
                    <a:pt x="3117170" y="379283"/>
                    <a:pt x="3238582" y="652043"/>
                  </a:cubicBezTo>
                  <a:cubicBezTo>
                    <a:pt x="3349528" y="901358"/>
                    <a:pt x="3363658" y="1210750"/>
                    <a:pt x="3291543" y="1563267"/>
                  </a:cubicBezTo>
                  <a:cubicBezTo>
                    <a:pt x="3280658" y="1616541"/>
                    <a:pt x="3267680" y="1670654"/>
                    <a:pt x="3252922" y="1725290"/>
                  </a:cubicBezTo>
                  <a:lnTo>
                    <a:pt x="3322106" y="1725290"/>
                  </a:lnTo>
                  <a:cubicBezTo>
                    <a:pt x="3475547" y="1154545"/>
                    <a:pt x="3401338" y="780049"/>
                    <a:pt x="3306720" y="559099"/>
                  </a:cubicBezTo>
                  <a:close/>
                </a:path>
              </a:pathLst>
            </a:custGeom>
            <a:solidFill>
              <a:srgbClr val="CC7A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13461041" y="9325886"/>
              <a:ext cx="3862183" cy="1978191"/>
            </a:xfrm>
            <a:custGeom>
              <a:rect b="b" l="l" r="r" t="t"/>
              <a:pathLst>
                <a:path extrusionOk="0" h="1978191" w="3862183">
                  <a:moveTo>
                    <a:pt x="3524006" y="1988531"/>
                  </a:moveTo>
                  <a:lnTo>
                    <a:pt x="3638510" y="1988531"/>
                  </a:lnTo>
                  <a:cubicBezTo>
                    <a:pt x="4077062" y="977456"/>
                    <a:pt x="3786404" y="487932"/>
                    <a:pt x="3544730" y="274622"/>
                  </a:cubicBezTo>
                  <a:cubicBezTo>
                    <a:pt x="3320221" y="76384"/>
                    <a:pt x="2991360" y="-19909"/>
                    <a:pt x="2618958" y="3432"/>
                  </a:cubicBezTo>
                  <a:cubicBezTo>
                    <a:pt x="2265395" y="25621"/>
                    <a:pt x="1910786" y="156244"/>
                    <a:pt x="1645980" y="361914"/>
                  </a:cubicBezTo>
                  <a:cubicBezTo>
                    <a:pt x="1131651" y="761320"/>
                    <a:pt x="643383" y="795022"/>
                    <a:pt x="324256" y="753051"/>
                  </a:cubicBezTo>
                  <a:cubicBezTo>
                    <a:pt x="209855" y="737979"/>
                    <a:pt x="104666" y="711918"/>
                    <a:pt x="10675" y="680518"/>
                  </a:cubicBezTo>
                  <a:cubicBezTo>
                    <a:pt x="6593" y="715999"/>
                    <a:pt x="3034" y="751586"/>
                    <a:pt x="0" y="787486"/>
                  </a:cubicBezTo>
                  <a:cubicBezTo>
                    <a:pt x="94095" y="817421"/>
                    <a:pt x="198028" y="842018"/>
                    <a:pt x="310649" y="856880"/>
                  </a:cubicBezTo>
                  <a:cubicBezTo>
                    <a:pt x="649558" y="901573"/>
                    <a:pt x="1167341" y="866300"/>
                    <a:pt x="1710245" y="444704"/>
                  </a:cubicBezTo>
                  <a:cubicBezTo>
                    <a:pt x="1958932" y="251595"/>
                    <a:pt x="2292503" y="128927"/>
                    <a:pt x="2625657" y="107993"/>
                  </a:cubicBezTo>
                  <a:cubicBezTo>
                    <a:pt x="2970007" y="86432"/>
                    <a:pt x="3271970" y="173410"/>
                    <a:pt x="3475546" y="353226"/>
                  </a:cubicBezTo>
                  <a:cubicBezTo>
                    <a:pt x="3677133" y="531159"/>
                    <a:pt x="3772484" y="786754"/>
                    <a:pt x="3758981" y="1112789"/>
                  </a:cubicBezTo>
                  <a:cubicBezTo>
                    <a:pt x="3748306" y="1369849"/>
                    <a:pt x="3669492" y="1663124"/>
                    <a:pt x="3524006" y="1988531"/>
                  </a:cubicBezTo>
                  <a:close/>
                </a:path>
              </a:pathLst>
            </a:custGeom>
            <a:solidFill>
              <a:srgbClr val="6F6C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13448877" y="6914513"/>
              <a:ext cx="6646304" cy="4395980"/>
            </a:xfrm>
            <a:custGeom>
              <a:rect b="b" l="l" r="r" t="t"/>
              <a:pathLst>
                <a:path extrusionOk="0" h="4395980" w="6646304">
                  <a:moveTo>
                    <a:pt x="6655328" y="4399904"/>
                  </a:moveTo>
                  <a:lnTo>
                    <a:pt x="6655328" y="2117657"/>
                  </a:lnTo>
                  <a:cubicBezTo>
                    <a:pt x="6655328" y="2117657"/>
                    <a:pt x="5871901" y="-362827"/>
                    <a:pt x="3014723" y="45371"/>
                  </a:cubicBezTo>
                  <a:cubicBezTo>
                    <a:pt x="1079967" y="321794"/>
                    <a:pt x="-444287" y="2224940"/>
                    <a:pt x="118189" y="4399904"/>
                  </a:cubicBezTo>
                  <a:lnTo>
                    <a:pt x="6655328" y="4399904"/>
                  </a:lnTo>
                  <a:close/>
                </a:path>
              </a:pathLst>
            </a:custGeom>
            <a:solidFill>
              <a:srgbClr val="DF94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1"/>
          <p:cNvSpPr txBox="1"/>
          <p:nvPr/>
        </p:nvSpPr>
        <p:spPr>
          <a:xfrm>
            <a:off x="1158175" y="4712750"/>
            <a:ext cx="16117800" cy="22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50"/>
              <a:buFont typeface="Arial"/>
              <a:buNone/>
            </a:pPr>
            <a:r>
              <a:rPr b="1" i="0" lang="en-US" sz="9600" u="none" cap="none" strike="noStrike">
                <a:solidFill>
                  <a:srgbClr val="6F6CB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Initiation au Code</a:t>
            </a:r>
            <a:endParaRPr b="0" i="0" sz="9600" u="none" cap="none" strike="noStrike">
              <a:solidFill>
                <a:srgbClr val="6F6CB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/>
          <p:nvPr/>
        </p:nvSpPr>
        <p:spPr>
          <a:xfrm>
            <a:off x="1985960" y="0"/>
            <a:ext cx="3338852" cy="1706059"/>
          </a:xfrm>
          <a:custGeom>
            <a:rect b="b" l="l" r="r" t="t"/>
            <a:pathLst>
              <a:path extrusionOk="0" h="1706059" w="3338852">
                <a:moveTo>
                  <a:pt x="0" y="1402423"/>
                </a:moveTo>
                <a:cubicBezTo>
                  <a:pt x="62172" y="1402423"/>
                  <a:pt x="1430473" y="2014720"/>
                  <a:pt x="2462901" y="1528022"/>
                </a:cubicBezTo>
                <a:cubicBezTo>
                  <a:pt x="3495328" y="1041324"/>
                  <a:pt x="3333619" y="0"/>
                  <a:pt x="3333619" y="0"/>
                </a:cubicBezTo>
                <a:lnTo>
                  <a:pt x="1306025" y="0"/>
                </a:lnTo>
                <a:lnTo>
                  <a:pt x="0" y="1402423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-2253" y="0"/>
            <a:ext cx="4898378" cy="1800258"/>
          </a:xfrm>
          <a:custGeom>
            <a:rect b="b" l="l" r="r" t="t"/>
            <a:pathLst>
              <a:path extrusionOk="0" h="1800258" w="4898378">
                <a:moveTo>
                  <a:pt x="79" y="0"/>
                </a:moveTo>
                <a:lnTo>
                  <a:pt x="79" y="1810621"/>
                </a:lnTo>
                <a:cubicBezTo>
                  <a:pt x="79" y="1810621"/>
                  <a:pt x="315020" y="961673"/>
                  <a:pt x="1683321" y="1369767"/>
                </a:cubicBezTo>
                <a:cubicBezTo>
                  <a:pt x="3051623" y="1777860"/>
                  <a:pt x="4898877" y="1627560"/>
                  <a:pt x="4898877" y="0"/>
                </a:cubicBezTo>
                <a:cubicBezTo>
                  <a:pt x="4898877" y="0"/>
                  <a:pt x="-22738" y="0"/>
                  <a:pt x="79" y="0"/>
                </a:cubicBezTo>
                <a:close/>
              </a:path>
            </a:pathLst>
          </a:custGeom>
          <a:solidFill>
            <a:srgbClr val="8377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16152380" y="0"/>
            <a:ext cx="3945916" cy="4322714"/>
          </a:xfrm>
          <a:custGeom>
            <a:rect b="b" l="l" r="r" t="t"/>
            <a:pathLst>
              <a:path extrusionOk="0" h="4322714" w="3945916">
                <a:moveTo>
                  <a:pt x="3951825" y="0"/>
                </a:moveTo>
                <a:lnTo>
                  <a:pt x="25062" y="0"/>
                </a:lnTo>
                <a:cubicBezTo>
                  <a:pt x="25062" y="0"/>
                  <a:pt x="-320754" y="1304246"/>
                  <a:pt x="1556749" y="1934127"/>
                </a:cubicBezTo>
                <a:cubicBezTo>
                  <a:pt x="3434251" y="2564008"/>
                  <a:pt x="3951825" y="4330460"/>
                  <a:pt x="3951825" y="4330460"/>
                </a:cubicBezTo>
                <a:lnTo>
                  <a:pt x="3951825" y="0"/>
                </a:lnTo>
                <a:close/>
              </a:path>
            </a:pathLst>
          </a:custGeom>
          <a:solidFill>
            <a:srgbClr val="DF94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17585936" y="1704742"/>
            <a:ext cx="2511989" cy="2616655"/>
          </a:xfrm>
          <a:custGeom>
            <a:rect b="b" l="l" r="r" t="t"/>
            <a:pathLst>
              <a:path extrusionOk="0" h="2616655" w="2511989">
                <a:moveTo>
                  <a:pt x="954870" y="59302"/>
                </a:moveTo>
                <a:cubicBezTo>
                  <a:pt x="442005" y="-87231"/>
                  <a:pt x="112307" y="69768"/>
                  <a:pt x="0" y="185948"/>
                </a:cubicBezTo>
                <a:cubicBezTo>
                  <a:pt x="39982" y="200706"/>
                  <a:pt x="80907" y="215255"/>
                  <a:pt x="123088" y="229384"/>
                </a:cubicBezTo>
                <a:cubicBezTo>
                  <a:pt x="2000590" y="859370"/>
                  <a:pt x="2518164" y="2625717"/>
                  <a:pt x="2518164" y="2625717"/>
                </a:cubicBezTo>
                <a:lnTo>
                  <a:pt x="2518164" y="1419963"/>
                </a:lnTo>
                <a:cubicBezTo>
                  <a:pt x="2518269" y="1419963"/>
                  <a:pt x="2155810" y="402398"/>
                  <a:pt x="954870" y="59302"/>
                </a:cubicBezTo>
                <a:close/>
              </a:path>
            </a:pathLst>
          </a:custGeom>
          <a:solidFill>
            <a:srgbClr val="CC7A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1"/>
          <p:cNvSpPr txBox="1"/>
          <p:nvPr>
            <p:ph type="title"/>
          </p:nvPr>
        </p:nvSpPr>
        <p:spPr>
          <a:xfrm>
            <a:off x="13913452" y="8587300"/>
            <a:ext cx="5274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DÉVELOPPEUR.SE DATA</a:t>
            </a:r>
            <a:endParaRPr b="0" sz="30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2445104" y="4867213"/>
            <a:ext cx="16530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7200" u="none" cap="none" strike="noStrike">
                <a:solidFill>
                  <a:srgbClr val="B7B7B7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Les métiers du code</a:t>
            </a:r>
            <a:endParaRPr b="0" i="0" sz="7200" u="none" cap="none" strike="noStrike">
              <a:solidFill>
                <a:srgbClr val="B7B7B7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0778" y="9183075"/>
            <a:ext cx="4654004" cy="17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 txBox="1"/>
          <p:nvPr/>
        </p:nvSpPr>
        <p:spPr>
          <a:xfrm>
            <a:off x="2521304" y="6346250"/>
            <a:ext cx="16530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6000" u="none" cap="none" strike="noStrike">
                <a:solidFill>
                  <a:srgbClr val="40404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Développeur.se Back-end</a:t>
            </a:r>
            <a:endParaRPr b="0" i="0" sz="6000" u="none" cap="none" strike="noStrike">
              <a:solidFill>
                <a:srgbClr val="40404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/>
          <p:nvPr/>
        </p:nvSpPr>
        <p:spPr>
          <a:xfrm>
            <a:off x="1985960" y="0"/>
            <a:ext cx="3338852" cy="1706059"/>
          </a:xfrm>
          <a:custGeom>
            <a:rect b="b" l="l" r="r" t="t"/>
            <a:pathLst>
              <a:path extrusionOk="0" h="1706059" w="3338852">
                <a:moveTo>
                  <a:pt x="0" y="1402423"/>
                </a:moveTo>
                <a:cubicBezTo>
                  <a:pt x="62172" y="1402423"/>
                  <a:pt x="1430473" y="2014720"/>
                  <a:pt x="2462901" y="1528022"/>
                </a:cubicBezTo>
                <a:cubicBezTo>
                  <a:pt x="3495328" y="1041324"/>
                  <a:pt x="3333619" y="0"/>
                  <a:pt x="3333619" y="0"/>
                </a:cubicBezTo>
                <a:lnTo>
                  <a:pt x="1306025" y="0"/>
                </a:lnTo>
                <a:lnTo>
                  <a:pt x="0" y="1402423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/>
          <p:nvPr/>
        </p:nvSpPr>
        <p:spPr>
          <a:xfrm>
            <a:off x="-2253" y="0"/>
            <a:ext cx="4898378" cy="1800258"/>
          </a:xfrm>
          <a:custGeom>
            <a:rect b="b" l="l" r="r" t="t"/>
            <a:pathLst>
              <a:path extrusionOk="0" h="1800258" w="4898378">
                <a:moveTo>
                  <a:pt x="79" y="0"/>
                </a:moveTo>
                <a:lnTo>
                  <a:pt x="79" y="1810621"/>
                </a:lnTo>
                <a:cubicBezTo>
                  <a:pt x="79" y="1810621"/>
                  <a:pt x="315020" y="961673"/>
                  <a:pt x="1683321" y="1369767"/>
                </a:cubicBezTo>
                <a:cubicBezTo>
                  <a:pt x="3051623" y="1777860"/>
                  <a:pt x="4898877" y="1627560"/>
                  <a:pt x="4898877" y="0"/>
                </a:cubicBezTo>
                <a:cubicBezTo>
                  <a:pt x="4898877" y="0"/>
                  <a:pt x="-22738" y="0"/>
                  <a:pt x="79" y="0"/>
                </a:cubicBezTo>
                <a:close/>
              </a:path>
            </a:pathLst>
          </a:custGeom>
          <a:solidFill>
            <a:srgbClr val="8377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16152380" y="0"/>
            <a:ext cx="3945916" cy="4322714"/>
          </a:xfrm>
          <a:custGeom>
            <a:rect b="b" l="l" r="r" t="t"/>
            <a:pathLst>
              <a:path extrusionOk="0" h="4322714" w="3945916">
                <a:moveTo>
                  <a:pt x="3951825" y="0"/>
                </a:moveTo>
                <a:lnTo>
                  <a:pt x="25062" y="0"/>
                </a:lnTo>
                <a:cubicBezTo>
                  <a:pt x="25062" y="0"/>
                  <a:pt x="-320754" y="1304246"/>
                  <a:pt x="1556749" y="1934127"/>
                </a:cubicBezTo>
                <a:cubicBezTo>
                  <a:pt x="3434251" y="2564008"/>
                  <a:pt x="3951825" y="4330460"/>
                  <a:pt x="3951825" y="4330460"/>
                </a:cubicBezTo>
                <a:lnTo>
                  <a:pt x="3951825" y="0"/>
                </a:lnTo>
                <a:close/>
              </a:path>
            </a:pathLst>
          </a:custGeom>
          <a:solidFill>
            <a:srgbClr val="DF94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"/>
          <p:cNvSpPr/>
          <p:nvPr/>
        </p:nvSpPr>
        <p:spPr>
          <a:xfrm>
            <a:off x="17585936" y="1704742"/>
            <a:ext cx="2511989" cy="2616655"/>
          </a:xfrm>
          <a:custGeom>
            <a:rect b="b" l="l" r="r" t="t"/>
            <a:pathLst>
              <a:path extrusionOk="0" h="2616655" w="2511989">
                <a:moveTo>
                  <a:pt x="954870" y="59302"/>
                </a:moveTo>
                <a:cubicBezTo>
                  <a:pt x="442005" y="-87231"/>
                  <a:pt x="112307" y="69768"/>
                  <a:pt x="0" y="185948"/>
                </a:cubicBezTo>
                <a:cubicBezTo>
                  <a:pt x="39982" y="200706"/>
                  <a:pt x="80907" y="215255"/>
                  <a:pt x="123088" y="229384"/>
                </a:cubicBezTo>
                <a:cubicBezTo>
                  <a:pt x="2000590" y="859370"/>
                  <a:pt x="2518164" y="2625717"/>
                  <a:pt x="2518164" y="2625717"/>
                </a:cubicBezTo>
                <a:lnTo>
                  <a:pt x="2518164" y="1419963"/>
                </a:lnTo>
                <a:cubicBezTo>
                  <a:pt x="2518269" y="1419963"/>
                  <a:pt x="2155810" y="402398"/>
                  <a:pt x="954870" y="59302"/>
                </a:cubicBezTo>
                <a:close/>
              </a:path>
            </a:pathLst>
          </a:custGeom>
          <a:solidFill>
            <a:srgbClr val="CC7A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2"/>
          <p:cNvSpPr txBox="1"/>
          <p:nvPr>
            <p:ph type="title"/>
          </p:nvPr>
        </p:nvSpPr>
        <p:spPr>
          <a:xfrm>
            <a:off x="13913452" y="8587300"/>
            <a:ext cx="5274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DÉVELOPPEUR.SE DATA</a:t>
            </a:r>
            <a:endParaRPr b="0" sz="30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2445104" y="4867213"/>
            <a:ext cx="16530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7200" u="none" cap="none" strike="noStrike">
                <a:solidFill>
                  <a:srgbClr val="B7B7B7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Les métiers du code</a:t>
            </a:r>
            <a:endParaRPr b="0" i="0" sz="7200" u="none" cap="none" strike="noStrike">
              <a:solidFill>
                <a:srgbClr val="B7B7B7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0778" y="9183075"/>
            <a:ext cx="4654004" cy="17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 txBox="1"/>
          <p:nvPr/>
        </p:nvSpPr>
        <p:spPr>
          <a:xfrm>
            <a:off x="2521304" y="6346250"/>
            <a:ext cx="16530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6000" u="none" cap="none" strike="noStrike">
                <a:solidFill>
                  <a:srgbClr val="40404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Développeur.se Data</a:t>
            </a:r>
            <a:endParaRPr b="0" i="0" sz="6000" u="none" cap="none" strike="noStrike">
              <a:solidFill>
                <a:srgbClr val="40404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/>
          <p:nvPr/>
        </p:nvSpPr>
        <p:spPr>
          <a:xfrm>
            <a:off x="1985960" y="0"/>
            <a:ext cx="3338852" cy="1706059"/>
          </a:xfrm>
          <a:custGeom>
            <a:rect b="b" l="l" r="r" t="t"/>
            <a:pathLst>
              <a:path extrusionOk="0" h="1706059" w="3338852">
                <a:moveTo>
                  <a:pt x="0" y="1402423"/>
                </a:moveTo>
                <a:cubicBezTo>
                  <a:pt x="62172" y="1402423"/>
                  <a:pt x="1430473" y="2014720"/>
                  <a:pt x="2462901" y="1528022"/>
                </a:cubicBezTo>
                <a:cubicBezTo>
                  <a:pt x="3495328" y="1041324"/>
                  <a:pt x="3333619" y="0"/>
                  <a:pt x="3333619" y="0"/>
                </a:cubicBezTo>
                <a:lnTo>
                  <a:pt x="1306025" y="0"/>
                </a:lnTo>
                <a:lnTo>
                  <a:pt x="0" y="1402423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-2253" y="0"/>
            <a:ext cx="4898378" cy="1800258"/>
          </a:xfrm>
          <a:custGeom>
            <a:rect b="b" l="l" r="r" t="t"/>
            <a:pathLst>
              <a:path extrusionOk="0" h="1800258" w="4898378">
                <a:moveTo>
                  <a:pt x="79" y="0"/>
                </a:moveTo>
                <a:lnTo>
                  <a:pt x="79" y="1810621"/>
                </a:lnTo>
                <a:cubicBezTo>
                  <a:pt x="79" y="1810621"/>
                  <a:pt x="315020" y="961673"/>
                  <a:pt x="1683321" y="1369767"/>
                </a:cubicBezTo>
                <a:cubicBezTo>
                  <a:pt x="3051623" y="1777860"/>
                  <a:pt x="4898877" y="1627560"/>
                  <a:pt x="4898877" y="0"/>
                </a:cubicBezTo>
                <a:cubicBezTo>
                  <a:pt x="4898877" y="0"/>
                  <a:pt x="-22738" y="0"/>
                  <a:pt x="79" y="0"/>
                </a:cubicBezTo>
                <a:close/>
              </a:path>
            </a:pathLst>
          </a:custGeom>
          <a:solidFill>
            <a:srgbClr val="8377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16152380" y="0"/>
            <a:ext cx="3945916" cy="4322714"/>
          </a:xfrm>
          <a:custGeom>
            <a:rect b="b" l="l" r="r" t="t"/>
            <a:pathLst>
              <a:path extrusionOk="0" h="4322714" w="3945916">
                <a:moveTo>
                  <a:pt x="3951825" y="0"/>
                </a:moveTo>
                <a:lnTo>
                  <a:pt x="25062" y="0"/>
                </a:lnTo>
                <a:cubicBezTo>
                  <a:pt x="25062" y="0"/>
                  <a:pt x="-320754" y="1304246"/>
                  <a:pt x="1556749" y="1934127"/>
                </a:cubicBezTo>
                <a:cubicBezTo>
                  <a:pt x="3434251" y="2564008"/>
                  <a:pt x="3951825" y="4330460"/>
                  <a:pt x="3951825" y="4330460"/>
                </a:cubicBezTo>
                <a:lnTo>
                  <a:pt x="3951825" y="0"/>
                </a:lnTo>
                <a:close/>
              </a:path>
            </a:pathLst>
          </a:custGeom>
          <a:solidFill>
            <a:srgbClr val="DF94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3"/>
          <p:cNvSpPr/>
          <p:nvPr/>
        </p:nvSpPr>
        <p:spPr>
          <a:xfrm>
            <a:off x="17585936" y="1704742"/>
            <a:ext cx="2511989" cy="2616655"/>
          </a:xfrm>
          <a:custGeom>
            <a:rect b="b" l="l" r="r" t="t"/>
            <a:pathLst>
              <a:path extrusionOk="0" h="2616655" w="2511989">
                <a:moveTo>
                  <a:pt x="954870" y="59302"/>
                </a:moveTo>
                <a:cubicBezTo>
                  <a:pt x="442005" y="-87231"/>
                  <a:pt x="112307" y="69768"/>
                  <a:pt x="0" y="185948"/>
                </a:cubicBezTo>
                <a:cubicBezTo>
                  <a:pt x="39982" y="200706"/>
                  <a:pt x="80907" y="215255"/>
                  <a:pt x="123088" y="229384"/>
                </a:cubicBezTo>
                <a:cubicBezTo>
                  <a:pt x="2000590" y="859370"/>
                  <a:pt x="2518164" y="2625717"/>
                  <a:pt x="2518164" y="2625717"/>
                </a:cubicBezTo>
                <a:lnTo>
                  <a:pt x="2518164" y="1419963"/>
                </a:lnTo>
                <a:cubicBezTo>
                  <a:pt x="2518269" y="1419963"/>
                  <a:pt x="2155810" y="402398"/>
                  <a:pt x="954870" y="59302"/>
                </a:cubicBezTo>
                <a:close/>
              </a:path>
            </a:pathLst>
          </a:custGeom>
          <a:solidFill>
            <a:srgbClr val="CC7A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3"/>
          <p:cNvSpPr txBox="1"/>
          <p:nvPr>
            <p:ph type="title"/>
          </p:nvPr>
        </p:nvSpPr>
        <p:spPr>
          <a:xfrm>
            <a:off x="13913452" y="8587300"/>
            <a:ext cx="5274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DÉVELOPPEUR.SE DATA</a:t>
            </a:r>
            <a:endParaRPr b="0" sz="30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2445104" y="4867213"/>
            <a:ext cx="16530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7200" u="none" cap="none" strike="noStrike">
                <a:solidFill>
                  <a:srgbClr val="40404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Un atelier sur le code</a:t>
            </a:r>
            <a:endParaRPr b="0" i="0" sz="7200" u="none" cap="none" strike="noStrike">
              <a:solidFill>
                <a:srgbClr val="40404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204" name="Google Shape;2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0778" y="9183075"/>
            <a:ext cx="4654004" cy="17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/>
          <p:nvPr/>
        </p:nvSpPr>
        <p:spPr>
          <a:xfrm>
            <a:off x="1985960" y="0"/>
            <a:ext cx="3338852" cy="1706059"/>
          </a:xfrm>
          <a:custGeom>
            <a:rect b="b" l="l" r="r" t="t"/>
            <a:pathLst>
              <a:path extrusionOk="0" h="1706059" w="3338852">
                <a:moveTo>
                  <a:pt x="0" y="1402423"/>
                </a:moveTo>
                <a:cubicBezTo>
                  <a:pt x="62172" y="1402423"/>
                  <a:pt x="1430473" y="2014720"/>
                  <a:pt x="2462901" y="1528022"/>
                </a:cubicBezTo>
                <a:cubicBezTo>
                  <a:pt x="3495328" y="1041324"/>
                  <a:pt x="3333619" y="0"/>
                  <a:pt x="3333619" y="0"/>
                </a:cubicBezTo>
                <a:lnTo>
                  <a:pt x="1306025" y="0"/>
                </a:lnTo>
                <a:lnTo>
                  <a:pt x="0" y="1402423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-2253" y="0"/>
            <a:ext cx="4898378" cy="1800258"/>
          </a:xfrm>
          <a:custGeom>
            <a:rect b="b" l="l" r="r" t="t"/>
            <a:pathLst>
              <a:path extrusionOk="0" h="1800258" w="4898378">
                <a:moveTo>
                  <a:pt x="79" y="0"/>
                </a:moveTo>
                <a:lnTo>
                  <a:pt x="79" y="1810621"/>
                </a:lnTo>
                <a:cubicBezTo>
                  <a:pt x="79" y="1810621"/>
                  <a:pt x="315020" y="961673"/>
                  <a:pt x="1683321" y="1369767"/>
                </a:cubicBezTo>
                <a:cubicBezTo>
                  <a:pt x="3051623" y="1777860"/>
                  <a:pt x="4898877" y="1627560"/>
                  <a:pt x="4898877" y="0"/>
                </a:cubicBezTo>
                <a:cubicBezTo>
                  <a:pt x="4898877" y="0"/>
                  <a:pt x="-22738" y="0"/>
                  <a:pt x="79" y="0"/>
                </a:cubicBezTo>
                <a:close/>
              </a:path>
            </a:pathLst>
          </a:custGeom>
          <a:solidFill>
            <a:srgbClr val="8377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16152380" y="0"/>
            <a:ext cx="3945916" cy="4322714"/>
          </a:xfrm>
          <a:custGeom>
            <a:rect b="b" l="l" r="r" t="t"/>
            <a:pathLst>
              <a:path extrusionOk="0" h="4322714" w="3945916">
                <a:moveTo>
                  <a:pt x="3951825" y="0"/>
                </a:moveTo>
                <a:lnTo>
                  <a:pt x="25062" y="0"/>
                </a:lnTo>
                <a:cubicBezTo>
                  <a:pt x="25062" y="0"/>
                  <a:pt x="-320754" y="1304246"/>
                  <a:pt x="1556749" y="1934127"/>
                </a:cubicBezTo>
                <a:cubicBezTo>
                  <a:pt x="3434251" y="2564008"/>
                  <a:pt x="3951825" y="4330460"/>
                  <a:pt x="3951825" y="4330460"/>
                </a:cubicBezTo>
                <a:lnTo>
                  <a:pt x="3951825" y="0"/>
                </a:lnTo>
                <a:close/>
              </a:path>
            </a:pathLst>
          </a:custGeom>
          <a:solidFill>
            <a:srgbClr val="DF94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4"/>
          <p:cNvSpPr/>
          <p:nvPr/>
        </p:nvSpPr>
        <p:spPr>
          <a:xfrm>
            <a:off x="17585936" y="1704742"/>
            <a:ext cx="2511989" cy="2616655"/>
          </a:xfrm>
          <a:custGeom>
            <a:rect b="b" l="l" r="r" t="t"/>
            <a:pathLst>
              <a:path extrusionOk="0" h="2616655" w="2511989">
                <a:moveTo>
                  <a:pt x="954870" y="59302"/>
                </a:moveTo>
                <a:cubicBezTo>
                  <a:pt x="442005" y="-87231"/>
                  <a:pt x="112307" y="69768"/>
                  <a:pt x="0" y="185948"/>
                </a:cubicBezTo>
                <a:cubicBezTo>
                  <a:pt x="39982" y="200706"/>
                  <a:pt x="80907" y="215255"/>
                  <a:pt x="123088" y="229384"/>
                </a:cubicBezTo>
                <a:cubicBezTo>
                  <a:pt x="2000590" y="859370"/>
                  <a:pt x="2518164" y="2625717"/>
                  <a:pt x="2518164" y="2625717"/>
                </a:cubicBezTo>
                <a:lnTo>
                  <a:pt x="2518164" y="1419963"/>
                </a:lnTo>
                <a:cubicBezTo>
                  <a:pt x="2518269" y="1419963"/>
                  <a:pt x="2155810" y="402398"/>
                  <a:pt x="954870" y="59302"/>
                </a:cubicBezTo>
                <a:close/>
              </a:path>
            </a:pathLst>
          </a:custGeom>
          <a:solidFill>
            <a:srgbClr val="CC7A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4"/>
          <p:cNvSpPr txBox="1"/>
          <p:nvPr>
            <p:ph type="title"/>
          </p:nvPr>
        </p:nvSpPr>
        <p:spPr>
          <a:xfrm>
            <a:off x="14974969" y="8587300"/>
            <a:ext cx="4365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PROMO DEV DATA</a:t>
            </a:r>
            <a:endParaRPr b="0" sz="30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14" name="Google Shape;2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0778" y="9183075"/>
            <a:ext cx="4654004" cy="17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4"/>
          <p:cNvSpPr txBox="1"/>
          <p:nvPr/>
        </p:nvSpPr>
        <p:spPr>
          <a:xfrm>
            <a:off x="1686725" y="4321400"/>
            <a:ext cx="16741500" cy="22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https://codecombat.com/play/dungeon</a:t>
            </a:r>
            <a:r>
              <a:rPr b="1" i="0" lang="en-US" sz="4800" u="sng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i="0" sz="4800" u="sng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https://studio.code.org/s/mc/stage/1/puzzle/1</a:t>
            </a:r>
            <a:endParaRPr b="1" i="0" sz="4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1786904" y="2616613"/>
            <a:ext cx="16530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7200" u="none" cap="none" strike="noStrike">
                <a:solidFill>
                  <a:srgbClr val="B7B7B7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Atelier découverte du code</a:t>
            </a:r>
            <a:endParaRPr b="0" i="0" sz="7200" u="none" cap="none" strike="noStrike">
              <a:solidFill>
                <a:srgbClr val="B7B7B7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/>
          <p:nvPr/>
        </p:nvSpPr>
        <p:spPr>
          <a:xfrm>
            <a:off x="1985960" y="0"/>
            <a:ext cx="3338852" cy="1706059"/>
          </a:xfrm>
          <a:custGeom>
            <a:rect b="b" l="l" r="r" t="t"/>
            <a:pathLst>
              <a:path extrusionOk="0" h="1706059" w="3338852">
                <a:moveTo>
                  <a:pt x="0" y="1402423"/>
                </a:moveTo>
                <a:cubicBezTo>
                  <a:pt x="62172" y="1402423"/>
                  <a:pt x="1430473" y="2014720"/>
                  <a:pt x="2462901" y="1528022"/>
                </a:cubicBezTo>
                <a:cubicBezTo>
                  <a:pt x="3495328" y="1041324"/>
                  <a:pt x="3333619" y="0"/>
                  <a:pt x="3333619" y="0"/>
                </a:cubicBezTo>
                <a:lnTo>
                  <a:pt x="1306025" y="0"/>
                </a:lnTo>
                <a:lnTo>
                  <a:pt x="0" y="1402423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-2253" y="0"/>
            <a:ext cx="4898379" cy="1800259"/>
          </a:xfrm>
          <a:custGeom>
            <a:rect b="b" l="l" r="r" t="t"/>
            <a:pathLst>
              <a:path extrusionOk="0" h="1800258" w="4898378">
                <a:moveTo>
                  <a:pt x="79" y="0"/>
                </a:moveTo>
                <a:lnTo>
                  <a:pt x="79" y="1810621"/>
                </a:lnTo>
                <a:cubicBezTo>
                  <a:pt x="79" y="1810621"/>
                  <a:pt x="315020" y="961673"/>
                  <a:pt x="1683321" y="1369767"/>
                </a:cubicBezTo>
                <a:cubicBezTo>
                  <a:pt x="3051623" y="1777860"/>
                  <a:pt x="4898877" y="1627560"/>
                  <a:pt x="4898877" y="0"/>
                </a:cubicBezTo>
                <a:cubicBezTo>
                  <a:pt x="4898877" y="0"/>
                  <a:pt x="-22738" y="0"/>
                  <a:pt x="79" y="0"/>
                </a:cubicBezTo>
                <a:close/>
              </a:path>
            </a:pathLst>
          </a:custGeom>
          <a:solidFill>
            <a:srgbClr val="8377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16152380" y="0"/>
            <a:ext cx="3945916" cy="4322714"/>
          </a:xfrm>
          <a:custGeom>
            <a:rect b="b" l="l" r="r" t="t"/>
            <a:pathLst>
              <a:path extrusionOk="0" h="4322714" w="3945916">
                <a:moveTo>
                  <a:pt x="3951825" y="0"/>
                </a:moveTo>
                <a:lnTo>
                  <a:pt x="25062" y="0"/>
                </a:lnTo>
                <a:cubicBezTo>
                  <a:pt x="25062" y="0"/>
                  <a:pt x="-320754" y="1304246"/>
                  <a:pt x="1556749" y="1934127"/>
                </a:cubicBezTo>
                <a:cubicBezTo>
                  <a:pt x="3434251" y="2564008"/>
                  <a:pt x="3951825" y="4330460"/>
                  <a:pt x="3951825" y="4330460"/>
                </a:cubicBezTo>
                <a:lnTo>
                  <a:pt x="3951825" y="0"/>
                </a:lnTo>
                <a:close/>
              </a:path>
            </a:pathLst>
          </a:custGeom>
          <a:solidFill>
            <a:srgbClr val="DF94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17585936" y="1704742"/>
            <a:ext cx="2511989" cy="2616655"/>
          </a:xfrm>
          <a:custGeom>
            <a:rect b="b" l="l" r="r" t="t"/>
            <a:pathLst>
              <a:path extrusionOk="0" h="2616655" w="2511989">
                <a:moveTo>
                  <a:pt x="954870" y="59302"/>
                </a:moveTo>
                <a:cubicBezTo>
                  <a:pt x="442005" y="-87231"/>
                  <a:pt x="112307" y="69768"/>
                  <a:pt x="0" y="185948"/>
                </a:cubicBezTo>
                <a:cubicBezTo>
                  <a:pt x="39982" y="200706"/>
                  <a:pt x="80907" y="215255"/>
                  <a:pt x="123088" y="229384"/>
                </a:cubicBezTo>
                <a:cubicBezTo>
                  <a:pt x="2000590" y="859370"/>
                  <a:pt x="2518164" y="2625717"/>
                  <a:pt x="2518164" y="2625717"/>
                </a:cubicBezTo>
                <a:lnTo>
                  <a:pt x="2518164" y="1419963"/>
                </a:lnTo>
                <a:cubicBezTo>
                  <a:pt x="2518269" y="1419963"/>
                  <a:pt x="2155810" y="402398"/>
                  <a:pt x="954870" y="59302"/>
                </a:cubicBezTo>
                <a:close/>
              </a:path>
            </a:pathLst>
          </a:custGeom>
          <a:solidFill>
            <a:srgbClr val="CC7A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 txBox="1"/>
          <p:nvPr>
            <p:ph type="title"/>
          </p:nvPr>
        </p:nvSpPr>
        <p:spPr>
          <a:xfrm>
            <a:off x="13913452" y="8587300"/>
            <a:ext cx="5274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DÉVELOPPEUR.SE DATA</a:t>
            </a:r>
            <a:endParaRPr b="0" sz="30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2445104" y="4867213"/>
            <a:ext cx="16530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7200" u="none" cap="none" strike="noStrike">
                <a:solidFill>
                  <a:srgbClr val="40404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Qu’est-ce que le code ?</a:t>
            </a:r>
            <a:endParaRPr b="0" i="0" sz="7200" u="none" cap="none" strike="noStrike">
              <a:solidFill>
                <a:srgbClr val="40404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0778" y="9183075"/>
            <a:ext cx="4654004" cy="17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/>
          <p:nvPr/>
        </p:nvSpPr>
        <p:spPr>
          <a:xfrm>
            <a:off x="1985960" y="0"/>
            <a:ext cx="3338852" cy="1706059"/>
          </a:xfrm>
          <a:custGeom>
            <a:rect b="b" l="l" r="r" t="t"/>
            <a:pathLst>
              <a:path extrusionOk="0" h="1706059" w="3338852">
                <a:moveTo>
                  <a:pt x="0" y="1402423"/>
                </a:moveTo>
                <a:cubicBezTo>
                  <a:pt x="62172" y="1402423"/>
                  <a:pt x="1430473" y="2014720"/>
                  <a:pt x="2462901" y="1528022"/>
                </a:cubicBezTo>
                <a:cubicBezTo>
                  <a:pt x="3495328" y="1041324"/>
                  <a:pt x="3333619" y="0"/>
                  <a:pt x="3333619" y="0"/>
                </a:cubicBezTo>
                <a:lnTo>
                  <a:pt x="1306025" y="0"/>
                </a:lnTo>
                <a:lnTo>
                  <a:pt x="0" y="1402423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-2253" y="0"/>
            <a:ext cx="4898378" cy="1800258"/>
          </a:xfrm>
          <a:custGeom>
            <a:rect b="b" l="l" r="r" t="t"/>
            <a:pathLst>
              <a:path extrusionOk="0" h="1800258" w="4898378">
                <a:moveTo>
                  <a:pt x="79" y="0"/>
                </a:moveTo>
                <a:lnTo>
                  <a:pt x="79" y="1810621"/>
                </a:lnTo>
                <a:cubicBezTo>
                  <a:pt x="79" y="1810621"/>
                  <a:pt x="315020" y="961673"/>
                  <a:pt x="1683321" y="1369767"/>
                </a:cubicBezTo>
                <a:cubicBezTo>
                  <a:pt x="3051623" y="1777860"/>
                  <a:pt x="4898877" y="1627560"/>
                  <a:pt x="4898877" y="0"/>
                </a:cubicBezTo>
                <a:cubicBezTo>
                  <a:pt x="4898877" y="0"/>
                  <a:pt x="-22738" y="0"/>
                  <a:pt x="79" y="0"/>
                </a:cubicBezTo>
                <a:close/>
              </a:path>
            </a:pathLst>
          </a:custGeom>
          <a:solidFill>
            <a:srgbClr val="8377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16152380" y="0"/>
            <a:ext cx="3945916" cy="4322714"/>
          </a:xfrm>
          <a:custGeom>
            <a:rect b="b" l="l" r="r" t="t"/>
            <a:pathLst>
              <a:path extrusionOk="0" h="4322714" w="3945916">
                <a:moveTo>
                  <a:pt x="3951825" y="0"/>
                </a:moveTo>
                <a:lnTo>
                  <a:pt x="25062" y="0"/>
                </a:lnTo>
                <a:cubicBezTo>
                  <a:pt x="25062" y="0"/>
                  <a:pt x="-320754" y="1304246"/>
                  <a:pt x="1556749" y="1934127"/>
                </a:cubicBezTo>
                <a:cubicBezTo>
                  <a:pt x="3434251" y="2564008"/>
                  <a:pt x="3951825" y="4330460"/>
                  <a:pt x="3951825" y="4330460"/>
                </a:cubicBezTo>
                <a:lnTo>
                  <a:pt x="3951825" y="0"/>
                </a:lnTo>
                <a:close/>
              </a:path>
            </a:pathLst>
          </a:custGeom>
          <a:solidFill>
            <a:srgbClr val="DF94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17585936" y="1704742"/>
            <a:ext cx="2511989" cy="2616655"/>
          </a:xfrm>
          <a:custGeom>
            <a:rect b="b" l="l" r="r" t="t"/>
            <a:pathLst>
              <a:path extrusionOk="0" h="2616655" w="2511989">
                <a:moveTo>
                  <a:pt x="954870" y="59302"/>
                </a:moveTo>
                <a:cubicBezTo>
                  <a:pt x="442005" y="-87231"/>
                  <a:pt x="112307" y="69768"/>
                  <a:pt x="0" y="185948"/>
                </a:cubicBezTo>
                <a:cubicBezTo>
                  <a:pt x="39982" y="200706"/>
                  <a:pt x="80907" y="215255"/>
                  <a:pt x="123088" y="229384"/>
                </a:cubicBezTo>
                <a:cubicBezTo>
                  <a:pt x="2000590" y="859370"/>
                  <a:pt x="2518164" y="2625717"/>
                  <a:pt x="2518164" y="2625717"/>
                </a:cubicBezTo>
                <a:lnTo>
                  <a:pt x="2518164" y="1419963"/>
                </a:lnTo>
                <a:cubicBezTo>
                  <a:pt x="2518269" y="1419963"/>
                  <a:pt x="2155810" y="402398"/>
                  <a:pt x="954870" y="59302"/>
                </a:cubicBezTo>
                <a:close/>
              </a:path>
            </a:pathLst>
          </a:custGeom>
          <a:solidFill>
            <a:srgbClr val="CC7A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>
            <p:ph type="title"/>
          </p:nvPr>
        </p:nvSpPr>
        <p:spPr>
          <a:xfrm>
            <a:off x="13913452" y="8587300"/>
            <a:ext cx="5274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DÉVELOPPEUR.SE DATA</a:t>
            </a:r>
            <a:endParaRPr b="0" sz="30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2445104" y="4867213"/>
            <a:ext cx="16530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7200" u="none" cap="none" strike="noStrike">
                <a:solidFill>
                  <a:srgbClr val="B7B7B7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Qu’est-ce que le code ?</a:t>
            </a:r>
            <a:endParaRPr b="0" i="0" sz="7200" u="none" cap="none" strike="noStrike">
              <a:solidFill>
                <a:srgbClr val="B7B7B7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0778" y="9183075"/>
            <a:ext cx="4654004" cy="17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/>
        </p:nvSpPr>
        <p:spPr>
          <a:xfrm>
            <a:off x="2521304" y="6346250"/>
            <a:ext cx="16530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6000">
                <a:solidFill>
                  <a:srgbClr val="40404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Un langage destiné à la machine  </a:t>
            </a:r>
            <a:endParaRPr b="0" i="0" sz="6000" u="none" cap="none" strike="noStrike">
              <a:solidFill>
                <a:srgbClr val="40404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/>
          <p:nvPr/>
        </p:nvSpPr>
        <p:spPr>
          <a:xfrm>
            <a:off x="1985960" y="0"/>
            <a:ext cx="3338852" cy="1706059"/>
          </a:xfrm>
          <a:custGeom>
            <a:rect b="b" l="l" r="r" t="t"/>
            <a:pathLst>
              <a:path extrusionOk="0" h="1706059" w="3338852">
                <a:moveTo>
                  <a:pt x="0" y="1402423"/>
                </a:moveTo>
                <a:cubicBezTo>
                  <a:pt x="62172" y="1402423"/>
                  <a:pt x="1430473" y="2014720"/>
                  <a:pt x="2462901" y="1528022"/>
                </a:cubicBezTo>
                <a:cubicBezTo>
                  <a:pt x="3495328" y="1041324"/>
                  <a:pt x="3333619" y="0"/>
                  <a:pt x="3333619" y="0"/>
                </a:cubicBezTo>
                <a:lnTo>
                  <a:pt x="1306025" y="0"/>
                </a:lnTo>
                <a:lnTo>
                  <a:pt x="0" y="1402423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-2253" y="0"/>
            <a:ext cx="4898378" cy="1800258"/>
          </a:xfrm>
          <a:custGeom>
            <a:rect b="b" l="l" r="r" t="t"/>
            <a:pathLst>
              <a:path extrusionOk="0" h="1800258" w="4898378">
                <a:moveTo>
                  <a:pt x="79" y="0"/>
                </a:moveTo>
                <a:lnTo>
                  <a:pt x="79" y="1810621"/>
                </a:lnTo>
                <a:cubicBezTo>
                  <a:pt x="79" y="1810621"/>
                  <a:pt x="315020" y="961673"/>
                  <a:pt x="1683321" y="1369767"/>
                </a:cubicBezTo>
                <a:cubicBezTo>
                  <a:pt x="3051623" y="1777860"/>
                  <a:pt x="4898877" y="1627560"/>
                  <a:pt x="4898877" y="0"/>
                </a:cubicBezTo>
                <a:cubicBezTo>
                  <a:pt x="4898877" y="0"/>
                  <a:pt x="-22738" y="0"/>
                  <a:pt x="79" y="0"/>
                </a:cubicBezTo>
                <a:close/>
              </a:path>
            </a:pathLst>
          </a:custGeom>
          <a:solidFill>
            <a:srgbClr val="8377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16152380" y="0"/>
            <a:ext cx="3945916" cy="4322714"/>
          </a:xfrm>
          <a:custGeom>
            <a:rect b="b" l="l" r="r" t="t"/>
            <a:pathLst>
              <a:path extrusionOk="0" h="4322714" w="3945916">
                <a:moveTo>
                  <a:pt x="3951825" y="0"/>
                </a:moveTo>
                <a:lnTo>
                  <a:pt x="25062" y="0"/>
                </a:lnTo>
                <a:cubicBezTo>
                  <a:pt x="25062" y="0"/>
                  <a:pt x="-320754" y="1304246"/>
                  <a:pt x="1556749" y="1934127"/>
                </a:cubicBezTo>
                <a:cubicBezTo>
                  <a:pt x="3434251" y="2564008"/>
                  <a:pt x="3951825" y="4330460"/>
                  <a:pt x="3951825" y="4330460"/>
                </a:cubicBezTo>
                <a:lnTo>
                  <a:pt x="3951825" y="0"/>
                </a:lnTo>
                <a:close/>
              </a:path>
            </a:pathLst>
          </a:custGeom>
          <a:solidFill>
            <a:srgbClr val="DF94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17585936" y="1704742"/>
            <a:ext cx="2511989" cy="2616655"/>
          </a:xfrm>
          <a:custGeom>
            <a:rect b="b" l="l" r="r" t="t"/>
            <a:pathLst>
              <a:path extrusionOk="0" h="2616655" w="2511989">
                <a:moveTo>
                  <a:pt x="954870" y="59302"/>
                </a:moveTo>
                <a:cubicBezTo>
                  <a:pt x="442005" y="-87231"/>
                  <a:pt x="112307" y="69768"/>
                  <a:pt x="0" y="185948"/>
                </a:cubicBezTo>
                <a:cubicBezTo>
                  <a:pt x="39982" y="200706"/>
                  <a:pt x="80907" y="215255"/>
                  <a:pt x="123088" y="229384"/>
                </a:cubicBezTo>
                <a:cubicBezTo>
                  <a:pt x="2000590" y="859370"/>
                  <a:pt x="2518164" y="2625717"/>
                  <a:pt x="2518164" y="2625717"/>
                </a:cubicBezTo>
                <a:lnTo>
                  <a:pt x="2518164" y="1419963"/>
                </a:lnTo>
                <a:cubicBezTo>
                  <a:pt x="2518269" y="1419963"/>
                  <a:pt x="2155810" y="402398"/>
                  <a:pt x="954870" y="59302"/>
                </a:cubicBezTo>
                <a:close/>
              </a:path>
            </a:pathLst>
          </a:custGeom>
          <a:solidFill>
            <a:srgbClr val="CC7A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 txBox="1"/>
          <p:nvPr>
            <p:ph type="title"/>
          </p:nvPr>
        </p:nvSpPr>
        <p:spPr>
          <a:xfrm>
            <a:off x="13913452" y="8587300"/>
            <a:ext cx="5274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DÉVELOPPEUR.SE DATA</a:t>
            </a:r>
            <a:endParaRPr b="0" sz="30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2445104" y="4867213"/>
            <a:ext cx="16530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7200" u="none" cap="none" strike="noStrike">
                <a:solidFill>
                  <a:srgbClr val="B7B7B7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Qu’est-ce que le code ?</a:t>
            </a:r>
            <a:endParaRPr b="0" i="0" sz="7200" u="none" cap="none" strike="noStrike">
              <a:solidFill>
                <a:srgbClr val="B7B7B7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0778" y="9183075"/>
            <a:ext cx="4654004" cy="17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2521304" y="6346250"/>
            <a:ext cx="16530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6000">
                <a:solidFill>
                  <a:srgbClr val="40404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Des instruction rédigé en anglais</a:t>
            </a:r>
            <a:endParaRPr b="0" i="0" sz="6000" u="none" cap="none" strike="noStrike">
              <a:solidFill>
                <a:srgbClr val="40404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1985960" y="0"/>
            <a:ext cx="3338852" cy="1706059"/>
          </a:xfrm>
          <a:custGeom>
            <a:rect b="b" l="l" r="r" t="t"/>
            <a:pathLst>
              <a:path extrusionOk="0" h="1706059" w="3338852">
                <a:moveTo>
                  <a:pt x="0" y="1402423"/>
                </a:moveTo>
                <a:cubicBezTo>
                  <a:pt x="62172" y="1402423"/>
                  <a:pt x="1430473" y="2014720"/>
                  <a:pt x="2462901" y="1528022"/>
                </a:cubicBezTo>
                <a:cubicBezTo>
                  <a:pt x="3495328" y="1041324"/>
                  <a:pt x="3333619" y="0"/>
                  <a:pt x="3333619" y="0"/>
                </a:cubicBezTo>
                <a:lnTo>
                  <a:pt x="1306025" y="0"/>
                </a:lnTo>
                <a:lnTo>
                  <a:pt x="0" y="1402423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-2253" y="0"/>
            <a:ext cx="4898378" cy="1800258"/>
          </a:xfrm>
          <a:custGeom>
            <a:rect b="b" l="l" r="r" t="t"/>
            <a:pathLst>
              <a:path extrusionOk="0" h="1800258" w="4898378">
                <a:moveTo>
                  <a:pt x="79" y="0"/>
                </a:moveTo>
                <a:lnTo>
                  <a:pt x="79" y="1810621"/>
                </a:lnTo>
                <a:cubicBezTo>
                  <a:pt x="79" y="1810621"/>
                  <a:pt x="315020" y="961673"/>
                  <a:pt x="1683321" y="1369767"/>
                </a:cubicBezTo>
                <a:cubicBezTo>
                  <a:pt x="3051623" y="1777860"/>
                  <a:pt x="4898877" y="1627560"/>
                  <a:pt x="4898877" y="0"/>
                </a:cubicBezTo>
                <a:cubicBezTo>
                  <a:pt x="4898877" y="0"/>
                  <a:pt x="-22738" y="0"/>
                  <a:pt x="79" y="0"/>
                </a:cubicBezTo>
                <a:close/>
              </a:path>
            </a:pathLst>
          </a:custGeom>
          <a:solidFill>
            <a:srgbClr val="8377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6152380" y="0"/>
            <a:ext cx="3945916" cy="4322714"/>
          </a:xfrm>
          <a:custGeom>
            <a:rect b="b" l="l" r="r" t="t"/>
            <a:pathLst>
              <a:path extrusionOk="0" h="4322714" w="3945916">
                <a:moveTo>
                  <a:pt x="3951825" y="0"/>
                </a:moveTo>
                <a:lnTo>
                  <a:pt x="25062" y="0"/>
                </a:lnTo>
                <a:cubicBezTo>
                  <a:pt x="25062" y="0"/>
                  <a:pt x="-320754" y="1304246"/>
                  <a:pt x="1556749" y="1934127"/>
                </a:cubicBezTo>
                <a:cubicBezTo>
                  <a:pt x="3434251" y="2564008"/>
                  <a:pt x="3951825" y="4330460"/>
                  <a:pt x="3951825" y="4330460"/>
                </a:cubicBezTo>
                <a:lnTo>
                  <a:pt x="3951825" y="0"/>
                </a:lnTo>
                <a:close/>
              </a:path>
            </a:pathLst>
          </a:custGeom>
          <a:solidFill>
            <a:srgbClr val="DF94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7585936" y="1704742"/>
            <a:ext cx="2511989" cy="2616655"/>
          </a:xfrm>
          <a:custGeom>
            <a:rect b="b" l="l" r="r" t="t"/>
            <a:pathLst>
              <a:path extrusionOk="0" h="2616655" w="2511989">
                <a:moveTo>
                  <a:pt x="954870" y="59302"/>
                </a:moveTo>
                <a:cubicBezTo>
                  <a:pt x="442005" y="-87231"/>
                  <a:pt x="112307" y="69768"/>
                  <a:pt x="0" y="185948"/>
                </a:cubicBezTo>
                <a:cubicBezTo>
                  <a:pt x="39982" y="200706"/>
                  <a:pt x="80907" y="215255"/>
                  <a:pt x="123088" y="229384"/>
                </a:cubicBezTo>
                <a:cubicBezTo>
                  <a:pt x="2000590" y="859370"/>
                  <a:pt x="2518164" y="2625717"/>
                  <a:pt x="2518164" y="2625717"/>
                </a:cubicBezTo>
                <a:lnTo>
                  <a:pt x="2518164" y="1419963"/>
                </a:lnTo>
                <a:cubicBezTo>
                  <a:pt x="2518269" y="1419963"/>
                  <a:pt x="2155810" y="402398"/>
                  <a:pt x="954870" y="59302"/>
                </a:cubicBezTo>
                <a:close/>
              </a:path>
            </a:pathLst>
          </a:custGeom>
          <a:solidFill>
            <a:srgbClr val="CC7A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>
            <p:ph type="title"/>
          </p:nvPr>
        </p:nvSpPr>
        <p:spPr>
          <a:xfrm>
            <a:off x="13913452" y="8587300"/>
            <a:ext cx="5274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DÉVELOPPEUR.SE DATA</a:t>
            </a:r>
            <a:endParaRPr b="0" sz="30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445104" y="4867213"/>
            <a:ext cx="16530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7200" u="none" cap="none" strike="noStrike">
                <a:solidFill>
                  <a:srgbClr val="B7B7B7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Qu’est-ce que le code ?</a:t>
            </a:r>
            <a:endParaRPr b="0" i="0" sz="7200" u="none" cap="none" strike="noStrike">
              <a:solidFill>
                <a:srgbClr val="B7B7B7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0778" y="9183075"/>
            <a:ext cx="4654004" cy="17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2521304" y="6346250"/>
            <a:ext cx="16530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6000">
                <a:solidFill>
                  <a:srgbClr val="40404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Une serie d’instructions</a:t>
            </a:r>
            <a:endParaRPr b="0" i="0" sz="6000" u="none" cap="none" strike="noStrike">
              <a:solidFill>
                <a:srgbClr val="40404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/>
          <p:nvPr/>
        </p:nvSpPr>
        <p:spPr>
          <a:xfrm>
            <a:off x="1985960" y="0"/>
            <a:ext cx="3338852" cy="1706059"/>
          </a:xfrm>
          <a:custGeom>
            <a:rect b="b" l="l" r="r" t="t"/>
            <a:pathLst>
              <a:path extrusionOk="0" h="1706059" w="3338852">
                <a:moveTo>
                  <a:pt x="0" y="1402423"/>
                </a:moveTo>
                <a:cubicBezTo>
                  <a:pt x="62172" y="1402423"/>
                  <a:pt x="1430473" y="2014720"/>
                  <a:pt x="2462901" y="1528022"/>
                </a:cubicBezTo>
                <a:cubicBezTo>
                  <a:pt x="3495328" y="1041324"/>
                  <a:pt x="3333619" y="0"/>
                  <a:pt x="3333619" y="0"/>
                </a:cubicBezTo>
                <a:lnTo>
                  <a:pt x="1306025" y="0"/>
                </a:lnTo>
                <a:lnTo>
                  <a:pt x="0" y="1402423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-2253" y="0"/>
            <a:ext cx="4898378" cy="1800258"/>
          </a:xfrm>
          <a:custGeom>
            <a:rect b="b" l="l" r="r" t="t"/>
            <a:pathLst>
              <a:path extrusionOk="0" h="1800258" w="4898378">
                <a:moveTo>
                  <a:pt x="79" y="0"/>
                </a:moveTo>
                <a:lnTo>
                  <a:pt x="79" y="1810621"/>
                </a:lnTo>
                <a:cubicBezTo>
                  <a:pt x="79" y="1810621"/>
                  <a:pt x="315020" y="961673"/>
                  <a:pt x="1683321" y="1369767"/>
                </a:cubicBezTo>
                <a:cubicBezTo>
                  <a:pt x="3051623" y="1777860"/>
                  <a:pt x="4898877" y="1627560"/>
                  <a:pt x="4898877" y="0"/>
                </a:cubicBezTo>
                <a:cubicBezTo>
                  <a:pt x="4898877" y="0"/>
                  <a:pt x="-22738" y="0"/>
                  <a:pt x="79" y="0"/>
                </a:cubicBezTo>
                <a:close/>
              </a:path>
            </a:pathLst>
          </a:custGeom>
          <a:solidFill>
            <a:srgbClr val="8377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16152380" y="0"/>
            <a:ext cx="3945916" cy="4322714"/>
          </a:xfrm>
          <a:custGeom>
            <a:rect b="b" l="l" r="r" t="t"/>
            <a:pathLst>
              <a:path extrusionOk="0" h="4322714" w="3945916">
                <a:moveTo>
                  <a:pt x="3951825" y="0"/>
                </a:moveTo>
                <a:lnTo>
                  <a:pt x="25062" y="0"/>
                </a:lnTo>
                <a:cubicBezTo>
                  <a:pt x="25062" y="0"/>
                  <a:pt x="-320754" y="1304246"/>
                  <a:pt x="1556749" y="1934127"/>
                </a:cubicBezTo>
                <a:cubicBezTo>
                  <a:pt x="3434251" y="2564008"/>
                  <a:pt x="3951825" y="4330460"/>
                  <a:pt x="3951825" y="4330460"/>
                </a:cubicBezTo>
                <a:lnTo>
                  <a:pt x="3951825" y="0"/>
                </a:lnTo>
                <a:close/>
              </a:path>
            </a:pathLst>
          </a:custGeom>
          <a:solidFill>
            <a:srgbClr val="DF94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17585936" y="1704742"/>
            <a:ext cx="2511989" cy="2616655"/>
          </a:xfrm>
          <a:custGeom>
            <a:rect b="b" l="l" r="r" t="t"/>
            <a:pathLst>
              <a:path extrusionOk="0" h="2616655" w="2511989">
                <a:moveTo>
                  <a:pt x="954870" y="59302"/>
                </a:moveTo>
                <a:cubicBezTo>
                  <a:pt x="442005" y="-87231"/>
                  <a:pt x="112307" y="69768"/>
                  <a:pt x="0" y="185948"/>
                </a:cubicBezTo>
                <a:cubicBezTo>
                  <a:pt x="39982" y="200706"/>
                  <a:pt x="80907" y="215255"/>
                  <a:pt x="123088" y="229384"/>
                </a:cubicBezTo>
                <a:cubicBezTo>
                  <a:pt x="2000590" y="859370"/>
                  <a:pt x="2518164" y="2625717"/>
                  <a:pt x="2518164" y="2625717"/>
                </a:cubicBezTo>
                <a:lnTo>
                  <a:pt x="2518164" y="1419963"/>
                </a:lnTo>
                <a:cubicBezTo>
                  <a:pt x="2518269" y="1419963"/>
                  <a:pt x="2155810" y="402398"/>
                  <a:pt x="954870" y="59302"/>
                </a:cubicBezTo>
                <a:close/>
              </a:path>
            </a:pathLst>
          </a:custGeom>
          <a:solidFill>
            <a:srgbClr val="CC7A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/>
          <p:nvPr>
            <p:ph type="title"/>
          </p:nvPr>
        </p:nvSpPr>
        <p:spPr>
          <a:xfrm>
            <a:off x="13913452" y="8587300"/>
            <a:ext cx="5274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DÉVELOPPEUR.SE DATA</a:t>
            </a:r>
            <a:endParaRPr b="0" sz="30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2445104" y="4867213"/>
            <a:ext cx="16530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7200" u="none" cap="none" strike="noStrike">
                <a:solidFill>
                  <a:srgbClr val="B7B7B7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Qu’est-ce que le code ?</a:t>
            </a:r>
            <a:endParaRPr b="0" i="0" sz="7200" u="none" cap="none" strike="noStrike">
              <a:solidFill>
                <a:srgbClr val="B7B7B7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0778" y="9183075"/>
            <a:ext cx="4654004" cy="17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2521304" y="6346250"/>
            <a:ext cx="16530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6000" u="none" cap="none" strike="noStrike">
                <a:solidFill>
                  <a:srgbClr val="40404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Un </a:t>
            </a:r>
            <a:r>
              <a:rPr lang="en-US" sz="6000">
                <a:solidFill>
                  <a:srgbClr val="40404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</a:t>
            </a:r>
            <a:r>
              <a:rPr b="0" i="0" lang="en-US" sz="6000" u="none" cap="none" strike="noStrike">
                <a:solidFill>
                  <a:srgbClr val="40404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lgorithme en langage naturel</a:t>
            </a:r>
            <a:endParaRPr b="0" i="0" sz="6000" u="none" cap="none" strike="noStrike">
              <a:solidFill>
                <a:srgbClr val="40404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/>
          <p:nvPr/>
        </p:nvSpPr>
        <p:spPr>
          <a:xfrm>
            <a:off x="1985960" y="0"/>
            <a:ext cx="3338852" cy="1706059"/>
          </a:xfrm>
          <a:custGeom>
            <a:rect b="b" l="l" r="r" t="t"/>
            <a:pathLst>
              <a:path extrusionOk="0" h="1706059" w="3338852">
                <a:moveTo>
                  <a:pt x="0" y="1402423"/>
                </a:moveTo>
                <a:cubicBezTo>
                  <a:pt x="62172" y="1402423"/>
                  <a:pt x="1430473" y="2014720"/>
                  <a:pt x="2462901" y="1528022"/>
                </a:cubicBezTo>
                <a:cubicBezTo>
                  <a:pt x="3495328" y="1041324"/>
                  <a:pt x="3333619" y="0"/>
                  <a:pt x="3333619" y="0"/>
                </a:cubicBezTo>
                <a:lnTo>
                  <a:pt x="1306025" y="0"/>
                </a:lnTo>
                <a:lnTo>
                  <a:pt x="0" y="1402423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-2253" y="0"/>
            <a:ext cx="4898378" cy="1800258"/>
          </a:xfrm>
          <a:custGeom>
            <a:rect b="b" l="l" r="r" t="t"/>
            <a:pathLst>
              <a:path extrusionOk="0" h="1800258" w="4898378">
                <a:moveTo>
                  <a:pt x="79" y="0"/>
                </a:moveTo>
                <a:lnTo>
                  <a:pt x="79" y="1810621"/>
                </a:lnTo>
                <a:cubicBezTo>
                  <a:pt x="79" y="1810621"/>
                  <a:pt x="315020" y="961673"/>
                  <a:pt x="1683321" y="1369767"/>
                </a:cubicBezTo>
                <a:cubicBezTo>
                  <a:pt x="3051623" y="1777860"/>
                  <a:pt x="4898877" y="1627560"/>
                  <a:pt x="4898877" y="0"/>
                </a:cubicBezTo>
                <a:cubicBezTo>
                  <a:pt x="4898877" y="0"/>
                  <a:pt x="-22738" y="0"/>
                  <a:pt x="79" y="0"/>
                </a:cubicBezTo>
                <a:close/>
              </a:path>
            </a:pathLst>
          </a:custGeom>
          <a:solidFill>
            <a:srgbClr val="8377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16152380" y="0"/>
            <a:ext cx="3945916" cy="4322714"/>
          </a:xfrm>
          <a:custGeom>
            <a:rect b="b" l="l" r="r" t="t"/>
            <a:pathLst>
              <a:path extrusionOk="0" h="4322714" w="3945916">
                <a:moveTo>
                  <a:pt x="3951825" y="0"/>
                </a:moveTo>
                <a:lnTo>
                  <a:pt x="25062" y="0"/>
                </a:lnTo>
                <a:cubicBezTo>
                  <a:pt x="25062" y="0"/>
                  <a:pt x="-320754" y="1304246"/>
                  <a:pt x="1556749" y="1934127"/>
                </a:cubicBezTo>
                <a:cubicBezTo>
                  <a:pt x="3434251" y="2564008"/>
                  <a:pt x="3951825" y="4330460"/>
                  <a:pt x="3951825" y="4330460"/>
                </a:cubicBezTo>
                <a:lnTo>
                  <a:pt x="3951825" y="0"/>
                </a:lnTo>
                <a:close/>
              </a:path>
            </a:pathLst>
          </a:custGeom>
          <a:solidFill>
            <a:srgbClr val="DF94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17585936" y="1704742"/>
            <a:ext cx="2511989" cy="2616655"/>
          </a:xfrm>
          <a:custGeom>
            <a:rect b="b" l="l" r="r" t="t"/>
            <a:pathLst>
              <a:path extrusionOk="0" h="2616655" w="2511989">
                <a:moveTo>
                  <a:pt x="954870" y="59302"/>
                </a:moveTo>
                <a:cubicBezTo>
                  <a:pt x="442005" y="-87231"/>
                  <a:pt x="112307" y="69768"/>
                  <a:pt x="0" y="185948"/>
                </a:cubicBezTo>
                <a:cubicBezTo>
                  <a:pt x="39982" y="200706"/>
                  <a:pt x="80907" y="215255"/>
                  <a:pt x="123088" y="229384"/>
                </a:cubicBezTo>
                <a:cubicBezTo>
                  <a:pt x="2000590" y="859370"/>
                  <a:pt x="2518164" y="2625717"/>
                  <a:pt x="2518164" y="2625717"/>
                </a:cubicBezTo>
                <a:lnTo>
                  <a:pt x="2518164" y="1419963"/>
                </a:lnTo>
                <a:cubicBezTo>
                  <a:pt x="2518269" y="1419963"/>
                  <a:pt x="2155810" y="402398"/>
                  <a:pt x="954870" y="59302"/>
                </a:cubicBezTo>
                <a:close/>
              </a:path>
            </a:pathLst>
          </a:custGeom>
          <a:solidFill>
            <a:srgbClr val="CC7A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 txBox="1"/>
          <p:nvPr>
            <p:ph type="title"/>
          </p:nvPr>
        </p:nvSpPr>
        <p:spPr>
          <a:xfrm>
            <a:off x="13913452" y="8587300"/>
            <a:ext cx="5274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DÉVELOPPEUR.SE DATA</a:t>
            </a:r>
            <a:endParaRPr b="0" sz="30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2445104" y="4867213"/>
            <a:ext cx="16530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7200" u="none" cap="none" strike="noStrike">
                <a:solidFill>
                  <a:srgbClr val="B7B7B7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Qu’est-ce que le code ?</a:t>
            </a:r>
            <a:endParaRPr b="0" i="0" sz="7200" u="none" cap="none" strike="noStrike">
              <a:solidFill>
                <a:srgbClr val="B7B7B7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0778" y="9183075"/>
            <a:ext cx="4654004" cy="17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 txBox="1"/>
          <p:nvPr/>
        </p:nvSpPr>
        <p:spPr>
          <a:xfrm>
            <a:off x="2521304" y="6346250"/>
            <a:ext cx="16530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6000">
                <a:solidFill>
                  <a:srgbClr val="40404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Un algorithme informatique</a:t>
            </a:r>
            <a:endParaRPr b="0" i="0" sz="6000" u="none" cap="none" strike="noStrike">
              <a:solidFill>
                <a:srgbClr val="40404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/>
          <p:nvPr/>
        </p:nvSpPr>
        <p:spPr>
          <a:xfrm>
            <a:off x="1985960" y="0"/>
            <a:ext cx="3338852" cy="1706059"/>
          </a:xfrm>
          <a:custGeom>
            <a:rect b="b" l="l" r="r" t="t"/>
            <a:pathLst>
              <a:path extrusionOk="0" h="1706059" w="3338852">
                <a:moveTo>
                  <a:pt x="0" y="1402423"/>
                </a:moveTo>
                <a:cubicBezTo>
                  <a:pt x="62172" y="1402423"/>
                  <a:pt x="1430473" y="2014720"/>
                  <a:pt x="2462901" y="1528022"/>
                </a:cubicBezTo>
                <a:cubicBezTo>
                  <a:pt x="3495328" y="1041324"/>
                  <a:pt x="3333619" y="0"/>
                  <a:pt x="3333619" y="0"/>
                </a:cubicBezTo>
                <a:lnTo>
                  <a:pt x="1306025" y="0"/>
                </a:lnTo>
                <a:lnTo>
                  <a:pt x="0" y="1402423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-2253" y="0"/>
            <a:ext cx="4898378" cy="1800258"/>
          </a:xfrm>
          <a:custGeom>
            <a:rect b="b" l="l" r="r" t="t"/>
            <a:pathLst>
              <a:path extrusionOk="0" h="1800258" w="4898378">
                <a:moveTo>
                  <a:pt x="79" y="0"/>
                </a:moveTo>
                <a:lnTo>
                  <a:pt x="79" y="1810621"/>
                </a:lnTo>
                <a:cubicBezTo>
                  <a:pt x="79" y="1810621"/>
                  <a:pt x="315020" y="961673"/>
                  <a:pt x="1683321" y="1369767"/>
                </a:cubicBezTo>
                <a:cubicBezTo>
                  <a:pt x="3051623" y="1777860"/>
                  <a:pt x="4898877" y="1627560"/>
                  <a:pt x="4898877" y="0"/>
                </a:cubicBezTo>
                <a:cubicBezTo>
                  <a:pt x="4898877" y="0"/>
                  <a:pt x="-22738" y="0"/>
                  <a:pt x="79" y="0"/>
                </a:cubicBezTo>
                <a:close/>
              </a:path>
            </a:pathLst>
          </a:custGeom>
          <a:solidFill>
            <a:srgbClr val="8377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16152380" y="0"/>
            <a:ext cx="3945916" cy="4322714"/>
          </a:xfrm>
          <a:custGeom>
            <a:rect b="b" l="l" r="r" t="t"/>
            <a:pathLst>
              <a:path extrusionOk="0" h="4322714" w="3945916">
                <a:moveTo>
                  <a:pt x="3951825" y="0"/>
                </a:moveTo>
                <a:lnTo>
                  <a:pt x="25062" y="0"/>
                </a:lnTo>
                <a:cubicBezTo>
                  <a:pt x="25062" y="0"/>
                  <a:pt x="-320754" y="1304246"/>
                  <a:pt x="1556749" y="1934127"/>
                </a:cubicBezTo>
                <a:cubicBezTo>
                  <a:pt x="3434251" y="2564008"/>
                  <a:pt x="3951825" y="4330460"/>
                  <a:pt x="3951825" y="4330460"/>
                </a:cubicBezTo>
                <a:lnTo>
                  <a:pt x="3951825" y="0"/>
                </a:lnTo>
                <a:close/>
              </a:path>
            </a:pathLst>
          </a:custGeom>
          <a:solidFill>
            <a:srgbClr val="DF94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17585936" y="1704742"/>
            <a:ext cx="2511989" cy="2616655"/>
          </a:xfrm>
          <a:custGeom>
            <a:rect b="b" l="l" r="r" t="t"/>
            <a:pathLst>
              <a:path extrusionOk="0" h="2616655" w="2511989">
                <a:moveTo>
                  <a:pt x="954870" y="59302"/>
                </a:moveTo>
                <a:cubicBezTo>
                  <a:pt x="442005" y="-87231"/>
                  <a:pt x="112307" y="69768"/>
                  <a:pt x="0" y="185948"/>
                </a:cubicBezTo>
                <a:cubicBezTo>
                  <a:pt x="39982" y="200706"/>
                  <a:pt x="80907" y="215255"/>
                  <a:pt x="123088" y="229384"/>
                </a:cubicBezTo>
                <a:cubicBezTo>
                  <a:pt x="2000590" y="859370"/>
                  <a:pt x="2518164" y="2625717"/>
                  <a:pt x="2518164" y="2625717"/>
                </a:cubicBezTo>
                <a:lnTo>
                  <a:pt x="2518164" y="1419963"/>
                </a:lnTo>
                <a:cubicBezTo>
                  <a:pt x="2518269" y="1419963"/>
                  <a:pt x="2155810" y="402398"/>
                  <a:pt x="954870" y="59302"/>
                </a:cubicBezTo>
                <a:close/>
              </a:path>
            </a:pathLst>
          </a:custGeom>
          <a:solidFill>
            <a:srgbClr val="CC7A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>
            <p:ph type="title"/>
          </p:nvPr>
        </p:nvSpPr>
        <p:spPr>
          <a:xfrm>
            <a:off x="13913452" y="8587300"/>
            <a:ext cx="5274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DÉVELOPPEUR.SE DATA</a:t>
            </a:r>
            <a:endParaRPr b="0" sz="30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2445104" y="4867213"/>
            <a:ext cx="16530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7200" u="none" cap="none" strike="noStrike">
                <a:solidFill>
                  <a:srgbClr val="40404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Les métiers du code</a:t>
            </a:r>
            <a:endParaRPr b="0" i="0" sz="7200" u="none" cap="none" strike="noStrike">
              <a:solidFill>
                <a:srgbClr val="40404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0778" y="9183075"/>
            <a:ext cx="4654004" cy="17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1985960" y="0"/>
            <a:ext cx="3338852" cy="1706059"/>
          </a:xfrm>
          <a:custGeom>
            <a:rect b="b" l="l" r="r" t="t"/>
            <a:pathLst>
              <a:path extrusionOk="0" h="1706059" w="3338852">
                <a:moveTo>
                  <a:pt x="0" y="1402423"/>
                </a:moveTo>
                <a:cubicBezTo>
                  <a:pt x="62172" y="1402423"/>
                  <a:pt x="1430473" y="2014720"/>
                  <a:pt x="2462901" y="1528022"/>
                </a:cubicBezTo>
                <a:cubicBezTo>
                  <a:pt x="3495328" y="1041324"/>
                  <a:pt x="3333619" y="0"/>
                  <a:pt x="3333619" y="0"/>
                </a:cubicBezTo>
                <a:lnTo>
                  <a:pt x="1306025" y="0"/>
                </a:lnTo>
                <a:lnTo>
                  <a:pt x="0" y="1402423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-2253" y="0"/>
            <a:ext cx="4898378" cy="1800258"/>
          </a:xfrm>
          <a:custGeom>
            <a:rect b="b" l="l" r="r" t="t"/>
            <a:pathLst>
              <a:path extrusionOk="0" h="1800258" w="4898378">
                <a:moveTo>
                  <a:pt x="79" y="0"/>
                </a:moveTo>
                <a:lnTo>
                  <a:pt x="79" y="1810621"/>
                </a:lnTo>
                <a:cubicBezTo>
                  <a:pt x="79" y="1810621"/>
                  <a:pt x="315020" y="961673"/>
                  <a:pt x="1683321" y="1369767"/>
                </a:cubicBezTo>
                <a:cubicBezTo>
                  <a:pt x="3051623" y="1777860"/>
                  <a:pt x="4898877" y="1627560"/>
                  <a:pt x="4898877" y="0"/>
                </a:cubicBezTo>
                <a:cubicBezTo>
                  <a:pt x="4898877" y="0"/>
                  <a:pt x="-22738" y="0"/>
                  <a:pt x="79" y="0"/>
                </a:cubicBezTo>
                <a:close/>
              </a:path>
            </a:pathLst>
          </a:custGeom>
          <a:solidFill>
            <a:srgbClr val="8377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16152380" y="0"/>
            <a:ext cx="3945916" cy="4322714"/>
          </a:xfrm>
          <a:custGeom>
            <a:rect b="b" l="l" r="r" t="t"/>
            <a:pathLst>
              <a:path extrusionOk="0" h="4322714" w="3945916">
                <a:moveTo>
                  <a:pt x="3951825" y="0"/>
                </a:moveTo>
                <a:lnTo>
                  <a:pt x="25062" y="0"/>
                </a:lnTo>
                <a:cubicBezTo>
                  <a:pt x="25062" y="0"/>
                  <a:pt x="-320754" y="1304246"/>
                  <a:pt x="1556749" y="1934127"/>
                </a:cubicBezTo>
                <a:cubicBezTo>
                  <a:pt x="3434251" y="2564008"/>
                  <a:pt x="3951825" y="4330460"/>
                  <a:pt x="3951825" y="4330460"/>
                </a:cubicBezTo>
                <a:lnTo>
                  <a:pt x="3951825" y="0"/>
                </a:lnTo>
                <a:close/>
              </a:path>
            </a:pathLst>
          </a:custGeom>
          <a:solidFill>
            <a:srgbClr val="DF94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17585936" y="1704742"/>
            <a:ext cx="2511989" cy="2616655"/>
          </a:xfrm>
          <a:custGeom>
            <a:rect b="b" l="l" r="r" t="t"/>
            <a:pathLst>
              <a:path extrusionOk="0" h="2616655" w="2511989">
                <a:moveTo>
                  <a:pt x="954870" y="59302"/>
                </a:moveTo>
                <a:cubicBezTo>
                  <a:pt x="442005" y="-87231"/>
                  <a:pt x="112307" y="69768"/>
                  <a:pt x="0" y="185948"/>
                </a:cubicBezTo>
                <a:cubicBezTo>
                  <a:pt x="39982" y="200706"/>
                  <a:pt x="80907" y="215255"/>
                  <a:pt x="123088" y="229384"/>
                </a:cubicBezTo>
                <a:cubicBezTo>
                  <a:pt x="2000590" y="859370"/>
                  <a:pt x="2518164" y="2625717"/>
                  <a:pt x="2518164" y="2625717"/>
                </a:cubicBezTo>
                <a:lnTo>
                  <a:pt x="2518164" y="1419963"/>
                </a:lnTo>
                <a:cubicBezTo>
                  <a:pt x="2518269" y="1419963"/>
                  <a:pt x="2155810" y="402398"/>
                  <a:pt x="954870" y="59302"/>
                </a:cubicBezTo>
                <a:close/>
              </a:path>
            </a:pathLst>
          </a:custGeom>
          <a:solidFill>
            <a:srgbClr val="CC7A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>
            <p:ph type="title"/>
          </p:nvPr>
        </p:nvSpPr>
        <p:spPr>
          <a:xfrm>
            <a:off x="13913452" y="8587300"/>
            <a:ext cx="5274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DÉVELOPPEUR.SE DATA</a:t>
            </a:r>
            <a:endParaRPr b="0" sz="30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2445104" y="4867213"/>
            <a:ext cx="16530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7200" u="none" cap="none" strike="noStrike">
                <a:solidFill>
                  <a:srgbClr val="B7B7B7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Les métiers du code</a:t>
            </a:r>
            <a:endParaRPr b="0" i="0" sz="7200" u="none" cap="none" strike="noStrike">
              <a:solidFill>
                <a:srgbClr val="B7B7B7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8" name="Google Shape;1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0778" y="9183075"/>
            <a:ext cx="4654004" cy="17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 txBox="1"/>
          <p:nvPr/>
        </p:nvSpPr>
        <p:spPr>
          <a:xfrm>
            <a:off x="2521304" y="6346250"/>
            <a:ext cx="16530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6000" u="none" cap="none" strike="noStrike">
                <a:solidFill>
                  <a:srgbClr val="40404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Développeur.se Front-end</a:t>
            </a:r>
            <a:endParaRPr b="0" i="0" sz="6000" u="none" cap="none" strike="noStrike">
              <a:solidFill>
                <a:srgbClr val="40404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на Office">
  <a:themeElements>
    <a:clrScheme name="О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