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27" autoAdjust="0"/>
  </p:normalViewPr>
  <p:slideViewPr>
    <p:cSldViewPr snapToGrid="0" snapToObjects="1">
      <p:cViewPr>
        <p:scale>
          <a:sx n="50" d="100"/>
          <a:sy n="50" d="100"/>
        </p:scale>
        <p:origin x="-2464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7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EFA7-ECF8-1847-BD2F-30060B6750F7}" type="datetimeFigureOut">
              <a:rPr lang="en-US" smtClean="0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9101-36A5-8C4A-BF63-DD60F85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378" y="1278798"/>
            <a:ext cx="8075538" cy="3184681"/>
          </a:xfrm>
          <a:prstGeom prst="rect">
            <a:avLst/>
          </a:prstGeom>
          <a:solidFill>
            <a:srgbClr val="F16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716379" y="3115355"/>
            <a:ext cx="465172" cy="1348124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1756868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202864" y="3115355"/>
            <a:ext cx="231070" cy="1348124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6065" y="3789418"/>
            <a:ext cx="407181" cy="67406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638195" y="3497791"/>
            <a:ext cx="703015" cy="965688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4564657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5095920" y="3408986"/>
            <a:ext cx="231070" cy="1054493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5508924" y="3789418"/>
            <a:ext cx="407181" cy="67406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5427657" y="3408986"/>
            <a:ext cx="817043" cy="1054493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6468147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7914143" y="3115355"/>
            <a:ext cx="231070" cy="1348124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7267344" y="3789418"/>
            <a:ext cx="407181" cy="67406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7997966" y="3497791"/>
            <a:ext cx="703015" cy="965688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-269284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261979" y="3408986"/>
            <a:ext cx="231070" cy="1054493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6519276" y="3115355"/>
            <a:ext cx="930378" cy="1348124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5760816" y="3597663"/>
            <a:ext cx="504018" cy="865816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 flipH="1">
            <a:off x="4355137" y="2686534"/>
            <a:ext cx="263122" cy="1776945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 flipH="1">
            <a:off x="4891116" y="3575008"/>
            <a:ext cx="463662" cy="88847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 flipH="1">
            <a:off x="3322010" y="3448832"/>
            <a:ext cx="558945" cy="1014647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 flipH="1">
            <a:off x="2563549" y="3597663"/>
            <a:ext cx="504018" cy="865816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flipH="1">
            <a:off x="2199489" y="3073565"/>
            <a:ext cx="263122" cy="1389914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1053853" y="3497791"/>
            <a:ext cx="703015" cy="965688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>
            <a:off x="1295061" y="3575006"/>
            <a:ext cx="596571" cy="888473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6681290" y="4209124"/>
            <a:ext cx="220597" cy="254355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 flipH="1">
            <a:off x="6723391" y="4209124"/>
            <a:ext cx="220597" cy="254355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 flipH="1">
            <a:off x="5650515" y="4376712"/>
            <a:ext cx="370736" cy="86767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 flipH="1">
            <a:off x="3965158" y="4209124"/>
            <a:ext cx="220597" cy="254355"/>
          </a:xfrm>
          <a:prstGeom prst="parallelogram">
            <a:avLst>
              <a:gd name="adj" fmla="val 0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flipH="1">
            <a:off x="8325681" y="3962317"/>
            <a:ext cx="220597" cy="501162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arallelogram 42"/>
          <p:cNvSpPr/>
          <p:nvPr/>
        </p:nvSpPr>
        <p:spPr>
          <a:xfrm>
            <a:off x="943554" y="4209124"/>
            <a:ext cx="220597" cy="254355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 flipH="1">
            <a:off x="4349213" y="4341513"/>
            <a:ext cx="100120" cy="121966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/>
          <p:cNvSpPr/>
          <p:nvPr/>
        </p:nvSpPr>
        <p:spPr>
          <a:xfrm flipH="1">
            <a:off x="4359517" y="4341513"/>
            <a:ext cx="100120" cy="121966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/>
          <p:cNvSpPr/>
          <p:nvPr/>
        </p:nvSpPr>
        <p:spPr>
          <a:xfrm flipH="1">
            <a:off x="4359517" y="4341513"/>
            <a:ext cx="100120" cy="121966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7327208" y="1278798"/>
            <a:ext cx="8075538" cy="3184681"/>
          </a:xfrm>
          <a:prstGeom prst="rect">
            <a:avLst/>
          </a:prstGeom>
          <a:solidFill>
            <a:srgbClr val="F16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/>
          <p:cNvSpPr/>
          <p:nvPr/>
        </p:nvSpPr>
        <p:spPr>
          <a:xfrm>
            <a:off x="-7378008" y="3115355"/>
            <a:ext cx="817043" cy="1348124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/>
          <p:cNvSpPr/>
          <p:nvPr/>
        </p:nvSpPr>
        <p:spPr>
          <a:xfrm>
            <a:off x="-6337518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allelogram 49"/>
          <p:cNvSpPr/>
          <p:nvPr/>
        </p:nvSpPr>
        <p:spPr>
          <a:xfrm>
            <a:off x="-4891522" y="3115355"/>
            <a:ext cx="231070" cy="1348124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/>
          <p:cNvSpPr/>
          <p:nvPr/>
        </p:nvSpPr>
        <p:spPr>
          <a:xfrm>
            <a:off x="-5538321" y="3789418"/>
            <a:ext cx="407181" cy="67406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arallelogram 51"/>
          <p:cNvSpPr/>
          <p:nvPr/>
        </p:nvSpPr>
        <p:spPr>
          <a:xfrm>
            <a:off x="-4456191" y="3497791"/>
            <a:ext cx="703015" cy="965688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/>
          <p:cNvSpPr/>
          <p:nvPr/>
        </p:nvSpPr>
        <p:spPr>
          <a:xfrm>
            <a:off x="-3529729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/>
          <p:cNvSpPr/>
          <p:nvPr/>
        </p:nvSpPr>
        <p:spPr>
          <a:xfrm>
            <a:off x="-2998466" y="3408986"/>
            <a:ext cx="231070" cy="1054493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-2585462" y="3789418"/>
            <a:ext cx="407181" cy="67406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/>
          <p:cNvSpPr/>
          <p:nvPr/>
        </p:nvSpPr>
        <p:spPr>
          <a:xfrm>
            <a:off x="-2666729" y="3115355"/>
            <a:ext cx="817043" cy="1348124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/>
          <p:cNvSpPr/>
          <p:nvPr/>
        </p:nvSpPr>
        <p:spPr>
          <a:xfrm>
            <a:off x="-1626239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/>
          <p:cNvSpPr/>
          <p:nvPr/>
        </p:nvSpPr>
        <p:spPr>
          <a:xfrm>
            <a:off x="-180243" y="3115355"/>
            <a:ext cx="231070" cy="1348124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/>
          <p:cNvSpPr/>
          <p:nvPr/>
        </p:nvSpPr>
        <p:spPr>
          <a:xfrm>
            <a:off x="-827042" y="3789418"/>
            <a:ext cx="407181" cy="67406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-96420" y="3497791"/>
            <a:ext cx="703015" cy="965688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/>
          <p:cNvSpPr/>
          <p:nvPr/>
        </p:nvSpPr>
        <p:spPr>
          <a:xfrm>
            <a:off x="1181550" y="3806606"/>
            <a:ext cx="442621" cy="656873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/>
          <p:cNvSpPr/>
          <p:nvPr/>
        </p:nvSpPr>
        <p:spPr>
          <a:xfrm>
            <a:off x="1712813" y="3408986"/>
            <a:ext cx="231070" cy="1054493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/>
          <p:cNvSpPr/>
          <p:nvPr/>
        </p:nvSpPr>
        <p:spPr>
          <a:xfrm flipH="1">
            <a:off x="-1575110" y="2686534"/>
            <a:ext cx="930378" cy="1776945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/>
          <p:cNvSpPr/>
          <p:nvPr/>
        </p:nvSpPr>
        <p:spPr>
          <a:xfrm flipH="1">
            <a:off x="-2333570" y="3597663"/>
            <a:ext cx="504018" cy="865816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arallelogram 64"/>
          <p:cNvSpPr/>
          <p:nvPr/>
        </p:nvSpPr>
        <p:spPr>
          <a:xfrm flipH="1">
            <a:off x="-3739249" y="2686534"/>
            <a:ext cx="263122" cy="1776945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arallelogram 65"/>
          <p:cNvSpPr/>
          <p:nvPr/>
        </p:nvSpPr>
        <p:spPr>
          <a:xfrm flipH="1">
            <a:off x="-3203270" y="3575008"/>
            <a:ext cx="463662" cy="888471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/>
          <p:cNvSpPr/>
          <p:nvPr/>
        </p:nvSpPr>
        <p:spPr>
          <a:xfrm flipH="1">
            <a:off x="-4772376" y="3448832"/>
            <a:ext cx="558945" cy="1014647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allelogram 67"/>
          <p:cNvSpPr/>
          <p:nvPr/>
        </p:nvSpPr>
        <p:spPr>
          <a:xfrm flipH="1">
            <a:off x="-5530837" y="3597663"/>
            <a:ext cx="504018" cy="865816"/>
          </a:xfrm>
          <a:prstGeom prst="parallelogram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arallelogram 68"/>
          <p:cNvSpPr/>
          <p:nvPr/>
        </p:nvSpPr>
        <p:spPr>
          <a:xfrm flipH="1">
            <a:off x="-5894897" y="3073565"/>
            <a:ext cx="263122" cy="1389914"/>
          </a:xfrm>
          <a:prstGeom prst="parallelogram">
            <a:avLst>
              <a:gd name="adj" fmla="val 1921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/>
          <p:cNvSpPr/>
          <p:nvPr/>
        </p:nvSpPr>
        <p:spPr>
          <a:xfrm>
            <a:off x="-7040533" y="3497791"/>
            <a:ext cx="703015" cy="965688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/>
          <p:cNvSpPr/>
          <p:nvPr/>
        </p:nvSpPr>
        <p:spPr>
          <a:xfrm>
            <a:off x="-6799325" y="3575006"/>
            <a:ext cx="596571" cy="888473"/>
          </a:xfrm>
          <a:prstGeom prst="parallelogram">
            <a:avLst>
              <a:gd name="adj" fmla="val 11614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allelogram 71"/>
          <p:cNvSpPr/>
          <p:nvPr/>
        </p:nvSpPr>
        <p:spPr>
          <a:xfrm flipH="1">
            <a:off x="-1413096" y="4209124"/>
            <a:ext cx="220597" cy="254355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/>
          <p:cNvSpPr/>
          <p:nvPr/>
        </p:nvSpPr>
        <p:spPr>
          <a:xfrm flipH="1">
            <a:off x="-1370995" y="4209124"/>
            <a:ext cx="220597" cy="254355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allelogram 73"/>
          <p:cNvSpPr/>
          <p:nvPr/>
        </p:nvSpPr>
        <p:spPr>
          <a:xfrm flipH="1">
            <a:off x="-2443871" y="4376712"/>
            <a:ext cx="370736" cy="86767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/>
          <p:cNvSpPr/>
          <p:nvPr/>
        </p:nvSpPr>
        <p:spPr>
          <a:xfrm flipH="1">
            <a:off x="-4129228" y="4209124"/>
            <a:ext cx="220597" cy="254355"/>
          </a:xfrm>
          <a:prstGeom prst="parallelogram">
            <a:avLst>
              <a:gd name="adj" fmla="val 0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/>
          <p:cNvSpPr/>
          <p:nvPr/>
        </p:nvSpPr>
        <p:spPr>
          <a:xfrm flipH="1">
            <a:off x="231295" y="3962317"/>
            <a:ext cx="220597" cy="501162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/>
          <p:cNvSpPr/>
          <p:nvPr/>
        </p:nvSpPr>
        <p:spPr>
          <a:xfrm>
            <a:off x="-7150832" y="4209124"/>
            <a:ext cx="220597" cy="254355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arallelogram 77"/>
          <p:cNvSpPr/>
          <p:nvPr/>
        </p:nvSpPr>
        <p:spPr>
          <a:xfrm flipH="1">
            <a:off x="-3745173" y="4341513"/>
            <a:ext cx="100120" cy="121966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arallelogram 78"/>
          <p:cNvSpPr/>
          <p:nvPr/>
        </p:nvSpPr>
        <p:spPr>
          <a:xfrm flipH="1">
            <a:off x="-3734869" y="4341513"/>
            <a:ext cx="100120" cy="121966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/>
          <p:cNvSpPr/>
          <p:nvPr/>
        </p:nvSpPr>
        <p:spPr>
          <a:xfrm flipH="1">
            <a:off x="-3734869" y="4341513"/>
            <a:ext cx="100120" cy="121966"/>
          </a:xfrm>
          <a:prstGeom prst="parallelogram">
            <a:avLst>
              <a:gd name="adj" fmla="val 11614"/>
            </a:avLst>
          </a:prstGeom>
          <a:solidFill>
            <a:srgbClr val="F16C3D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RetailMeNot,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Eugenio De Hoyos</dc:creator>
  <cp:lastModifiedBy>Eugenio De Hoyos</cp:lastModifiedBy>
  <cp:revision>2</cp:revision>
  <dcterms:created xsi:type="dcterms:W3CDTF">2014-10-23T15:38:34Z</dcterms:created>
  <dcterms:modified xsi:type="dcterms:W3CDTF">2014-10-23T15:49:38Z</dcterms:modified>
</cp:coreProperties>
</file>