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6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6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5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8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6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0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4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3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7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F50B-4334-46BE-9796-F685239BCF2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ADBE-88B7-4632-A12A-BD729C14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54396"/>
              </p:ext>
            </p:extLst>
          </p:nvPr>
        </p:nvGraphicFramePr>
        <p:xfrm>
          <a:off x="10264474" y="5395497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9</a:t>
                      </a:r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03887"/>
              </p:ext>
            </p:extLst>
          </p:nvPr>
        </p:nvGraphicFramePr>
        <p:xfrm>
          <a:off x="7350734" y="4451598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8</a:t>
                      </a:r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00650"/>
              </p:ext>
            </p:extLst>
          </p:nvPr>
        </p:nvGraphicFramePr>
        <p:xfrm>
          <a:off x="6110578" y="1824953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01044"/>
              </p:ext>
            </p:extLst>
          </p:nvPr>
        </p:nvGraphicFramePr>
        <p:xfrm>
          <a:off x="4315753" y="2312989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81968"/>
              </p:ext>
            </p:extLst>
          </p:nvPr>
        </p:nvGraphicFramePr>
        <p:xfrm>
          <a:off x="1057753" y="1340989"/>
          <a:ext cx="1440000" cy="1440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7029572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56182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297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7055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072" y="2875005"/>
            <a:ext cx="210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정사각형 맨 윗줄 가운데에 </a:t>
            </a:r>
            <a:endParaRPr lang="en-US" altLang="ko-KR" sz="1600" spc="-150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algn="ctr"/>
            <a:r>
              <a:rPr lang="en-US" altLang="ko-KR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1</a:t>
            </a:r>
            <a:r>
              <a:rPr lang="ko-KR" altLang="en-US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적습니다</a:t>
            </a:r>
            <a:r>
              <a:rPr lang="en-US" altLang="ko-KR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ko-KR" altLang="en-US" sz="1600" spc="-15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0670"/>
              </p:ext>
            </p:extLst>
          </p:nvPr>
        </p:nvGraphicFramePr>
        <p:xfrm>
          <a:off x="3353278" y="1340989"/>
          <a:ext cx="1440000" cy="1440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7029572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56182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297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705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9338" y="2885204"/>
            <a:ext cx="447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오른쪽 위 대각선 방향에 다음 숫자를 적습니다</a:t>
            </a:r>
            <a:r>
              <a:rPr lang="en-US" altLang="ko-KR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pPr algn="ctr"/>
            <a:r>
              <a:rPr lang="en-US" altLang="ko-KR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정사각형 </a:t>
            </a:r>
            <a:r>
              <a:rPr lang="ko-KR" altLang="en-US" sz="1600" spc="-15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영역밖인</a:t>
            </a:r>
            <a:r>
              <a:rPr lang="ko-KR" altLang="en-US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경우 수직 또는 수평으로 이동합니다</a:t>
            </a:r>
            <a:r>
              <a:rPr lang="en-US" altLang="ko-KR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.)</a:t>
            </a:r>
            <a:r>
              <a:rPr lang="ko-KR" altLang="en-US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endParaRPr lang="ko-KR" altLang="en-US" sz="1600" spc="-15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28409" y="2060989"/>
            <a:ext cx="602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98587"/>
              </p:ext>
            </p:extLst>
          </p:nvPr>
        </p:nvGraphicFramePr>
        <p:xfrm>
          <a:off x="4315753" y="853939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cxnSp>
        <p:nvCxnSpPr>
          <p:cNvPr id="28" name="구부러진 연결선 27"/>
          <p:cNvCxnSpPr>
            <a:stCxn id="13" idx="3"/>
            <a:endCxn id="42" idx="3"/>
          </p:cNvCxnSpPr>
          <p:nvPr/>
        </p:nvCxnSpPr>
        <p:spPr>
          <a:xfrm>
            <a:off x="4783753" y="1087939"/>
            <a:ext cx="12700" cy="1459050"/>
          </a:xfrm>
          <a:prstGeom prst="curvedConnector3">
            <a:avLst>
              <a:gd name="adj1" fmla="val 3150000"/>
            </a:avLst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28126"/>
              </p:ext>
            </p:extLst>
          </p:nvPr>
        </p:nvGraphicFramePr>
        <p:xfrm>
          <a:off x="6092578" y="1338953"/>
          <a:ext cx="1440000" cy="1440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7029572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56182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297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70555"/>
                  </a:ext>
                </a:extLst>
              </a:tr>
            </a:tbl>
          </a:graphicData>
        </a:graphic>
      </p:graphicFrame>
      <p:cxnSp>
        <p:nvCxnSpPr>
          <p:cNvPr id="47" name="직선 화살표 연결선 46"/>
          <p:cNvCxnSpPr/>
          <p:nvPr/>
        </p:nvCxnSpPr>
        <p:spPr>
          <a:xfrm>
            <a:off x="5367709" y="2058953"/>
            <a:ext cx="602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41465"/>
              </p:ext>
            </p:extLst>
          </p:nvPr>
        </p:nvGraphicFramePr>
        <p:xfrm>
          <a:off x="7532578" y="1830117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cxnSp>
        <p:nvCxnSpPr>
          <p:cNvPr id="49" name="구부러진 연결선 48"/>
          <p:cNvCxnSpPr>
            <a:stCxn id="48" idx="0"/>
            <a:endCxn id="45" idx="1"/>
          </p:cNvCxnSpPr>
          <p:nvPr/>
        </p:nvCxnSpPr>
        <p:spPr>
          <a:xfrm rot="16200000" flipH="1" flipV="1">
            <a:off x="6824160" y="1116535"/>
            <a:ext cx="228836" cy="1656000"/>
          </a:xfrm>
          <a:prstGeom prst="curvedConnector4">
            <a:avLst>
              <a:gd name="adj1" fmla="val -430981"/>
              <a:gd name="adj2" fmla="val 123007"/>
            </a:avLst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41533"/>
              </p:ext>
            </p:extLst>
          </p:nvPr>
        </p:nvGraphicFramePr>
        <p:xfrm>
          <a:off x="8977603" y="1824953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59936"/>
              </p:ext>
            </p:extLst>
          </p:nvPr>
        </p:nvGraphicFramePr>
        <p:xfrm>
          <a:off x="8959603" y="1338953"/>
          <a:ext cx="1440000" cy="1440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7029572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56182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297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4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70555"/>
                  </a:ext>
                </a:extLst>
              </a:tr>
            </a:tbl>
          </a:graphicData>
        </a:graphic>
      </p:graphicFrame>
      <p:cxnSp>
        <p:nvCxnSpPr>
          <p:cNvPr id="63" name="직선 화살표 연결선 62"/>
          <p:cNvCxnSpPr/>
          <p:nvPr/>
        </p:nvCxnSpPr>
        <p:spPr>
          <a:xfrm>
            <a:off x="8234734" y="2058953"/>
            <a:ext cx="602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66935"/>
              </p:ext>
            </p:extLst>
          </p:nvPr>
        </p:nvGraphicFramePr>
        <p:xfrm>
          <a:off x="9445603" y="1356953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441232" y="2875004"/>
            <a:ext cx="447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다음 칸에 이미 숫자가 존재하는 경우</a:t>
            </a:r>
            <a:endParaRPr lang="en-US" altLang="ko-KR" sz="1600" spc="-150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algn="ctr"/>
            <a:r>
              <a:rPr lang="ko-KR" altLang="en-US" sz="1600" spc="-15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아랫칸에</a:t>
            </a:r>
            <a:r>
              <a:rPr lang="ko-KR" altLang="en-US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다음 숫자를 적습니다</a:t>
            </a:r>
            <a:r>
              <a:rPr lang="en-US" altLang="ko-KR" sz="1600" spc="-15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ko-KR" altLang="en-US" sz="1600" spc="-15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77693"/>
              </p:ext>
            </p:extLst>
          </p:nvPr>
        </p:nvGraphicFramePr>
        <p:xfrm>
          <a:off x="444990" y="4446139"/>
          <a:ext cx="1440000" cy="1440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7029572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56182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5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297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4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70555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24386"/>
              </p:ext>
            </p:extLst>
          </p:nvPr>
        </p:nvGraphicFramePr>
        <p:xfrm>
          <a:off x="2740515" y="4446139"/>
          <a:ext cx="1440000" cy="1440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7029572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56182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6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5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297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4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70555"/>
                  </a:ext>
                </a:extLst>
              </a:tr>
            </a:tbl>
          </a:graphicData>
        </a:graphic>
      </p:graphicFrame>
      <p:cxnSp>
        <p:nvCxnSpPr>
          <p:cNvPr id="71" name="직선 화살표 연결선 70"/>
          <p:cNvCxnSpPr/>
          <p:nvPr/>
        </p:nvCxnSpPr>
        <p:spPr>
          <a:xfrm>
            <a:off x="2015646" y="5166139"/>
            <a:ext cx="602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70446"/>
              </p:ext>
            </p:extLst>
          </p:nvPr>
        </p:nvGraphicFramePr>
        <p:xfrm>
          <a:off x="5036040" y="4446139"/>
          <a:ext cx="1440000" cy="1440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7029572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56182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6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5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7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297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4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70555"/>
                  </a:ext>
                </a:extLst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>
            <a:off x="4311171" y="5166139"/>
            <a:ext cx="602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4174684" y="1178525"/>
            <a:ext cx="249014" cy="2490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7408071" y="2168446"/>
            <a:ext cx="249014" cy="2490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9339096" y="1652421"/>
            <a:ext cx="249014" cy="249014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9190582" y="2117562"/>
            <a:ext cx="6042" cy="3264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813608" y="5254546"/>
            <a:ext cx="249014" cy="2490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3578483" y="4801106"/>
            <a:ext cx="249014" cy="2490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54369"/>
              </p:ext>
            </p:extLst>
          </p:nvPr>
        </p:nvGraphicFramePr>
        <p:xfrm>
          <a:off x="5029815" y="5418139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cxnSp>
        <p:nvCxnSpPr>
          <p:cNvPr id="85" name="직선 화살표 연결선 84"/>
          <p:cNvCxnSpPr/>
          <p:nvPr/>
        </p:nvCxnSpPr>
        <p:spPr>
          <a:xfrm>
            <a:off x="6228390" y="4762363"/>
            <a:ext cx="6042" cy="3264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42090"/>
              </p:ext>
            </p:extLst>
          </p:nvPr>
        </p:nvGraphicFramePr>
        <p:xfrm>
          <a:off x="6503139" y="3971614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7</a:t>
                      </a:r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cxnSp>
        <p:nvCxnSpPr>
          <p:cNvPr id="88" name="직선 화살표 연결선 87"/>
          <p:cNvCxnSpPr/>
          <p:nvPr/>
        </p:nvCxnSpPr>
        <p:spPr>
          <a:xfrm flipV="1">
            <a:off x="6363685" y="4296963"/>
            <a:ext cx="249014" cy="249014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78728"/>
              </p:ext>
            </p:extLst>
          </p:nvPr>
        </p:nvGraphicFramePr>
        <p:xfrm>
          <a:off x="7331565" y="4446139"/>
          <a:ext cx="1440000" cy="1440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7029572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56182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8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6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5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7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297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4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70555"/>
                  </a:ext>
                </a:extLst>
              </a:tr>
            </a:tbl>
          </a:graphicData>
        </a:graphic>
      </p:graphicFrame>
      <p:cxnSp>
        <p:nvCxnSpPr>
          <p:cNvPr id="90" name="직선 화살표 연결선 89"/>
          <p:cNvCxnSpPr/>
          <p:nvPr/>
        </p:nvCxnSpPr>
        <p:spPr>
          <a:xfrm>
            <a:off x="6606696" y="5166139"/>
            <a:ext cx="602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62897"/>
              </p:ext>
            </p:extLst>
          </p:nvPr>
        </p:nvGraphicFramePr>
        <p:xfrm>
          <a:off x="8779716" y="4446330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8</a:t>
                      </a:r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cxnSp>
        <p:nvCxnSpPr>
          <p:cNvPr id="96" name="직선 화살표 연결선 95"/>
          <p:cNvCxnSpPr/>
          <p:nvPr/>
        </p:nvCxnSpPr>
        <p:spPr>
          <a:xfrm flipV="1">
            <a:off x="8674259" y="4775134"/>
            <a:ext cx="249014" cy="2490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 96"/>
          <p:cNvCxnSpPr>
            <a:stCxn id="95" idx="0"/>
            <a:endCxn id="99" idx="1"/>
          </p:cNvCxnSpPr>
          <p:nvPr/>
        </p:nvCxnSpPr>
        <p:spPr>
          <a:xfrm rot="16200000" flipH="1" flipV="1">
            <a:off x="8062591" y="3734473"/>
            <a:ext cx="239268" cy="1662982"/>
          </a:xfrm>
          <a:prstGeom prst="curvedConnector4">
            <a:avLst>
              <a:gd name="adj1" fmla="val -95541"/>
              <a:gd name="adj2" fmla="val 113746"/>
            </a:avLst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42271"/>
              </p:ext>
            </p:extLst>
          </p:nvPr>
        </p:nvGraphicFramePr>
        <p:xfrm>
          <a:off x="9778798" y="4446139"/>
          <a:ext cx="1440000" cy="1440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7029572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56182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8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6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5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7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297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4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9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b="1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70555"/>
                  </a:ext>
                </a:extLst>
              </a:tr>
            </a:tbl>
          </a:graphicData>
        </a:graphic>
      </p:graphicFrame>
      <p:cxnSp>
        <p:nvCxnSpPr>
          <p:cNvPr id="113" name="직선 화살표 연결선 112"/>
          <p:cNvCxnSpPr/>
          <p:nvPr/>
        </p:nvCxnSpPr>
        <p:spPr>
          <a:xfrm>
            <a:off x="9053929" y="5166139"/>
            <a:ext cx="602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53641"/>
              </p:ext>
            </p:extLst>
          </p:nvPr>
        </p:nvGraphicFramePr>
        <p:xfrm>
          <a:off x="10273999" y="3968804"/>
          <a:ext cx="468000" cy="4680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39122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9</a:t>
                      </a:r>
                      <a:endParaRPr lang="ko-KR" alt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32198" marR="32198" marT="16099" marB="1609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72763"/>
                  </a:ext>
                </a:extLst>
              </a:tr>
            </a:tbl>
          </a:graphicData>
        </a:graphic>
      </p:graphicFrame>
      <p:cxnSp>
        <p:nvCxnSpPr>
          <p:cNvPr id="118" name="직선 화살표 연결선 117"/>
          <p:cNvCxnSpPr/>
          <p:nvPr/>
        </p:nvCxnSpPr>
        <p:spPr>
          <a:xfrm flipV="1">
            <a:off x="10132930" y="4293390"/>
            <a:ext cx="249014" cy="2490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 119"/>
          <p:cNvCxnSpPr>
            <a:stCxn id="117" idx="3"/>
            <a:endCxn id="119" idx="2"/>
          </p:cNvCxnSpPr>
          <p:nvPr/>
        </p:nvCxnSpPr>
        <p:spPr>
          <a:xfrm flipH="1">
            <a:off x="10498474" y="4202804"/>
            <a:ext cx="243525" cy="1660693"/>
          </a:xfrm>
          <a:prstGeom prst="curvedConnector4">
            <a:avLst>
              <a:gd name="adj1" fmla="val -441977"/>
              <a:gd name="adj2" fmla="val 115486"/>
            </a:avLst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6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91</Words>
  <Application>Microsoft Office PowerPoint</Application>
  <PresentationFormat>와이드스크린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Rix모던고딕 M</vt:lpstr>
      <vt:lpstr>맑은 고딕</vt:lpstr>
      <vt:lpstr>Arial</vt:lpstr>
      <vt:lpstr>Office 테마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Jiah</dc:creator>
  <cp:lastModifiedBy>Lee Jiah</cp:lastModifiedBy>
  <cp:revision>5</cp:revision>
  <dcterms:created xsi:type="dcterms:W3CDTF">2019-07-14T03:13:46Z</dcterms:created>
  <dcterms:modified xsi:type="dcterms:W3CDTF">2019-07-14T03:39:07Z</dcterms:modified>
</cp:coreProperties>
</file>