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3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omcat.apache.org/download-80.cgi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6F0811-BEFC-4A90-8CF5-073095733315}"/>
              </a:ext>
            </a:extLst>
          </p:cNvPr>
          <p:cNvSpPr txBox="1">
            <a:spLocks/>
          </p:cNvSpPr>
          <p:nvPr/>
        </p:nvSpPr>
        <p:spPr>
          <a:xfrm>
            <a:off x="2773179" y="259232"/>
            <a:ext cx="3612630" cy="5052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363B40"/>
                </a:solidFill>
                <a:latin typeface="Raleway"/>
              </a:rPr>
              <a:t>Install </a:t>
            </a:r>
            <a:r>
              <a:rPr lang="en-US" b="1" dirty="0" smtClean="0">
                <a:solidFill>
                  <a:srgbClr val="363B40"/>
                </a:solidFill>
                <a:latin typeface="Raleway"/>
              </a:rPr>
              <a:t>Tomcat on EC2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3EC5852-657E-4DC0-B386-4F7D06AD68CC}"/>
              </a:ext>
            </a:extLst>
          </p:cNvPr>
          <p:cNvSpPr/>
          <p:nvPr/>
        </p:nvSpPr>
        <p:spPr>
          <a:xfrm>
            <a:off x="403183" y="764498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63B40"/>
                </a:solidFill>
                <a:latin typeface="Raleway"/>
              </a:rPr>
              <a:t>Step 1: Update your CentOS 7 system</a:t>
            </a:r>
            <a:endParaRPr lang="en-US" b="0" i="0" dirty="0">
              <a:solidFill>
                <a:srgbClr val="363B40"/>
              </a:solidFill>
              <a:effectLst/>
              <a:latin typeface="Raleway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36E78FC-3F18-4779-8977-9D375F4321FF}"/>
              </a:ext>
            </a:extLst>
          </p:cNvPr>
          <p:cNvSpPr/>
          <p:nvPr/>
        </p:nvSpPr>
        <p:spPr>
          <a:xfrm>
            <a:off x="985974" y="1178801"/>
            <a:ext cx="29670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sudo</a:t>
            </a:r>
            <a:r>
              <a:rPr lang="en-US" altLang="en-US" dirty="0"/>
              <a:t> yum install </a:t>
            </a:r>
            <a:r>
              <a:rPr lang="en-US" altLang="en-US" dirty="0" err="1"/>
              <a:t>epel</a:t>
            </a:r>
            <a:r>
              <a:rPr lang="en-US" altLang="en-US" dirty="0"/>
              <a:t>-release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sudo</a:t>
            </a:r>
            <a:r>
              <a:rPr lang="en-US" altLang="en-US" dirty="0"/>
              <a:t> yum update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4A868DC-1536-40D7-BFC4-A391D8D75365}"/>
              </a:ext>
            </a:extLst>
          </p:cNvPr>
          <p:cNvSpPr/>
          <p:nvPr/>
        </p:nvSpPr>
        <p:spPr>
          <a:xfrm>
            <a:off x="985974" y="235632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sudo</a:t>
            </a:r>
            <a:r>
              <a:rPr lang="en-US" dirty="0"/>
              <a:t> yum install </a:t>
            </a:r>
            <a:r>
              <a:rPr lang="en-US" dirty="0" smtClean="0"/>
              <a:t>java-1.8*</a:t>
            </a:r>
            <a:endParaRPr lang="en-US" dirty="0"/>
          </a:p>
          <a:p>
            <a:r>
              <a:rPr lang="en-US" dirty="0" smtClean="0"/>
              <a:t>Java </a:t>
            </a:r>
            <a:r>
              <a:rPr lang="en-US" dirty="0"/>
              <a:t>-version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15BC7D1-AA58-4412-A8CC-4E7B0A9483E8}"/>
              </a:ext>
            </a:extLst>
          </p:cNvPr>
          <p:cNvSpPr/>
          <p:nvPr/>
        </p:nvSpPr>
        <p:spPr>
          <a:xfrm>
            <a:off x="403182" y="191905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63B40"/>
                </a:solidFill>
                <a:latin typeface="Raleway"/>
              </a:rPr>
              <a:t>Step 2: Install Java</a:t>
            </a:r>
            <a:endParaRPr lang="en-US" b="0" i="0" dirty="0">
              <a:solidFill>
                <a:srgbClr val="363B40"/>
              </a:solidFill>
              <a:effectLst/>
              <a:latin typeface="Raleway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CAD96A0C-1D19-4E59-B617-FB1E1F8D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03764"/>
            <a:ext cx="7772400" cy="133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cp</a:t>
            </a:r>
            <a:r>
              <a:rPr lang="en-US" altLang="en-US" dirty="0"/>
              <a:t> /</a:t>
            </a:r>
            <a:r>
              <a:rPr lang="en-US" altLang="en-US" dirty="0" err="1"/>
              <a:t>etc</a:t>
            </a:r>
            <a:r>
              <a:rPr lang="en-US" altLang="en-US" dirty="0"/>
              <a:t>/profile /</a:t>
            </a:r>
            <a:r>
              <a:rPr lang="en-US" altLang="en-US" dirty="0" err="1"/>
              <a:t>etc</a:t>
            </a:r>
            <a:r>
              <a:rPr lang="en-US" altLang="en-US" dirty="0"/>
              <a:t>/</a:t>
            </a:r>
            <a:r>
              <a:rPr lang="en-US" altLang="en-US" dirty="0" err="1"/>
              <a:t>profile_backup</a:t>
            </a:r>
            <a:r>
              <a:rPr lang="en-US" altLang="en-US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echo 'export JAVA_HOME=/</a:t>
            </a:r>
            <a:r>
              <a:rPr lang="en-US" altLang="en-US" dirty="0" err="1"/>
              <a:t>usr</a:t>
            </a:r>
            <a:r>
              <a:rPr lang="en-US" altLang="en-US" dirty="0"/>
              <a:t>/lib/</a:t>
            </a:r>
            <a:r>
              <a:rPr lang="en-US" altLang="en-US" dirty="0" err="1"/>
              <a:t>jvm</a:t>
            </a:r>
            <a:r>
              <a:rPr lang="en-US" altLang="en-US" dirty="0"/>
              <a:t>/jre-1.8.0-openjdk' | </a:t>
            </a:r>
            <a:r>
              <a:rPr lang="en-US" altLang="en-US" dirty="0" err="1"/>
              <a:t>sudo</a:t>
            </a:r>
            <a:r>
              <a:rPr lang="en-US" altLang="en-US" dirty="0"/>
              <a:t> tee -a /</a:t>
            </a:r>
            <a:r>
              <a:rPr lang="en-US" altLang="en-US" dirty="0" err="1"/>
              <a:t>etc</a:t>
            </a:r>
            <a:r>
              <a:rPr lang="en-US" altLang="en-US" dirty="0"/>
              <a:t>/profile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echo 'export JRE_HOME=/</a:t>
            </a:r>
            <a:r>
              <a:rPr lang="en-US" altLang="en-US" dirty="0" err="1"/>
              <a:t>usr</a:t>
            </a:r>
            <a:r>
              <a:rPr lang="en-US" altLang="en-US" dirty="0"/>
              <a:t>/lib/</a:t>
            </a:r>
            <a:r>
              <a:rPr lang="en-US" altLang="en-US" dirty="0" err="1"/>
              <a:t>jvm</a:t>
            </a:r>
            <a:r>
              <a:rPr lang="en-US" altLang="en-US" dirty="0"/>
              <a:t>/</a:t>
            </a:r>
            <a:r>
              <a:rPr lang="en-US" altLang="en-US" dirty="0" err="1"/>
              <a:t>jre</a:t>
            </a:r>
            <a:r>
              <a:rPr lang="en-US" altLang="en-US" dirty="0"/>
              <a:t>' | </a:t>
            </a:r>
            <a:r>
              <a:rPr lang="en-US" altLang="en-US" dirty="0" err="1"/>
              <a:t>sudo</a:t>
            </a:r>
            <a:r>
              <a:rPr lang="en-US" altLang="en-US" dirty="0"/>
              <a:t> tee -a /</a:t>
            </a:r>
            <a:r>
              <a:rPr lang="en-US" altLang="en-US" dirty="0" err="1"/>
              <a:t>etc</a:t>
            </a:r>
            <a:r>
              <a:rPr lang="en-US" altLang="en-US" dirty="0"/>
              <a:t>/profile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source /</a:t>
            </a:r>
            <a:r>
              <a:rPr lang="en-US" altLang="en-US" dirty="0" err="1"/>
              <a:t>etc</a:t>
            </a:r>
            <a:r>
              <a:rPr lang="en-US" altLang="en-US" dirty="0"/>
              <a:t>/profile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6395DE2-3B37-4061-8009-527CFCCF9AC8}"/>
              </a:ext>
            </a:extLst>
          </p:cNvPr>
          <p:cNvSpPr/>
          <p:nvPr/>
        </p:nvSpPr>
        <p:spPr>
          <a:xfrm>
            <a:off x="924764" y="3200400"/>
            <a:ext cx="6771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16366"/>
                </a:solidFill>
                <a:latin typeface="Raleway"/>
              </a:rPr>
              <a:t>set two environment variables: "JAVA_HOME" and "JRE_HOME"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39081061-8C5D-4549-92C3-5E8537870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050" y="5268779"/>
            <a:ext cx="1847493" cy="7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echo $JAVA_HOME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echo $JRE_HOME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6FA028E-0369-4ECB-9810-9BAD39C23C2E}"/>
              </a:ext>
            </a:extLst>
          </p:cNvPr>
          <p:cNvSpPr/>
          <p:nvPr/>
        </p:nvSpPr>
        <p:spPr>
          <a:xfrm>
            <a:off x="985974" y="4853046"/>
            <a:ext cx="6771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16366"/>
                </a:solidFill>
                <a:latin typeface="Raleway"/>
              </a:rPr>
              <a:t>Verify environment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4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078468"/>
            <a:ext cx="4327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https://tomcat.apache.org/download-80.cgi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28600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63B40"/>
                </a:solidFill>
                <a:latin typeface="Raleway"/>
              </a:rPr>
              <a:t>Download Tomcat8 Package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914525"/>
            <a:ext cx="50863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0" y="609600"/>
            <a:ext cx="3844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/>
              <a:t>Go to browser and open the below link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1535668"/>
            <a:ext cx="605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/>
              <a:t>Right click on highlighted (tar file) and select copy link address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3773269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wget</a:t>
            </a:r>
            <a:r>
              <a:rPr lang="en-US" dirty="0" smtClean="0"/>
              <a:t> https://www-eu.apache.org/dist/tomcat/tomcat-8/v8.5.42/bin/apache-tomcat-8.5.42.tar.gz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344066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Download the tar file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33400" y="4888468"/>
            <a:ext cx="3612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tar -</a:t>
            </a:r>
            <a:r>
              <a:rPr lang="en-US" dirty="0" err="1" smtClean="0"/>
              <a:t>zxvf</a:t>
            </a:r>
            <a:r>
              <a:rPr lang="en-US" dirty="0" smtClean="0"/>
              <a:t> apache-tomcat-8.5.42.tar.gz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" y="450746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Extract the tar file</a:t>
            </a:r>
            <a:endParaRPr lang="en-US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410200"/>
            <a:ext cx="8534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228600"/>
            <a:ext cx="7843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Provide the execute permission for all the users to start/stop the tomcat service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764959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685800"/>
            <a:ext cx="4331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/>
              <a:t>Go to bin directory and give the permissions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066800"/>
            <a:ext cx="320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/root/apache-tomcat-8.5.42/bin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3352800"/>
            <a:ext cx="4331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Create soft link to start/stop tomcat service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3886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[root@ip-172-31-35-78 bin]# </a:t>
            </a:r>
            <a:r>
              <a:rPr lang="en-US" dirty="0" err="1" smtClean="0"/>
              <a:t>ln</a:t>
            </a:r>
            <a:r>
              <a:rPr lang="en-US" dirty="0" smtClean="0"/>
              <a:t> -s /root/apache-tomcat-8.5.42/bin/startup.sh /etc/</a:t>
            </a:r>
            <a:r>
              <a:rPr lang="en-US" dirty="0" err="1" smtClean="0"/>
              <a:t>init.d</a:t>
            </a:r>
            <a:r>
              <a:rPr lang="en-US" dirty="0" smtClean="0"/>
              <a:t>/</a:t>
            </a:r>
            <a:r>
              <a:rPr lang="en-US" dirty="0" err="1" smtClean="0"/>
              <a:t>tomcatstart</a:t>
            </a:r>
            <a:endParaRPr lang="en-US" dirty="0" smtClean="0"/>
          </a:p>
          <a:p>
            <a:r>
              <a:rPr lang="en-US" dirty="0" smtClean="0"/>
              <a:t>[root@ip-172-31-35-78 bin]# </a:t>
            </a:r>
            <a:r>
              <a:rPr lang="en-US" dirty="0" err="1" smtClean="0"/>
              <a:t>ln</a:t>
            </a:r>
            <a:r>
              <a:rPr lang="en-US" dirty="0" smtClean="0"/>
              <a:t> -s /root/apache-tomcat-8.5.42/bin/shutdown.sh /etc/</a:t>
            </a:r>
            <a:r>
              <a:rPr lang="en-US" dirty="0" err="1" smtClean="0"/>
              <a:t>init.d</a:t>
            </a:r>
            <a:r>
              <a:rPr lang="en-US" dirty="0" smtClean="0"/>
              <a:t>/</a:t>
            </a:r>
            <a:r>
              <a:rPr lang="en-US" dirty="0" err="1" smtClean="0"/>
              <a:t>tomcatstop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" y="5257800"/>
            <a:ext cx="1763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Start the Tomcat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8200" y="5867400"/>
            <a:ext cx="2364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/etc/</a:t>
            </a:r>
            <a:r>
              <a:rPr lang="en-US" dirty="0" err="1" smtClean="0"/>
              <a:t>init.d</a:t>
            </a:r>
            <a:r>
              <a:rPr lang="en-US" dirty="0" smtClean="0"/>
              <a:t>/</a:t>
            </a:r>
            <a:r>
              <a:rPr lang="en-US" dirty="0" err="1" smtClean="0"/>
              <a:t>tomcatstart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1930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Access the Tomcat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6868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5626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971800"/>
            <a:ext cx="88392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2438400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Try to open Manager APP (</a:t>
            </a:r>
            <a:r>
              <a:rPr lang="en-US" dirty="0" smtClean="0"/>
              <a:t>by default it will be denied then modify content.xml to access </a:t>
            </a:r>
            <a:r>
              <a:rPr lang="en-US" b="1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4574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Content.xml should be modified in below files</a:t>
            </a:r>
            <a:endParaRPr lang="en-US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99" y="2057400"/>
            <a:ext cx="748145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1000" y="1524000"/>
            <a:ext cx="4229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Comment the </a:t>
            </a:r>
            <a:r>
              <a:rPr lang="en-US" b="1" dirty="0" smtClean="0"/>
              <a:t>valve </a:t>
            </a:r>
            <a:r>
              <a:rPr lang="en-US" b="1" dirty="0" smtClean="0"/>
              <a:t>block in both the files 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33400" y="6858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/root/apache-tomcat-8.5.42/</a:t>
            </a:r>
            <a:r>
              <a:rPr lang="en-US" dirty="0" err="1" smtClean="0"/>
              <a:t>webapps</a:t>
            </a:r>
            <a:r>
              <a:rPr lang="en-US" dirty="0" smtClean="0"/>
              <a:t>/host-manager/META-INF/context.xml</a:t>
            </a:r>
          </a:p>
          <a:p>
            <a:r>
              <a:rPr lang="en-US" dirty="0" smtClean="0"/>
              <a:t>/root/apache-tomcat-8.5.42/</a:t>
            </a:r>
            <a:r>
              <a:rPr lang="en-US" dirty="0" err="1" smtClean="0"/>
              <a:t>webapps</a:t>
            </a:r>
            <a:r>
              <a:rPr lang="en-US" dirty="0" smtClean="0"/>
              <a:t>/manager/META-INF/context.xml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2971800"/>
            <a:ext cx="1666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Restart Tomcat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324350"/>
            <a:ext cx="85153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762000" y="3352800"/>
            <a:ext cx="2287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/etc/</a:t>
            </a:r>
            <a:r>
              <a:rPr lang="en-US" dirty="0" err="1" smtClean="0"/>
              <a:t>init.d</a:t>
            </a:r>
            <a:r>
              <a:rPr lang="en-US" dirty="0" smtClean="0"/>
              <a:t>/</a:t>
            </a:r>
            <a:r>
              <a:rPr lang="en-US" dirty="0" err="1" smtClean="0"/>
              <a:t>tomcatstop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8200" y="3810000"/>
            <a:ext cx="2311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/etc/</a:t>
            </a:r>
            <a:r>
              <a:rPr lang="en-US" dirty="0" err="1" smtClean="0"/>
              <a:t>init.d</a:t>
            </a:r>
            <a:r>
              <a:rPr lang="en-US" dirty="0" smtClean="0"/>
              <a:t>/</a:t>
            </a:r>
            <a:r>
              <a:rPr lang="en-US" dirty="0" err="1" smtClean="0"/>
              <a:t>tomcatstart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0"/>
            <a:ext cx="864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Check the Tomcat on the browser, now it will ask user credentials to access Manager App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66750"/>
            <a:ext cx="884365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33400" y="3505200"/>
            <a:ext cx="5689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Create user with admin privileges  to access Manager 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3886200"/>
            <a:ext cx="7878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 the user in tomcat-users.xml file (File Path : /root/apache-tomcat-8.5.42/conf)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4419600"/>
            <a:ext cx="754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&lt;role </a:t>
            </a:r>
            <a:r>
              <a:rPr lang="en-US" dirty="0" err="1" smtClean="0"/>
              <a:t>rolename</a:t>
            </a:r>
            <a:r>
              <a:rPr lang="en-US" dirty="0" smtClean="0"/>
              <a:t>="manager-</a:t>
            </a:r>
            <a:r>
              <a:rPr lang="en-US" dirty="0" err="1" smtClean="0"/>
              <a:t>gui</a:t>
            </a:r>
            <a:r>
              <a:rPr lang="en-US" dirty="0" smtClean="0"/>
              <a:t>"/&gt;</a:t>
            </a:r>
          </a:p>
          <a:p>
            <a:r>
              <a:rPr lang="en-US" dirty="0" smtClean="0"/>
              <a:t>&lt;role </a:t>
            </a:r>
            <a:r>
              <a:rPr lang="en-US" dirty="0" err="1" smtClean="0"/>
              <a:t>rolename</a:t>
            </a:r>
            <a:r>
              <a:rPr lang="en-US" dirty="0" smtClean="0"/>
              <a:t>="manager-script"/&gt;</a:t>
            </a:r>
          </a:p>
          <a:p>
            <a:r>
              <a:rPr lang="en-US" dirty="0" smtClean="0"/>
              <a:t>&lt;role </a:t>
            </a:r>
            <a:r>
              <a:rPr lang="en-US" dirty="0" err="1" smtClean="0"/>
              <a:t>rolename</a:t>
            </a:r>
            <a:r>
              <a:rPr lang="en-US" dirty="0" smtClean="0"/>
              <a:t>="manager-</a:t>
            </a:r>
            <a:r>
              <a:rPr lang="en-US" dirty="0" err="1" smtClean="0"/>
              <a:t>jmx</a:t>
            </a:r>
            <a:r>
              <a:rPr lang="en-US" dirty="0" smtClean="0"/>
              <a:t>"/&gt;</a:t>
            </a:r>
          </a:p>
          <a:p>
            <a:r>
              <a:rPr lang="en-US" dirty="0" smtClean="0"/>
              <a:t>&lt;role </a:t>
            </a:r>
            <a:r>
              <a:rPr lang="en-US" dirty="0" err="1" smtClean="0"/>
              <a:t>rolename</a:t>
            </a:r>
            <a:r>
              <a:rPr lang="en-US" dirty="0" smtClean="0"/>
              <a:t>="manager-status"/&gt;   </a:t>
            </a:r>
          </a:p>
          <a:p>
            <a:r>
              <a:rPr lang="en-US" dirty="0" smtClean="0"/>
              <a:t>&lt;user username="admin" password="admin" roles="manager-</a:t>
            </a:r>
            <a:r>
              <a:rPr lang="en-US" dirty="0" err="1" smtClean="0"/>
              <a:t>gui,manager</a:t>
            </a:r>
            <a:r>
              <a:rPr lang="en-US" dirty="0" smtClean="0"/>
              <a:t>-</a:t>
            </a:r>
            <a:r>
              <a:rPr lang="en-US" dirty="0" err="1" smtClean="0"/>
              <a:t>script,manager</a:t>
            </a:r>
            <a:r>
              <a:rPr lang="en-US" dirty="0" smtClean="0"/>
              <a:t>-</a:t>
            </a:r>
            <a:r>
              <a:rPr lang="en-US" dirty="0" err="1" smtClean="0"/>
              <a:t>jmx,manager</a:t>
            </a:r>
            <a:r>
              <a:rPr lang="en-US" dirty="0" smtClean="0"/>
              <a:t>-status"/&gt;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6248400"/>
            <a:ext cx="8687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Note : </a:t>
            </a:r>
            <a:r>
              <a:rPr lang="en-US" dirty="0" smtClean="0"/>
              <a:t>User should be added in between &lt;tomcat-users&gt;  &lt;/tomcat-users&gt; block of the file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84963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57200" y="1905000"/>
            <a:ext cx="1666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Restart Tomcat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409950"/>
            <a:ext cx="85153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0" y="2286000"/>
            <a:ext cx="2287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/etc/</a:t>
            </a:r>
            <a:r>
              <a:rPr lang="en-US" dirty="0" err="1" smtClean="0"/>
              <a:t>init.d</a:t>
            </a:r>
            <a:r>
              <a:rPr lang="en-US" dirty="0" smtClean="0"/>
              <a:t>/</a:t>
            </a:r>
            <a:r>
              <a:rPr lang="en-US" dirty="0" err="1" smtClean="0"/>
              <a:t>tomcatstop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743200"/>
            <a:ext cx="2311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/etc/</a:t>
            </a:r>
            <a:r>
              <a:rPr lang="en-US" dirty="0" err="1" smtClean="0"/>
              <a:t>init.d</a:t>
            </a:r>
            <a:r>
              <a:rPr lang="en-US" dirty="0" smtClean="0"/>
              <a:t>/</a:t>
            </a:r>
            <a:r>
              <a:rPr lang="en-US" dirty="0" err="1" smtClean="0"/>
              <a:t>tomcatstart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86868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57200" y="381000"/>
            <a:ext cx="8157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Now we are able to access Application Manager  with the credentials (</a:t>
            </a:r>
            <a:r>
              <a:rPr lang="en-US" b="1" dirty="0" err="1" smtClean="0"/>
              <a:t>admin,admin</a:t>
            </a:r>
            <a:r>
              <a:rPr lang="en-US" b="1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350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Dadi Sankararao</cp:lastModifiedBy>
  <cp:revision>13</cp:revision>
  <dcterms:created xsi:type="dcterms:W3CDTF">2006-08-16T00:00:00Z</dcterms:created>
  <dcterms:modified xsi:type="dcterms:W3CDTF">2021-03-05T03:54:48Z</dcterms:modified>
</cp:coreProperties>
</file>