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59" r:id="rId6"/>
    <p:sldId id="264" r:id="rId7"/>
    <p:sldId id="263" r:id="rId8"/>
    <p:sldId id="262" r:id="rId9"/>
    <p:sldId id="267" r:id="rId10"/>
    <p:sldId id="266" r:id="rId11"/>
    <p:sldId id="265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/ec2/instance-types/" TargetMode="External"/><Relationship Id="rId2" Type="http://schemas.openxmlformats.org/officeDocument/2006/relationships/hyperlink" Target="https://sonarcloud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onarqube.org/display/SONARQUBE53/Analyzing+with+SonarQube+Scanner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s.sourceforge.net/project/sonar-pkg/rpm/sonar.repo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28600"/>
            <a:ext cx="47248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 smtClean="0"/>
              <a:t>SonarQube</a:t>
            </a:r>
            <a:r>
              <a:rPr lang="en-US" sz="3600" b="1" dirty="0" smtClean="0"/>
              <a:t> Installation: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381000" y="1066800"/>
            <a:ext cx="8458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Hardware Requirements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SonarQube</a:t>
            </a:r>
            <a:r>
              <a:rPr lang="en-US" dirty="0" smtClean="0"/>
              <a:t> server requires at least 2GB of RAM to run efficiently and 1GB of free RAM for the OS.</a:t>
            </a:r>
          </a:p>
          <a:p>
            <a:r>
              <a:rPr lang="en-US" dirty="0" smtClean="0"/>
              <a:t>The amount of disk space you need will depend on how much code you analyze with </a:t>
            </a:r>
            <a:r>
              <a:rPr lang="en-US" dirty="0" err="1" smtClean="0"/>
              <a:t>SonarQube</a:t>
            </a:r>
            <a:r>
              <a:rPr lang="en-US" dirty="0" smtClean="0"/>
              <a:t>. As an example, </a:t>
            </a:r>
            <a:r>
              <a:rPr lang="en-US" dirty="0" err="1" smtClean="0">
                <a:hlinkClick r:id="rId2"/>
              </a:rPr>
              <a:t>SonarCloud</a:t>
            </a:r>
            <a:r>
              <a:rPr lang="en-US" dirty="0" smtClean="0"/>
              <a:t> the public instance of </a:t>
            </a:r>
            <a:r>
              <a:rPr lang="en-US" dirty="0" err="1" smtClean="0"/>
              <a:t>SonarQube</a:t>
            </a:r>
            <a:r>
              <a:rPr lang="en-US" dirty="0" smtClean="0"/>
              <a:t>, has more than 30 millions lines of code under analysis with 4 years of history. </a:t>
            </a:r>
            <a:r>
              <a:rPr lang="en-US" dirty="0" err="1" smtClean="0"/>
              <a:t>SonarCloud</a:t>
            </a:r>
            <a:r>
              <a:rPr lang="en-US" dirty="0" smtClean="0"/>
              <a:t> is currently running on a </a:t>
            </a:r>
            <a:r>
              <a:rPr lang="en-US" dirty="0" smtClean="0">
                <a:hlinkClick r:id="rId3"/>
              </a:rPr>
              <a:t>Amazon EC2 m4.large</a:t>
            </a:r>
            <a:r>
              <a:rPr lang="en-US" dirty="0" smtClean="0"/>
              <a:t> instance, using about 10 </a:t>
            </a:r>
            <a:r>
              <a:rPr lang="en-US" dirty="0" err="1" smtClean="0"/>
              <a:t>Gb</a:t>
            </a:r>
            <a:r>
              <a:rPr lang="en-US" dirty="0" smtClean="0"/>
              <a:t> of drive space. It handles 800+ projects having roughly 3M open issues. </a:t>
            </a:r>
            <a:r>
              <a:rPr lang="en-US" dirty="0" err="1" smtClean="0"/>
              <a:t>SonarCloud</a:t>
            </a:r>
            <a:r>
              <a:rPr lang="en-US" dirty="0" smtClean="0"/>
              <a:t> is running on </a:t>
            </a:r>
            <a:r>
              <a:rPr lang="en-US" dirty="0" err="1" smtClean="0"/>
              <a:t>PostgreSQL</a:t>
            </a:r>
            <a:r>
              <a:rPr lang="en-US" dirty="0" smtClean="0"/>
              <a:t> 9.5 and it is using about 15Gb of drive space.</a:t>
            </a:r>
          </a:p>
          <a:p>
            <a:r>
              <a:rPr lang="en-US" dirty="0" err="1" smtClean="0"/>
              <a:t>SonarQube</a:t>
            </a:r>
            <a:r>
              <a:rPr lang="en-US" dirty="0" smtClean="0"/>
              <a:t> must be installed on hard drives that have excellent read &amp; write performance. Most importantly, the "data" folder houses the </a:t>
            </a:r>
            <a:r>
              <a:rPr lang="en-US" dirty="0" err="1" smtClean="0"/>
              <a:t>Elasticsearch</a:t>
            </a:r>
            <a:r>
              <a:rPr lang="en-US" dirty="0" smtClean="0"/>
              <a:t> indices on which a huge amount of I/O will be done when the server is up and running. Great read &amp; write hard drive performance will therefore have a great impact on the overall </a:t>
            </a:r>
            <a:r>
              <a:rPr lang="en-US" dirty="0" err="1" smtClean="0"/>
              <a:t>SonarQube</a:t>
            </a:r>
            <a:r>
              <a:rPr lang="en-US" dirty="0" smtClean="0"/>
              <a:t> server performance.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42900"/>
            <a:ext cx="9143999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09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2"/>
              </a:rPr>
              <a:t>https://docs.sonarqube.org/display/SONARQUBE53/Analyzing+with+SonarQube+Scanner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1336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https://&lt;your Jenkins instance&gt;/</a:t>
            </a:r>
            <a:r>
              <a:rPr lang="en-US" dirty="0" err="1" smtClean="0"/>
              <a:t>sonarqube-webhook</a:t>
            </a:r>
            <a:r>
              <a:rPr lang="en-US" dirty="0" smtClean="0"/>
              <a:t>/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76F0811-BEFC-4A90-8CF5-073095733315}"/>
              </a:ext>
            </a:extLst>
          </p:cNvPr>
          <p:cNvSpPr txBox="1">
            <a:spLocks/>
          </p:cNvSpPr>
          <p:nvPr/>
        </p:nvSpPr>
        <p:spPr>
          <a:xfrm>
            <a:off x="533400" y="228600"/>
            <a:ext cx="3612630" cy="50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363B40"/>
                </a:solidFill>
                <a:latin typeface="Raleway"/>
              </a:rPr>
              <a:t>Install </a:t>
            </a:r>
            <a:r>
              <a:rPr lang="en-US" b="1" dirty="0" smtClean="0">
                <a:solidFill>
                  <a:srgbClr val="363B40"/>
                </a:solidFill>
                <a:latin typeface="Raleway"/>
              </a:rPr>
              <a:t>Java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EC5852-657E-4DC0-B386-4F7D06AD68CC}"/>
              </a:ext>
            </a:extLst>
          </p:cNvPr>
          <p:cNvSpPr/>
          <p:nvPr/>
        </p:nvSpPr>
        <p:spPr>
          <a:xfrm>
            <a:off x="403183" y="764498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63B40"/>
                </a:solidFill>
                <a:latin typeface="Raleway"/>
              </a:rPr>
              <a:t>Step 1: Update your CentOS 7 system</a:t>
            </a:r>
            <a:endParaRPr lang="en-US" b="0" i="0" dirty="0">
              <a:solidFill>
                <a:srgbClr val="363B40"/>
              </a:solidFill>
              <a:effectLst/>
              <a:latin typeface="Raleway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6E78FC-3F18-4779-8977-9D375F4321FF}"/>
              </a:ext>
            </a:extLst>
          </p:cNvPr>
          <p:cNvSpPr/>
          <p:nvPr/>
        </p:nvSpPr>
        <p:spPr>
          <a:xfrm>
            <a:off x="985974" y="1178801"/>
            <a:ext cx="36468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dirty="0" err="1"/>
              <a:t>sudo</a:t>
            </a:r>
            <a:r>
              <a:rPr lang="en-IN" dirty="0"/>
              <a:t> amazon-</a:t>
            </a:r>
            <a:r>
              <a:rPr lang="en-IN" dirty="0" err="1"/>
              <a:t>linux</a:t>
            </a:r>
            <a:r>
              <a:rPr lang="en-IN" dirty="0"/>
              <a:t>-extras install </a:t>
            </a:r>
            <a:r>
              <a:rPr lang="en-IN" dirty="0" err="1" smtClean="0"/>
              <a:t>epel</a:t>
            </a:r>
            <a:endParaRPr lang="en-IN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sudo </a:t>
            </a:r>
            <a:r>
              <a:rPr lang="en-US" altLang="en-US" dirty="0"/>
              <a:t>yum update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A868DC-1536-40D7-BFC4-A391D8D75365}"/>
              </a:ext>
            </a:extLst>
          </p:cNvPr>
          <p:cNvSpPr/>
          <p:nvPr/>
        </p:nvSpPr>
        <p:spPr>
          <a:xfrm>
            <a:off x="985974" y="235632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sudo yum install java-1.8.0-openjdk</a:t>
            </a:r>
          </a:p>
          <a:p>
            <a:r>
              <a:rPr lang="en-US" dirty="0"/>
              <a:t>sudo yum install java-1.8.0-openjdk-devel</a:t>
            </a:r>
          </a:p>
          <a:p>
            <a:r>
              <a:rPr lang="en-US" dirty="0"/>
              <a:t>Java -version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5BC7D1-AA58-4412-A8CC-4E7B0A9483E8}"/>
              </a:ext>
            </a:extLst>
          </p:cNvPr>
          <p:cNvSpPr/>
          <p:nvPr/>
        </p:nvSpPr>
        <p:spPr>
          <a:xfrm>
            <a:off x="403182" y="1919059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63B40"/>
                </a:solidFill>
                <a:latin typeface="Raleway"/>
              </a:rPr>
              <a:t>Step 2: Install Java</a:t>
            </a:r>
            <a:endParaRPr lang="en-US" b="0" i="0" dirty="0">
              <a:solidFill>
                <a:srgbClr val="363B40"/>
              </a:solidFill>
              <a:effectLst/>
              <a:latin typeface="Raleway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AD96A0C-1D19-4E59-B617-FB1E1F8D2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050" y="3703764"/>
            <a:ext cx="6509288" cy="1610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sudo </a:t>
            </a:r>
            <a:r>
              <a:rPr lang="en-US" altLang="en-US" dirty="0" err="1"/>
              <a:t>cp</a:t>
            </a:r>
            <a:r>
              <a:rPr lang="en-US" altLang="en-US" dirty="0"/>
              <a:t> /</a:t>
            </a:r>
            <a:r>
              <a:rPr lang="en-US" altLang="en-US" dirty="0" err="1"/>
              <a:t>etc</a:t>
            </a:r>
            <a:r>
              <a:rPr lang="en-US" altLang="en-US" dirty="0"/>
              <a:t>/profile /</a:t>
            </a:r>
            <a:r>
              <a:rPr lang="en-US" altLang="en-US" dirty="0" err="1"/>
              <a:t>etc</a:t>
            </a:r>
            <a:r>
              <a:rPr lang="en-US" altLang="en-US" dirty="0"/>
              <a:t>/</a:t>
            </a:r>
            <a:r>
              <a:rPr lang="en-US" altLang="en-US" dirty="0" err="1"/>
              <a:t>profile_backup</a:t>
            </a:r>
            <a:r>
              <a:rPr lang="en-US" altLang="en-US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echo 'export JAVA_HOME=/</a:t>
            </a:r>
            <a:r>
              <a:rPr lang="en-US" altLang="en-US" dirty="0" err="1"/>
              <a:t>usr</a:t>
            </a:r>
            <a:r>
              <a:rPr lang="en-US" altLang="en-US" dirty="0"/>
              <a:t>/lib/</a:t>
            </a:r>
            <a:r>
              <a:rPr lang="en-US" altLang="en-US" dirty="0" err="1"/>
              <a:t>jvm</a:t>
            </a:r>
            <a:r>
              <a:rPr lang="en-US" altLang="en-US" dirty="0"/>
              <a:t>/jre-1.8.0-openjdk' | sudo tee -a /</a:t>
            </a:r>
            <a:r>
              <a:rPr lang="en-US" altLang="en-US" dirty="0" err="1"/>
              <a:t>etc</a:t>
            </a:r>
            <a:r>
              <a:rPr lang="en-US" altLang="en-US" dirty="0"/>
              <a:t>/profile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echo 'export JRE_HOME=/</a:t>
            </a:r>
            <a:r>
              <a:rPr lang="en-US" altLang="en-US" dirty="0" err="1"/>
              <a:t>usr</a:t>
            </a:r>
            <a:r>
              <a:rPr lang="en-US" altLang="en-US" dirty="0"/>
              <a:t>/lib/</a:t>
            </a:r>
            <a:r>
              <a:rPr lang="en-US" altLang="en-US" dirty="0" err="1"/>
              <a:t>jvm</a:t>
            </a:r>
            <a:r>
              <a:rPr lang="en-US" altLang="en-US" dirty="0"/>
              <a:t>/</a:t>
            </a:r>
            <a:r>
              <a:rPr lang="en-US" altLang="en-US" dirty="0" err="1"/>
              <a:t>jre</a:t>
            </a:r>
            <a:r>
              <a:rPr lang="en-US" altLang="en-US" dirty="0"/>
              <a:t>' | sudo tee -a /</a:t>
            </a:r>
            <a:r>
              <a:rPr lang="en-US" altLang="en-US" dirty="0" err="1"/>
              <a:t>etc</a:t>
            </a:r>
            <a:r>
              <a:rPr lang="en-US" altLang="en-US" dirty="0"/>
              <a:t>/profile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source /</a:t>
            </a:r>
            <a:r>
              <a:rPr lang="en-US" altLang="en-US" dirty="0" err="1"/>
              <a:t>etc</a:t>
            </a:r>
            <a:r>
              <a:rPr lang="en-US" altLang="en-US" dirty="0"/>
              <a:t>/profile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395DE2-3B37-4061-8009-527CFCCF9AC8}"/>
              </a:ext>
            </a:extLst>
          </p:cNvPr>
          <p:cNvSpPr/>
          <p:nvPr/>
        </p:nvSpPr>
        <p:spPr>
          <a:xfrm>
            <a:off x="985974" y="3279656"/>
            <a:ext cx="6771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16366"/>
                </a:solidFill>
                <a:latin typeface="Raleway"/>
              </a:rPr>
              <a:t>set two environment variables: "JAVA_HOME" and "JRE_HOME"</a:t>
            </a:r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081061-8C5D-4549-92C3-5E8537870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050" y="5620850"/>
            <a:ext cx="1847493" cy="7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/>
              <a:t>echo $JAVA_HOME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/>
              <a:t>echo $JRE_HOME </a:t>
            </a:r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FA028E-0369-4ECB-9810-9BAD39C23C2E}"/>
              </a:ext>
            </a:extLst>
          </p:cNvPr>
          <p:cNvSpPr/>
          <p:nvPr/>
        </p:nvSpPr>
        <p:spPr>
          <a:xfrm>
            <a:off x="985974" y="5117068"/>
            <a:ext cx="6771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16366"/>
                </a:solidFill>
                <a:latin typeface="Raleway"/>
              </a:rPr>
              <a:t>Verify environment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64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81000" y="381000"/>
            <a:ext cx="4099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Step 1 : Download and Install </a:t>
            </a:r>
            <a:r>
              <a:rPr lang="en-US" b="1" dirty="0" err="1" smtClean="0"/>
              <a:t>SonarQube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5800" y="9144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downloads.sourceforge.net/project/sonar-pkg/rpm/sonar.repo</a:t>
            </a:r>
            <a:endParaRPr lang="en-US" dirty="0" smtClean="0"/>
          </a:p>
          <a:p>
            <a:r>
              <a:rPr lang="pt-BR" dirty="0" smtClean="0"/>
              <a:t>sudo mv sonar.repo </a:t>
            </a:r>
            <a:r>
              <a:rPr lang="pt-BR" dirty="0"/>
              <a:t>/etc/yum.repos.d/sonar.repo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" y="1650742"/>
            <a:ext cx="312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sudo yum install sonar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1000" y="2514600"/>
            <a:ext cx="2909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Step 2 : Start the </a:t>
            </a:r>
            <a:r>
              <a:rPr lang="en-US" b="1" dirty="0" err="1" smtClean="0"/>
              <a:t>SonarQube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38200" y="2983468"/>
            <a:ext cx="312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sudo service sonar start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7200" y="3593068"/>
            <a:ext cx="3124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Step 3 : Launch the </a:t>
            </a:r>
            <a:r>
              <a:rPr lang="en-US" b="1" dirty="0" err="1" smtClean="0"/>
              <a:t>SonarQube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62000" y="4126468"/>
            <a:ext cx="312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http://&lt;ipaddress&gt;:9000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86868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457200" y="1066800"/>
            <a:ext cx="4913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Install the </a:t>
            </a:r>
            <a:r>
              <a:rPr lang="en-US" b="1" dirty="0" err="1" smtClean="0"/>
              <a:t>Plugin</a:t>
            </a:r>
            <a:r>
              <a:rPr lang="en-US" b="1" dirty="0" smtClean="0"/>
              <a:t> : </a:t>
            </a:r>
            <a:r>
              <a:rPr lang="en-US" b="1" dirty="0" err="1" smtClean="0"/>
              <a:t>SonarQube</a:t>
            </a:r>
            <a:r>
              <a:rPr lang="en-US" b="1" dirty="0" smtClean="0"/>
              <a:t> Scanner for Jenkins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304800"/>
            <a:ext cx="70403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 smtClean="0"/>
              <a:t>SonarQube</a:t>
            </a:r>
            <a:r>
              <a:rPr lang="en-US" sz="3600" b="1" dirty="0" smtClean="0"/>
              <a:t> Integration with Jenkins</a:t>
            </a:r>
            <a:endParaRPr lang="en-US" sz="36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362325"/>
            <a:ext cx="891540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57200" y="2819400"/>
            <a:ext cx="4629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Add the </a:t>
            </a:r>
            <a:r>
              <a:rPr lang="en-US" b="1" dirty="0" err="1" smtClean="0"/>
              <a:t>sonarqube</a:t>
            </a:r>
            <a:r>
              <a:rPr lang="en-US" b="1" dirty="0" smtClean="0"/>
              <a:t> details in the configuration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81000"/>
            <a:ext cx="548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Add </a:t>
            </a:r>
            <a:r>
              <a:rPr lang="en-US" b="1" dirty="0" err="1" smtClean="0"/>
              <a:t>sonarqube</a:t>
            </a:r>
            <a:r>
              <a:rPr lang="en-US" b="1" dirty="0" smtClean="0"/>
              <a:t> scanner under Global Tool Configuration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8915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04800" y="3962400"/>
            <a:ext cx="4134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Creat</a:t>
            </a:r>
            <a:r>
              <a:rPr lang="en-US" b="1" dirty="0" smtClean="0"/>
              <a:t> Free style job with following details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495800"/>
            <a:ext cx="89154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81000"/>
            <a:ext cx="6408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SCM Details : https://github.com/CodeBabel/MEANStackApp.git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350" y="1219200"/>
            <a:ext cx="88773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52400"/>
            <a:ext cx="2375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Sonar Scanner Details :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" y="609600"/>
            <a:ext cx="89535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457200" y="5257800"/>
            <a:ext cx="8458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sonar.projectKey</a:t>
            </a:r>
            <a:r>
              <a:rPr lang="en-US" dirty="0" smtClean="0"/>
              <a:t>=</a:t>
            </a:r>
            <a:r>
              <a:rPr lang="en-US" dirty="0" err="1" smtClean="0"/>
              <a:t>testproject</a:t>
            </a:r>
            <a:endParaRPr lang="en-US" dirty="0" smtClean="0"/>
          </a:p>
          <a:p>
            <a:r>
              <a:rPr lang="en-US" dirty="0" err="1" smtClean="0"/>
              <a:t>sonar.projectname</a:t>
            </a:r>
            <a:r>
              <a:rPr lang="en-US" dirty="0" smtClean="0"/>
              <a:t>=</a:t>
            </a:r>
            <a:r>
              <a:rPr lang="en-US" dirty="0" err="1" smtClean="0"/>
              <a:t>testproject</a:t>
            </a:r>
            <a:endParaRPr lang="en-US" dirty="0" smtClean="0"/>
          </a:p>
          <a:p>
            <a:r>
              <a:rPr lang="en-US" dirty="0" err="1" smtClean="0"/>
              <a:t>sonar.projectversion</a:t>
            </a:r>
            <a:r>
              <a:rPr lang="en-US" dirty="0" smtClean="0"/>
              <a:t>=1.0</a:t>
            </a:r>
          </a:p>
          <a:p>
            <a:r>
              <a:rPr lang="en-US" dirty="0" err="1" smtClean="0"/>
              <a:t>sonar.sources</a:t>
            </a:r>
            <a:r>
              <a:rPr lang="en-US" dirty="0" smtClean="0"/>
              <a:t>=/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jenkins</a:t>
            </a:r>
            <a:r>
              <a:rPr lang="en-US" dirty="0" smtClean="0"/>
              <a:t>/workspace/</a:t>
            </a:r>
            <a:r>
              <a:rPr lang="en-US" dirty="0" err="1" smtClean="0"/>
              <a:t>sonarqube</a:t>
            </a:r>
            <a:r>
              <a:rPr lang="en-US" dirty="0" smtClean="0"/>
              <a:t>-demo</a:t>
            </a:r>
          </a:p>
          <a:p>
            <a:r>
              <a:rPr lang="en-US" dirty="0" err="1" smtClean="0"/>
              <a:t>sonar.java.binaries</a:t>
            </a:r>
            <a:r>
              <a:rPr lang="en-US" dirty="0" smtClean="0"/>
              <a:t>=/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jenkins</a:t>
            </a:r>
            <a:r>
              <a:rPr lang="en-US" dirty="0" smtClean="0"/>
              <a:t>/workspace/</a:t>
            </a:r>
            <a:r>
              <a:rPr lang="en-US" dirty="0" err="1" smtClean="0"/>
              <a:t>sonarqube</a:t>
            </a:r>
            <a:r>
              <a:rPr lang="en-US" dirty="0" smtClean="0"/>
              <a:t>-demo/target/classes/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52400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Build the Job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85800"/>
            <a:ext cx="88392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04800" y="5562600"/>
            <a:ext cx="85726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To check the code quality details click on </a:t>
            </a:r>
            <a:r>
              <a:rPr lang="en-US" dirty="0" err="1" smtClean="0"/>
              <a:t>SonarQube</a:t>
            </a:r>
            <a:r>
              <a:rPr lang="en-US" dirty="0" smtClean="0"/>
              <a:t> link, it will route the </a:t>
            </a:r>
            <a:r>
              <a:rPr lang="en-US" dirty="0" err="1" smtClean="0"/>
              <a:t>sonarqube</a:t>
            </a:r>
            <a:r>
              <a:rPr lang="en-US" dirty="0" smtClean="0"/>
              <a:t> dash</a:t>
            </a:r>
          </a:p>
          <a:p>
            <a:r>
              <a:rPr lang="en-US" dirty="0" smtClean="0"/>
              <a:t>board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4400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381000" y="304800"/>
            <a:ext cx="658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We can observer project details, for more details click on the project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5715000"/>
            <a:ext cx="19094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Username : admin</a:t>
            </a:r>
          </a:p>
          <a:p>
            <a:r>
              <a:rPr lang="en-US" dirty="0" smtClean="0"/>
              <a:t>Password : admin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14803</TotalTime>
  <Words>282</Words>
  <Application>Microsoft Office PowerPoint</Application>
  <PresentationFormat>On-screen Show (4:3)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https://bhargavamin.com/how-to-do/install-configure-sonarqube-amazon-linux-aws/</dc:title>
  <dc:creator>user</dc:creator>
  <cp:lastModifiedBy>ADMIN</cp:lastModifiedBy>
  <cp:revision>15</cp:revision>
  <dcterms:created xsi:type="dcterms:W3CDTF">2006-08-16T00:00:00Z</dcterms:created>
  <dcterms:modified xsi:type="dcterms:W3CDTF">2022-03-01T02:52:29Z</dcterms:modified>
</cp:coreProperties>
</file>