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Kanit Medium"/>
      <p:regular r:id="rId33"/>
      <p:bold r:id="rId34"/>
      <p:italic r:id="rId35"/>
      <p:boldItalic r:id="rId36"/>
    </p:embeddedFont>
    <p:embeddedFont>
      <p:font typeface="Kanit SemiBold"/>
      <p:regular r:id="rId37"/>
      <p:bold r:id="rId38"/>
      <p:italic r:id="rId39"/>
      <p:boldItalic r:id="rId40"/>
    </p:embeddedFont>
    <p:embeddedFont>
      <p:font typeface="Caveat Medium"/>
      <p:regular r:id="rId41"/>
      <p:bold r:id="rId42"/>
    </p:embeddedFont>
    <p:embeddedFont>
      <p:font typeface="Archivo"/>
      <p:regular r:id="rId43"/>
      <p:bold r:id="rId44"/>
      <p:italic r:id="rId45"/>
      <p:boldItalic r:id="rId46"/>
    </p:embeddedFont>
    <p:embeddedFont>
      <p:font typeface="Kani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4EDD9C-F690-46D4-9606-9A814ECDBC3C}">
  <a:tblStyle styleId="{CB4EDD9C-F690-46D4-9606-9A814ECDBC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KanitSemiBold-boldItalic.fntdata"/><Relationship Id="rId42" Type="http://schemas.openxmlformats.org/officeDocument/2006/relationships/font" Target="fonts/CaveatMedium-bold.fntdata"/><Relationship Id="rId41" Type="http://schemas.openxmlformats.org/officeDocument/2006/relationships/font" Target="fonts/CaveatMedium-regular.fntdata"/><Relationship Id="rId44" Type="http://schemas.openxmlformats.org/officeDocument/2006/relationships/font" Target="fonts/Archivo-bold.fntdata"/><Relationship Id="rId43" Type="http://schemas.openxmlformats.org/officeDocument/2006/relationships/font" Target="fonts/Archivo-regular.fntdata"/><Relationship Id="rId46" Type="http://schemas.openxmlformats.org/officeDocument/2006/relationships/font" Target="fonts/Archivo-boldItalic.fntdata"/><Relationship Id="rId45" Type="http://schemas.openxmlformats.org/officeDocument/2006/relationships/font" Target="fonts/Archiv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Kanit-bold.fntdata"/><Relationship Id="rId47" Type="http://schemas.openxmlformats.org/officeDocument/2006/relationships/font" Target="fonts/Kanit-regular.fntdata"/><Relationship Id="rId49" Type="http://schemas.openxmlformats.org/officeDocument/2006/relationships/font" Target="fonts/Kani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KanitMedium-regular.fntdata"/><Relationship Id="rId32" Type="http://schemas.openxmlformats.org/officeDocument/2006/relationships/slide" Target="slides/slide27.xml"/><Relationship Id="rId35" Type="http://schemas.openxmlformats.org/officeDocument/2006/relationships/font" Target="fonts/KanitMedium-italic.fntdata"/><Relationship Id="rId34" Type="http://schemas.openxmlformats.org/officeDocument/2006/relationships/font" Target="fonts/KanitMedium-bold.fntdata"/><Relationship Id="rId37" Type="http://schemas.openxmlformats.org/officeDocument/2006/relationships/font" Target="fonts/KanitSemiBold-regular.fntdata"/><Relationship Id="rId36" Type="http://schemas.openxmlformats.org/officeDocument/2006/relationships/font" Target="fonts/KanitMedium-boldItalic.fntdata"/><Relationship Id="rId39" Type="http://schemas.openxmlformats.org/officeDocument/2006/relationships/font" Target="fonts/KanitSemiBold-italic.fntdata"/><Relationship Id="rId38" Type="http://schemas.openxmlformats.org/officeDocument/2006/relationships/font" Target="fonts/Kanit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Kani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ef03cfef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ef03cfef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2ac4817c00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2ac4817c00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ac4817c00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ac4817c00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2ef878937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2ef878937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ef8789374d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ef8789374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ef8789374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2ef8789374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2ef8789374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2ef8789374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2ef8789374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2ef8789374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2efcd8a44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2efcd8a44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ef8a0132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2ef8a0132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3ce2af5b7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3ce2af5b7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ef8a0132b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ef8a0132b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ef8a0132b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2ef8a0132b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2ef8a0132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2ef8a0132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2ef8a0132b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2ef8a0132b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2ac46116983_0_37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2ac46116983_0_37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2ac4817c00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2ac4817c00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efbff1ac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efbff1ac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3ce2af5b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3ce2af5b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3ce2af5b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3ce2af5b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ac3afeb5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ac3afeb5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ac3afeb5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ac3afeb5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ac4817c00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ac4817c00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ac4817c00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ac4817c00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ac4817c00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ac4817c00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ac4817c00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ac4817c00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2363" y="1148238"/>
            <a:ext cx="4288800" cy="2402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2363" y="3550663"/>
            <a:ext cx="4288800" cy="44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09761" y="179778"/>
            <a:ext cx="674273" cy="1392266"/>
            <a:chOff x="109761" y="179778"/>
            <a:chExt cx="674273" cy="1392266"/>
          </a:xfrm>
        </p:grpSpPr>
        <p:grpSp>
          <p:nvGrpSpPr>
            <p:cNvPr id="12" name="Google Shape;12;p2"/>
            <p:cNvGrpSpPr/>
            <p:nvPr/>
          </p:nvGrpSpPr>
          <p:grpSpPr>
            <a:xfrm>
              <a:off x="542160" y="179778"/>
              <a:ext cx="241874" cy="241817"/>
              <a:chOff x="5265929" y="6035767"/>
              <a:chExt cx="93728" cy="93702"/>
            </a:xfrm>
          </p:grpSpPr>
          <p:sp>
            <p:nvSpPr>
              <p:cNvPr id="13" name="Google Shape;13;p2"/>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 name="Google Shape;15;p2"/>
            <p:cNvGrpSpPr/>
            <p:nvPr/>
          </p:nvGrpSpPr>
          <p:grpSpPr>
            <a:xfrm>
              <a:off x="109761" y="1318880"/>
              <a:ext cx="534455" cy="253164"/>
              <a:chOff x="5397430" y="6053815"/>
              <a:chExt cx="207105" cy="98099"/>
            </a:xfrm>
          </p:grpSpPr>
          <p:sp>
            <p:nvSpPr>
              <p:cNvPr id="16" name="Google Shape;16;p2"/>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 name="Google Shape;18;p2"/>
            <p:cNvSpPr/>
            <p:nvPr/>
          </p:nvSpPr>
          <p:spPr>
            <a:xfrm>
              <a:off x="205622" y="30285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 name="Google Shape;19;p2"/>
            <p:cNvGrpSpPr/>
            <p:nvPr/>
          </p:nvGrpSpPr>
          <p:grpSpPr>
            <a:xfrm>
              <a:off x="303196" y="675216"/>
              <a:ext cx="238945" cy="390039"/>
              <a:chOff x="4992770" y="6322046"/>
              <a:chExt cx="92593" cy="151137"/>
            </a:xfrm>
          </p:grpSpPr>
          <p:sp>
            <p:nvSpPr>
              <p:cNvPr id="20" name="Google Shape;20;p2"/>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8" name="Shape 278"/>
        <p:cNvGrpSpPr/>
        <p:nvPr/>
      </p:nvGrpSpPr>
      <p:grpSpPr>
        <a:xfrm>
          <a:off x="0" y="0"/>
          <a:ext cx="0" cy="0"/>
          <a:chOff x="0" y="0"/>
          <a:chExt cx="0" cy="0"/>
        </a:xfrm>
      </p:grpSpPr>
      <p:sp>
        <p:nvSpPr>
          <p:cNvPr id="279" name="Google Shape;279;p11"/>
          <p:cNvSpPr txBox="1"/>
          <p:nvPr>
            <p:ph hasCustomPrompt="1" type="title"/>
          </p:nvPr>
        </p:nvSpPr>
        <p:spPr>
          <a:xfrm>
            <a:off x="879474" y="1712700"/>
            <a:ext cx="4090500" cy="1260900"/>
          </a:xfrm>
          <a:prstGeom prst="rect">
            <a:avLst/>
          </a:prstGeom>
        </p:spPr>
        <p:txBody>
          <a:bodyPr anchorCtr="0" anchor="b" bIns="91425" lIns="91425" spcFirstLastPara="1" rIns="91425" wrap="square" tIns="91425">
            <a:noAutofit/>
          </a:bodyPr>
          <a:lstStyle>
            <a:lvl1pPr lvl="0" algn="l">
              <a:spcBef>
                <a:spcPts val="0"/>
              </a:spcBef>
              <a:spcAft>
                <a:spcPts val="0"/>
              </a:spcAft>
              <a:buSzPts val="12000"/>
              <a:buNone/>
              <a:defRPr sz="8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0" name="Google Shape;280;p11"/>
          <p:cNvSpPr txBox="1"/>
          <p:nvPr>
            <p:ph idx="1" type="subTitle"/>
          </p:nvPr>
        </p:nvSpPr>
        <p:spPr>
          <a:xfrm>
            <a:off x="879450" y="2973625"/>
            <a:ext cx="4090500" cy="457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281" name="Google Shape;281;p11"/>
          <p:cNvGrpSpPr/>
          <p:nvPr/>
        </p:nvGrpSpPr>
        <p:grpSpPr>
          <a:xfrm>
            <a:off x="146335" y="0"/>
            <a:ext cx="1364826" cy="5028018"/>
            <a:chOff x="146335" y="0"/>
            <a:chExt cx="1364826" cy="5028018"/>
          </a:xfrm>
        </p:grpSpPr>
        <p:grpSp>
          <p:nvGrpSpPr>
            <p:cNvPr id="282" name="Google Shape;282;p11"/>
            <p:cNvGrpSpPr/>
            <p:nvPr/>
          </p:nvGrpSpPr>
          <p:grpSpPr>
            <a:xfrm>
              <a:off x="879470" y="4513600"/>
              <a:ext cx="330343" cy="514419"/>
              <a:chOff x="5176598" y="6288391"/>
              <a:chExt cx="128010" cy="199333"/>
            </a:xfrm>
          </p:grpSpPr>
          <p:sp>
            <p:nvSpPr>
              <p:cNvPr id="283" name="Google Shape;283;p11"/>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1"/>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5" name="Google Shape;285;p11"/>
            <p:cNvGrpSpPr/>
            <p:nvPr/>
          </p:nvGrpSpPr>
          <p:grpSpPr>
            <a:xfrm rot="-2993399">
              <a:off x="1086867" y="36813"/>
              <a:ext cx="306178" cy="451290"/>
              <a:chOff x="6760481" y="4845696"/>
              <a:chExt cx="118644" cy="174875"/>
            </a:xfrm>
          </p:grpSpPr>
          <p:sp>
            <p:nvSpPr>
              <p:cNvPr id="286" name="Google Shape;286;p11"/>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1"/>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8" name="Google Shape;288;p11"/>
            <p:cNvGrpSpPr/>
            <p:nvPr/>
          </p:nvGrpSpPr>
          <p:grpSpPr>
            <a:xfrm>
              <a:off x="219804" y="4513593"/>
              <a:ext cx="473323" cy="257551"/>
              <a:chOff x="6746852" y="4668372"/>
              <a:chExt cx="183416" cy="99799"/>
            </a:xfrm>
          </p:grpSpPr>
          <p:grpSp>
            <p:nvGrpSpPr>
              <p:cNvPr id="289" name="Google Shape;289;p11"/>
              <p:cNvGrpSpPr/>
              <p:nvPr/>
            </p:nvGrpSpPr>
            <p:grpSpPr>
              <a:xfrm>
                <a:off x="6746852" y="4668372"/>
                <a:ext cx="183416" cy="99799"/>
                <a:chOff x="6746852" y="4668372"/>
                <a:chExt cx="183416" cy="99799"/>
              </a:xfrm>
            </p:grpSpPr>
            <p:sp>
              <p:nvSpPr>
                <p:cNvPr id="290" name="Google Shape;290;p11"/>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1"/>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2" name="Google Shape;292;p11"/>
              <p:cNvGrpSpPr/>
              <p:nvPr/>
            </p:nvGrpSpPr>
            <p:grpSpPr>
              <a:xfrm>
                <a:off x="6840408" y="4698164"/>
                <a:ext cx="18501" cy="57434"/>
                <a:chOff x="6840408" y="4698164"/>
                <a:chExt cx="18501" cy="57434"/>
              </a:xfrm>
            </p:grpSpPr>
            <p:sp>
              <p:nvSpPr>
                <p:cNvPr id="293" name="Google Shape;293;p11"/>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1"/>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95" name="Google Shape;295;p11"/>
            <p:cNvSpPr/>
            <p:nvPr/>
          </p:nvSpPr>
          <p:spPr>
            <a:xfrm>
              <a:off x="276746" y="4142903"/>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6" name="Google Shape;296;p11"/>
            <p:cNvGrpSpPr/>
            <p:nvPr/>
          </p:nvGrpSpPr>
          <p:grpSpPr>
            <a:xfrm>
              <a:off x="146335" y="176641"/>
              <a:ext cx="241874" cy="241817"/>
              <a:chOff x="5265929" y="6035767"/>
              <a:chExt cx="93728" cy="93702"/>
            </a:xfrm>
          </p:grpSpPr>
          <p:sp>
            <p:nvSpPr>
              <p:cNvPr id="297" name="Google Shape;297;p11"/>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1"/>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9" name="Google Shape;299;p11"/>
            <p:cNvGrpSpPr/>
            <p:nvPr/>
          </p:nvGrpSpPr>
          <p:grpSpPr>
            <a:xfrm>
              <a:off x="549591" y="240831"/>
              <a:ext cx="299920" cy="298672"/>
              <a:chOff x="5350529" y="6217395"/>
              <a:chExt cx="116221" cy="115733"/>
            </a:xfrm>
          </p:grpSpPr>
          <p:grpSp>
            <p:nvGrpSpPr>
              <p:cNvPr id="300" name="Google Shape;300;p11"/>
              <p:cNvGrpSpPr/>
              <p:nvPr/>
            </p:nvGrpSpPr>
            <p:grpSpPr>
              <a:xfrm>
                <a:off x="5350529" y="6217395"/>
                <a:ext cx="116221" cy="115733"/>
                <a:chOff x="5350529" y="6217395"/>
                <a:chExt cx="116221" cy="115733"/>
              </a:xfrm>
            </p:grpSpPr>
            <p:sp>
              <p:nvSpPr>
                <p:cNvPr id="301" name="Google Shape;301;p11"/>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1"/>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11"/>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4" name="Google Shape;304;p11"/>
            <p:cNvSpPr/>
            <p:nvPr/>
          </p:nvSpPr>
          <p:spPr>
            <a:xfrm>
              <a:off x="219809" y="84297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6" name="Shape 306"/>
        <p:cNvGrpSpPr/>
        <p:nvPr/>
      </p:nvGrpSpPr>
      <p:grpSpPr>
        <a:xfrm>
          <a:off x="0" y="0"/>
          <a:ext cx="0" cy="0"/>
          <a:chOff x="0" y="0"/>
          <a:chExt cx="0" cy="0"/>
        </a:xfrm>
      </p:grpSpPr>
      <p:sp>
        <p:nvSpPr>
          <p:cNvPr id="307" name="Google Shape;307;p13"/>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08" name="Google Shape;308;p13"/>
          <p:cNvSpPr txBox="1"/>
          <p:nvPr>
            <p:ph hasCustomPrompt="1" idx="2" type="title"/>
          </p:nvPr>
        </p:nvSpPr>
        <p:spPr>
          <a:xfrm>
            <a:off x="722377" y="1656075"/>
            <a:ext cx="6081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lt2"/>
                </a:solidFill>
                <a:latin typeface="Kanit"/>
                <a:ea typeface="Kanit"/>
                <a:cs typeface="Kanit"/>
                <a:sym typeface="Kani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09" name="Google Shape;309;p13"/>
          <p:cNvSpPr txBox="1"/>
          <p:nvPr>
            <p:ph hasCustomPrompt="1" idx="3" type="title"/>
          </p:nvPr>
        </p:nvSpPr>
        <p:spPr>
          <a:xfrm>
            <a:off x="4700927" y="1656075"/>
            <a:ext cx="6081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lt2"/>
                </a:solidFill>
                <a:latin typeface="Kanit"/>
                <a:ea typeface="Kanit"/>
                <a:cs typeface="Kanit"/>
                <a:sym typeface="Kani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10" name="Google Shape;310;p13"/>
          <p:cNvSpPr txBox="1"/>
          <p:nvPr>
            <p:ph hasCustomPrompt="1" idx="4" type="title"/>
          </p:nvPr>
        </p:nvSpPr>
        <p:spPr>
          <a:xfrm>
            <a:off x="722383" y="3343075"/>
            <a:ext cx="6081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lt2"/>
                </a:solidFill>
                <a:latin typeface="Kanit"/>
                <a:ea typeface="Kanit"/>
                <a:cs typeface="Kanit"/>
                <a:sym typeface="Kani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11" name="Google Shape;311;p13"/>
          <p:cNvSpPr txBox="1"/>
          <p:nvPr>
            <p:ph hasCustomPrompt="1" idx="5" type="title"/>
          </p:nvPr>
        </p:nvSpPr>
        <p:spPr>
          <a:xfrm>
            <a:off x="4700933" y="3343075"/>
            <a:ext cx="6081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lt2"/>
                </a:solidFill>
                <a:latin typeface="Kanit"/>
                <a:ea typeface="Kanit"/>
                <a:cs typeface="Kanit"/>
                <a:sym typeface="Kani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12" name="Google Shape;312;p13"/>
          <p:cNvSpPr txBox="1"/>
          <p:nvPr>
            <p:ph idx="1" type="subTitle"/>
          </p:nvPr>
        </p:nvSpPr>
        <p:spPr>
          <a:xfrm>
            <a:off x="1330600" y="1656075"/>
            <a:ext cx="31125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313" name="Google Shape;313;p13"/>
          <p:cNvSpPr txBox="1"/>
          <p:nvPr>
            <p:ph idx="6" type="subTitle"/>
          </p:nvPr>
        </p:nvSpPr>
        <p:spPr>
          <a:xfrm>
            <a:off x="5309051" y="1656075"/>
            <a:ext cx="31125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314" name="Google Shape;314;p13"/>
          <p:cNvSpPr txBox="1"/>
          <p:nvPr>
            <p:ph idx="7" type="subTitle"/>
          </p:nvPr>
        </p:nvSpPr>
        <p:spPr>
          <a:xfrm>
            <a:off x="1330624" y="3342958"/>
            <a:ext cx="31125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315" name="Google Shape;315;p13"/>
          <p:cNvSpPr txBox="1"/>
          <p:nvPr>
            <p:ph idx="8" type="subTitle"/>
          </p:nvPr>
        </p:nvSpPr>
        <p:spPr>
          <a:xfrm>
            <a:off x="5309075" y="3342958"/>
            <a:ext cx="31125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316" name="Google Shape;316;p13"/>
          <p:cNvSpPr txBox="1"/>
          <p:nvPr>
            <p:ph idx="9" type="subTitle"/>
          </p:nvPr>
        </p:nvSpPr>
        <p:spPr>
          <a:xfrm>
            <a:off x="1330600" y="1964767"/>
            <a:ext cx="3112500" cy="664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13"/>
          <p:cNvSpPr txBox="1"/>
          <p:nvPr>
            <p:ph idx="13" type="subTitle"/>
          </p:nvPr>
        </p:nvSpPr>
        <p:spPr>
          <a:xfrm>
            <a:off x="5309046" y="1964767"/>
            <a:ext cx="3112500" cy="66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13"/>
          <p:cNvSpPr txBox="1"/>
          <p:nvPr>
            <p:ph idx="14" type="subTitle"/>
          </p:nvPr>
        </p:nvSpPr>
        <p:spPr>
          <a:xfrm>
            <a:off x="1330600" y="3651774"/>
            <a:ext cx="3112500" cy="66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13"/>
          <p:cNvSpPr txBox="1"/>
          <p:nvPr>
            <p:ph idx="15" type="subTitle"/>
          </p:nvPr>
        </p:nvSpPr>
        <p:spPr>
          <a:xfrm>
            <a:off x="5309025" y="3651775"/>
            <a:ext cx="3112500" cy="66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0" name="Google Shape;320;p13"/>
          <p:cNvGrpSpPr/>
          <p:nvPr/>
        </p:nvGrpSpPr>
        <p:grpSpPr>
          <a:xfrm>
            <a:off x="7602716" y="25563"/>
            <a:ext cx="1460740" cy="2053608"/>
            <a:chOff x="7602716" y="25563"/>
            <a:chExt cx="1460740" cy="2053608"/>
          </a:xfrm>
        </p:grpSpPr>
        <p:grpSp>
          <p:nvGrpSpPr>
            <p:cNvPr id="321" name="Google Shape;321;p13"/>
            <p:cNvGrpSpPr/>
            <p:nvPr/>
          </p:nvGrpSpPr>
          <p:grpSpPr>
            <a:xfrm>
              <a:off x="8346742" y="25563"/>
              <a:ext cx="388881" cy="476389"/>
              <a:chOff x="6570270" y="4782380"/>
              <a:chExt cx="150694" cy="184597"/>
            </a:xfrm>
          </p:grpSpPr>
          <p:sp>
            <p:nvSpPr>
              <p:cNvPr id="322" name="Google Shape;322;p13"/>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3"/>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8624841" y="973100"/>
              <a:ext cx="306173" cy="451300"/>
              <a:chOff x="6760481" y="4845696"/>
              <a:chExt cx="118644" cy="174875"/>
            </a:xfrm>
          </p:grpSpPr>
          <p:sp>
            <p:nvSpPr>
              <p:cNvPr id="325" name="Google Shape;325;p13"/>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3"/>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7" name="Google Shape;327;p13"/>
            <p:cNvGrpSpPr/>
            <p:nvPr/>
          </p:nvGrpSpPr>
          <p:grpSpPr>
            <a:xfrm>
              <a:off x="7602716" y="86918"/>
              <a:ext cx="299920" cy="298672"/>
              <a:chOff x="5350529" y="6217395"/>
              <a:chExt cx="116221" cy="115733"/>
            </a:xfrm>
          </p:grpSpPr>
          <p:grpSp>
            <p:nvGrpSpPr>
              <p:cNvPr id="328" name="Google Shape;328;p13"/>
              <p:cNvGrpSpPr/>
              <p:nvPr/>
            </p:nvGrpSpPr>
            <p:grpSpPr>
              <a:xfrm>
                <a:off x="5350529" y="6217395"/>
                <a:ext cx="116221" cy="115733"/>
                <a:chOff x="5350529" y="6217395"/>
                <a:chExt cx="116221" cy="115733"/>
              </a:xfrm>
            </p:grpSpPr>
            <p:sp>
              <p:nvSpPr>
                <p:cNvPr id="329" name="Google Shape;329;p13"/>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3"/>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1" name="Google Shape;331;p13"/>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2" name="Google Shape;332;p13"/>
            <p:cNvGrpSpPr/>
            <p:nvPr/>
          </p:nvGrpSpPr>
          <p:grpSpPr>
            <a:xfrm>
              <a:off x="8706605" y="501955"/>
              <a:ext cx="294803" cy="332072"/>
              <a:chOff x="5656379" y="6000099"/>
              <a:chExt cx="114238" cy="128675"/>
            </a:xfrm>
          </p:grpSpPr>
          <p:sp>
            <p:nvSpPr>
              <p:cNvPr id="333" name="Google Shape;333;p13"/>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3"/>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5" name="Google Shape;335;p13"/>
            <p:cNvSpPr/>
            <p:nvPr/>
          </p:nvSpPr>
          <p:spPr>
            <a:xfrm>
              <a:off x="8115354" y="33198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6" name="Google Shape;336;p13"/>
            <p:cNvGrpSpPr/>
            <p:nvPr/>
          </p:nvGrpSpPr>
          <p:grpSpPr>
            <a:xfrm>
              <a:off x="8735630" y="1563508"/>
              <a:ext cx="236737" cy="244155"/>
              <a:chOff x="5610469" y="5819970"/>
              <a:chExt cx="91737" cy="94608"/>
            </a:xfrm>
          </p:grpSpPr>
          <p:sp>
            <p:nvSpPr>
              <p:cNvPr id="337" name="Google Shape;337;p13"/>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3"/>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9" name="Google Shape;339;p13"/>
            <p:cNvSpPr/>
            <p:nvPr/>
          </p:nvSpPr>
          <p:spPr>
            <a:xfrm>
              <a:off x="8931017" y="194676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340" name="Shape 340"/>
        <p:cNvGrpSpPr/>
        <p:nvPr/>
      </p:nvGrpSpPr>
      <p:grpSpPr>
        <a:xfrm>
          <a:off x="0" y="0"/>
          <a:ext cx="0" cy="0"/>
          <a:chOff x="0" y="0"/>
          <a:chExt cx="0" cy="0"/>
        </a:xfrm>
      </p:grpSpPr>
      <p:grpSp>
        <p:nvGrpSpPr>
          <p:cNvPr id="341" name="Google Shape;341;p14"/>
          <p:cNvGrpSpPr/>
          <p:nvPr/>
        </p:nvGrpSpPr>
        <p:grpSpPr>
          <a:xfrm>
            <a:off x="126586" y="94828"/>
            <a:ext cx="8927231" cy="4975612"/>
            <a:chOff x="126586" y="94828"/>
            <a:chExt cx="8927231" cy="4975612"/>
          </a:xfrm>
        </p:grpSpPr>
        <p:grpSp>
          <p:nvGrpSpPr>
            <p:cNvPr id="342" name="Google Shape;342;p14"/>
            <p:cNvGrpSpPr/>
            <p:nvPr/>
          </p:nvGrpSpPr>
          <p:grpSpPr>
            <a:xfrm>
              <a:off x="722385" y="4800203"/>
              <a:ext cx="241874" cy="241817"/>
              <a:chOff x="5265929" y="6035767"/>
              <a:chExt cx="93728" cy="93702"/>
            </a:xfrm>
          </p:grpSpPr>
          <p:sp>
            <p:nvSpPr>
              <p:cNvPr id="343" name="Google Shape;343;p14"/>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4"/>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5" name="Google Shape;345;p14"/>
            <p:cNvGrpSpPr/>
            <p:nvPr/>
          </p:nvGrpSpPr>
          <p:grpSpPr>
            <a:xfrm>
              <a:off x="126586" y="3713130"/>
              <a:ext cx="534455" cy="253164"/>
              <a:chOff x="5397430" y="6053815"/>
              <a:chExt cx="207105" cy="98099"/>
            </a:xfrm>
          </p:grpSpPr>
          <p:sp>
            <p:nvSpPr>
              <p:cNvPr id="346" name="Google Shape;346;p14"/>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4"/>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8" name="Google Shape;348;p14"/>
            <p:cNvSpPr/>
            <p:nvPr/>
          </p:nvSpPr>
          <p:spPr>
            <a:xfrm>
              <a:off x="219984" y="460400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49" name="Google Shape;349;p14"/>
            <p:cNvGrpSpPr/>
            <p:nvPr/>
          </p:nvGrpSpPr>
          <p:grpSpPr>
            <a:xfrm>
              <a:off x="278278" y="4771768"/>
              <a:ext cx="299920" cy="298672"/>
              <a:chOff x="5350529" y="6217395"/>
              <a:chExt cx="116221" cy="115733"/>
            </a:xfrm>
          </p:grpSpPr>
          <p:grpSp>
            <p:nvGrpSpPr>
              <p:cNvPr id="350" name="Google Shape;350;p14"/>
              <p:cNvGrpSpPr/>
              <p:nvPr/>
            </p:nvGrpSpPr>
            <p:grpSpPr>
              <a:xfrm>
                <a:off x="5350529" y="6217395"/>
                <a:ext cx="116221" cy="115733"/>
                <a:chOff x="5350529" y="6217395"/>
                <a:chExt cx="116221" cy="115733"/>
              </a:xfrm>
            </p:grpSpPr>
            <p:sp>
              <p:nvSpPr>
                <p:cNvPr id="351" name="Google Shape;351;p14"/>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4"/>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3" name="Google Shape;353;p14"/>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4" name="Google Shape;354;p14"/>
            <p:cNvGrpSpPr/>
            <p:nvPr/>
          </p:nvGrpSpPr>
          <p:grpSpPr>
            <a:xfrm>
              <a:off x="373171" y="4132228"/>
              <a:ext cx="238945" cy="390039"/>
              <a:chOff x="4992770" y="6322046"/>
              <a:chExt cx="92593" cy="151137"/>
            </a:xfrm>
          </p:grpSpPr>
          <p:sp>
            <p:nvSpPr>
              <p:cNvPr id="355" name="Google Shape;355;p14"/>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4"/>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7" name="Google Shape;357;p14"/>
            <p:cNvGrpSpPr/>
            <p:nvPr/>
          </p:nvGrpSpPr>
          <p:grpSpPr>
            <a:xfrm>
              <a:off x="8666789" y="1644698"/>
              <a:ext cx="387028" cy="257980"/>
              <a:chOff x="5326596" y="5889225"/>
              <a:chExt cx="149976" cy="99965"/>
            </a:xfrm>
          </p:grpSpPr>
          <p:grpSp>
            <p:nvGrpSpPr>
              <p:cNvPr id="358" name="Google Shape;358;p14"/>
              <p:cNvGrpSpPr/>
              <p:nvPr/>
            </p:nvGrpSpPr>
            <p:grpSpPr>
              <a:xfrm>
                <a:off x="5326596" y="5889225"/>
                <a:ext cx="149976" cy="99965"/>
                <a:chOff x="5326596" y="5889225"/>
                <a:chExt cx="149976" cy="99965"/>
              </a:xfrm>
            </p:grpSpPr>
            <p:sp>
              <p:nvSpPr>
                <p:cNvPr id="359" name="Google Shape;359;p14"/>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1" name="Google Shape;361;p14"/>
              <p:cNvGrpSpPr/>
              <p:nvPr/>
            </p:nvGrpSpPr>
            <p:grpSpPr>
              <a:xfrm>
                <a:off x="5403594" y="5917940"/>
                <a:ext cx="19243" cy="47252"/>
                <a:chOff x="5403594" y="5917940"/>
                <a:chExt cx="19243" cy="47252"/>
              </a:xfrm>
            </p:grpSpPr>
            <p:sp>
              <p:nvSpPr>
                <p:cNvPr id="362" name="Google Shape;362;p14"/>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4" name="Google Shape;364;p14"/>
            <p:cNvGrpSpPr/>
            <p:nvPr/>
          </p:nvGrpSpPr>
          <p:grpSpPr>
            <a:xfrm>
              <a:off x="8543367" y="560338"/>
              <a:ext cx="388881" cy="476389"/>
              <a:chOff x="6570270" y="4782380"/>
              <a:chExt cx="150694" cy="184597"/>
            </a:xfrm>
          </p:grpSpPr>
          <p:sp>
            <p:nvSpPr>
              <p:cNvPr id="365" name="Google Shape;365;p14"/>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4"/>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7" name="Google Shape;367;p14"/>
            <p:cNvGrpSpPr/>
            <p:nvPr/>
          </p:nvGrpSpPr>
          <p:grpSpPr>
            <a:xfrm>
              <a:off x="8590417" y="1235555"/>
              <a:ext cx="294803" cy="332072"/>
              <a:chOff x="5656379" y="6000099"/>
              <a:chExt cx="114238" cy="128675"/>
            </a:xfrm>
          </p:grpSpPr>
          <p:sp>
            <p:nvSpPr>
              <p:cNvPr id="368" name="Google Shape;368;p14"/>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4"/>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0" name="Google Shape;370;p14"/>
            <p:cNvSpPr/>
            <p:nvPr/>
          </p:nvSpPr>
          <p:spPr>
            <a:xfrm>
              <a:off x="8850817" y="16211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1" name="Google Shape;371;p14"/>
            <p:cNvGrpSpPr/>
            <p:nvPr/>
          </p:nvGrpSpPr>
          <p:grpSpPr>
            <a:xfrm>
              <a:off x="7968510" y="168941"/>
              <a:ext cx="241874" cy="241817"/>
              <a:chOff x="5265929" y="6035767"/>
              <a:chExt cx="93728" cy="93702"/>
            </a:xfrm>
          </p:grpSpPr>
          <p:sp>
            <p:nvSpPr>
              <p:cNvPr id="372" name="Google Shape;372;p14"/>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4"/>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4" name="Google Shape;374;p14"/>
            <p:cNvSpPr/>
            <p:nvPr/>
          </p:nvSpPr>
          <p:spPr>
            <a:xfrm>
              <a:off x="7667947" y="168939"/>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5" name="Google Shape;375;p14"/>
            <p:cNvGrpSpPr/>
            <p:nvPr/>
          </p:nvGrpSpPr>
          <p:grpSpPr>
            <a:xfrm>
              <a:off x="8427846" y="94828"/>
              <a:ext cx="238945" cy="390039"/>
              <a:chOff x="4992770" y="6322046"/>
              <a:chExt cx="92593" cy="151137"/>
            </a:xfrm>
          </p:grpSpPr>
          <p:sp>
            <p:nvSpPr>
              <p:cNvPr id="376" name="Google Shape;376;p14"/>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78" name="Google Shape;378;p14"/>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379" name="Shape 379"/>
        <p:cNvGrpSpPr/>
        <p:nvPr/>
      </p:nvGrpSpPr>
      <p:grpSpPr>
        <a:xfrm>
          <a:off x="0" y="0"/>
          <a:ext cx="0" cy="0"/>
          <a:chOff x="0" y="0"/>
          <a:chExt cx="0" cy="0"/>
        </a:xfrm>
      </p:grpSpPr>
      <p:sp>
        <p:nvSpPr>
          <p:cNvPr id="380" name="Google Shape;380;p15"/>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grpSp>
        <p:nvGrpSpPr>
          <p:cNvPr id="381" name="Google Shape;381;p15"/>
          <p:cNvGrpSpPr/>
          <p:nvPr/>
        </p:nvGrpSpPr>
        <p:grpSpPr>
          <a:xfrm>
            <a:off x="166410" y="3635041"/>
            <a:ext cx="241874" cy="241817"/>
            <a:chOff x="5265929" y="6035767"/>
            <a:chExt cx="93728" cy="93702"/>
          </a:xfrm>
        </p:grpSpPr>
        <p:sp>
          <p:nvSpPr>
            <p:cNvPr id="382" name="Google Shape;382;p15"/>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5"/>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4" name="Google Shape;384;p15"/>
          <p:cNvGrpSpPr/>
          <p:nvPr/>
        </p:nvGrpSpPr>
        <p:grpSpPr>
          <a:xfrm>
            <a:off x="805286" y="4701380"/>
            <a:ext cx="534455" cy="253164"/>
            <a:chOff x="5397430" y="6053815"/>
            <a:chExt cx="207105" cy="98099"/>
          </a:xfrm>
        </p:grpSpPr>
        <p:sp>
          <p:nvSpPr>
            <p:cNvPr id="385" name="Google Shape;385;p15"/>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5"/>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7" name="Google Shape;387;p15"/>
          <p:cNvSpPr/>
          <p:nvPr/>
        </p:nvSpPr>
        <p:spPr>
          <a:xfrm>
            <a:off x="489909" y="344910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8" name="Google Shape;388;p15"/>
          <p:cNvGrpSpPr/>
          <p:nvPr/>
        </p:nvGrpSpPr>
        <p:grpSpPr>
          <a:xfrm>
            <a:off x="251366" y="4073581"/>
            <a:ext cx="299920" cy="298672"/>
            <a:chOff x="5350529" y="6217395"/>
            <a:chExt cx="116221" cy="115733"/>
          </a:xfrm>
        </p:grpSpPr>
        <p:grpSp>
          <p:nvGrpSpPr>
            <p:cNvPr id="389" name="Google Shape;389;p15"/>
            <p:cNvGrpSpPr/>
            <p:nvPr/>
          </p:nvGrpSpPr>
          <p:grpSpPr>
            <a:xfrm>
              <a:off x="5350529" y="6217395"/>
              <a:ext cx="116221" cy="115733"/>
              <a:chOff x="5350529" y="6217395"/>
              <a:chExt cx="116221" cy="115733"/>
            </a:xfrm>
          </p:grpSpPr>
          <p:sp>
            <p:nvSpPr>
              <p:cNvPr id="390" name="Google Shape;390;p15"/>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2" name="Google Shape;392;p15"/>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3" name="Google Shape;393;p15"/>
          <p:cNvGrpSpPr/>
          <p:nvPr/>
        </p:nvGrpSpPr>
        <p:grpSpPr>
          <a:xfrm>
            <a:off x="369708" y="4568978"/>
            <a:ext cx="238945" cy="390039"/>
            <a:chOff x="4992770" y="6322046"/>
            <a:chExt cx="92593" cy="151137"/>
          </a:xfrm>
        </p:grpSpPr>
        <p:sp>
          <p:nvSpPr>
            <p:cNvPr id="394" name="Google Shape;394;p15"/>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5"/>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6" name="Google Shape;396;p15"/>
          <p:cNvSpPr/>
          <p:nvPr/>
        </p:nvSpPr>
        <p:spPr>
          <a:xfrm>
            <a:off x="80079" y="456896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7" name="Google Shape;397;p15"/>
          <p:cNvGrpSpPr/>
          <p:nvPr/>
        </p:nvGrpSpPr>
        <p:grpSpPr>
          <a:xfrm>
            <a:off x="8714980" y="3567858"/>
            <a:ext cx="236737" cy="244155"/>
            <a:chOff x="5610469" y="5819970"/>
            <a:chExt cx="91737" cy="94608"/>
          </a:xfrm>
        </p:grpSpPr>
        <p:sp>
          <p:nvSpPr>
            <p:cNvPr id="398" name="Google Shape;398;p15"/>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0" name="Google Shape;400;p15"/>
          <p:cNvGrpSpPr/>
          <p:nvPr/>
        </p:nvGrpSpPr>
        <p:grpSpPr>
          <a:xfrm>
            <a:off x="8638917" y="4482326"/>
            <a:ext cx="388881" cy="476389"/>
            <a:chOff x="6570270" y="4782380"/>
            <a:chExt cx="150694" cy="184597"/>
          </a:xfrm>
        </p:grpSpPr>
        <p:sp>
          <p:nvSpPr>
            <p:cNvPr id="401" name="Google Shape;401;p15"/>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3" name="Google Shape;403;p15"/>
          <p:cNvGrpSpPr/>
          <p:nvPr/>
        </p:nvGrpSpPr>
        <p:grpSpPr>
          <a:xfrm>
            <a:off x="8592663" y="3907200"/>
            <a:ext cx="306173" cy="451300"/>
            <a:chOff x="6760481" y="4845696"/>
            <a:chExt cx="118644" cy="174875"/>
          </a:xfrm>
        </p:grpSpPr>
        <p:sp>
          <p:nvSpPr>
            <p:cNvPr id="404" name="Google Shape;404;p15"/>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5"/>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6" name="Google Shape;406;p15"/>
          <p:cNvGrpSpPr/>
          <p:nvPr/>
        </p:nvGrpSpPr>
        <p:grpSpPr>
          <a:xfrm>
            <a:off x="7948254" y="4754243"/>
            <a:ext cx="473323" cy="257551"/>
            <a:chOff x="6746852" y="4668372"/>
            <a:chExt cx="183416" cy="99799"/>
          </a:xfrm>
        </p:grpSpPr>
        <p:grpSp>
          <p:nvGrpSpPr>
            <p:cNvPr id="407" name="Google Shape;407;p15"/>
            <p:cNvGrpSpPr/>
            <p:nvPr/>
          </p:nvGrpSpPr>
          <p:grpSpPr>
            <a:xfrm>
              <a:off x="6746852" y="4668372"/>
              <a:ext cx="183416" cy="99799"/>
              <a:chOff x="6746852" y="4668372"/>
              <a:chExt cx="183416" cy="99799"/>
            </a:xfrm>
          </p:grpSpPr>
          <p:sp>
            <p:nvSpPr>
              <p:cNvPr id="408" name="Google Shape;408;p15"/>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0" name="Google Shape;410;p15"/>
            <p:cNvGrpSpPr/>
            <p:nvPr/>
          </p:nvGrpSpPr>
          <p:grpSpPr>
            <a:xfrm>
              <a:off x="6840408" y="4698164"/>
              <a:ext cx="18501" cy="57434"/>
              <a:chOff x="6840408" y="4698164"/>
              <a:chExt cx="18501" cy="57434"/>
            </a:xfrm>
          </p:grpSpPr>
          <p:sp>
            <p:nvSpPr>
              <p:cNvPr id="411" name="Google Shape;411;p15"/>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5"/>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3" name="Google Shape;413;p15"/>
          <p:cNvGrpSpPr/>
          <p:nvPr/>
        </p:nvGrpSpPr>
        <p:grpSpPr>
          <a:xfrm>
            <a:off x="7191205" y="4754255"/>
            <a:ext cx="294803" cy="332072"/>
            <a:chOff x="5656379" y="6000099"/>
            <a:chExt cx="114238" cy="128675"/>
          </a:xfrm>
        </p:grpSpPr>
        <p:sp>
          <p:nvSpPr>
            <p:cNvPr id="414" name="Google Shape;414;p15"/>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5"/>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6" name="Google Shape;416;p15"/>
          <p:cNvSpPr/>
          <p:nvPr/>
        </p:nvSpPr>
        <p:spPr>
          <a:xfrm>
            <a:off x="7717396" y="491226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417" name="Shape 417"/>
        <p:cNvGrpSpPr/>
        <p:nvPr/>
      </p:nvGrpSpPr>
      <p:grpSpPr>
        <a:xfrm>
          <a:off x="0" y="0"/>
          <a:ext cx="0" cy="0"/>
          <a:chOff x="0" y="0"/>
          <a:chExt cx="0" cy="0"/>
        </a:xfrm>
      </p:grpSpPr>
      <p:sp>
        <p:nvSpPr>
          <p:cNvPr id="418" name="Google Shape;418;p16"/>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19" name="Google Shape;419;p16"/>
          <p:cNvSpPr txBox="1"/>
          <p:nvPr>
            <p:ph idx="1" type="subTitle"/>
          </p:nvPr>
        </p:nvSpPr>
        <p:spPr>
          <a:xfrm>
            <a:off x="1004875" y="2255225"/>
            <a:ext cx="29502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420" name="Google Shape;420;p16"/>
          <p:cNvSpPr txBox="1"/>
          <p:nvPr>
            <p:ph idx="2" type="subTitle"/>
          </p:nvPr>
        </p:nvSpPr>
        <p:spPr>
          <a:xfrm>
            <a:off x="1004875" y="2563925"/>
            <a:ext cx="2950200" cy="159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1" name="Google Shape;421;p16"/>
          <p:cNvSpPr txBox="1"/>
          <p:nvPr>
            <p:ph idx="3" type="subTitle"/>
          </p:nvPr>
        </p:nvSpPr>
        <p:spPr>
          <a:xfrm>
            <a:off x="5188976" y="2255225"/>
            <a:ext cx="29502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422" name="Google Shape;422;p16"/>
          <p:cNvSpPr txBox="1"/>
          <p:nvPr>
            <p:ph idx="4" type="subTitle"/>
          </p:nvPr>
        </p:nvSpPr>
        <p:spPr>
          <a:xfrm>
            <a:off x="5188976" y="2563925"/>
            <a:ext cx="2950200" cy="159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23" name="Google Shape;423;p16"/>
          <p:cNvGrpSpPr/>
          <p:nvPr/>
        </p:nvGrpSpPr>
        <p:grpSpPr>
          <a:xfrm>
            <a:off x="80079" y="156193"/>
            <a:ext cx="8947718" cy="1520475"/>
            <a:chOff x="80079" y="156193"/>
            <a:chExt cx="8947718" cy="1520475"/>
          </a:xfrm>
        </p:grpSpPr>
        <p:grpSp>
          <p:nvGrpSpPr>
            <p:cNvPr id="424" name="Google Shape;424;p16"/>
            <p:cNvGrpSpPr/>
            <p:nvPr/>
          </p:nvGrpSpPr>
          <p:grpSpPr>
            <a:xfrm>
              <a:off x="166410" y="352691"/>
              <a:ext cx="241874" cy="241817"/>
              <a:chOff x="5265929" y="6035767"/>
              <a:chExt cx="93728" cy="93702"/>
            </a:xfrm>
          </p:grpSpPr>
          <p:sp>
            <p:nvSpPr>
              <p:cNvPr id="425" name="Google Shape;425;p16"/>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6"/>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6"/>
            <p:cNvGrpSpPr/>
            <p:nvPr/>
          </p:nvGrpSpPr>
          <p:grpSpPr>
            <a:xfrm>
              <a:off x="825836" y="195655"/>
              <a:ext cx="534455" cy="253164"/>
              <a:chOff x="5397430" y="6053815"/>
              <a:chExt cx="207105" cy="98099"/>
            </a:xfrm>
          </p:grpSpPr>
          <p:sp>
            <p:nvSpPr>
              <p:cNvPr id="428" name="Google Shape;428;p16"/>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6"/>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0" name="Google Shape;430;p16"/>
            <p:cNvSpPr/>
            <p:nvPr/>
          </p:nvSpPr>
          <p:spPr>
            <a:xfrm>
              <a:off x="489909" y="16675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31" name="Google Shape;431;p16"/>
            <p:cNvGrpSpPr/>
            <p:nvPr/>
          </p:nvGrpSpPr>
          <p:grpSpPr>
            <a:xfrm>
              <a:off x="8076729" y="156193"/>
              <a:ext cx="473323" cy="257551"/>
              <a:chOff x="6746852" y="4668372"/>
              <a:chExt cx="183416" cy="99799"/>
            </a:xfrm>
          </p:grpSpPr>
          <p:grpSp>
            <p:nvGrpSpPr>
              <p:cNvPr id="432" name="Google Shape;432;p16"/>
              <p:cNvGrpSpPr/>
              <p:nvPr/>
            </p:nvGrpSpPr>
            <p:grpSpPr>
              <a:xfrm>
                <a:off x="6746852" y="4668372"/>
                <a:ext cx="183416" cy="99799"/>
                <a:chOff x="6746852" y="4668372"/>
                <a:chExt cx="183416" cy="99799"/>
              </a:xfrm>
            </p:grpSpPr>
            <p:sp>
              <p:nvSpPr>
                <p:cNvPr id="433" name="Google Shape;433;p16"/>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6"/>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5" name="Google Shape;435;p16"/>
              <p:cNvGrpSpPr/>
              <p:nvPr/>
            </p:nvGrpSpPr>
            <p:grpSpPr>
              <a:xfrm>
                <a:off x="6840408" y="4698164"/>
                <a:ext cx="18501" cy="57434"/>
                <a:chOff x="6840408" y="4698164"/>
                <a:chExt cx="18501" cy="57434"/>
              </a:xfrm>
            </p:grpSpPr>
            <p:sp>
              <p:nvSpPr>
                <p:cNvPr id="436" name="Google Shape;436;p16"/>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6"/>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38" name="Google Shape;438;p16"/>
            <p:cNvGrpSpPr/>
            <p:nvPr/>
          </p:nvGrpSpPr>
          <p:grpSpPr>
            <a:xfrm>
              <a:off x="251366" y="791231"/>
              <a:ext cx="299920" cy="298672"/>
              <a:chOff x="5350529" y="6217395"/>
              <a:chExt cx="116221" cy="115733"/>
            </a:xfrm>
          </p:grpSpPr>
          <p:grpSp>
            <p:nvGrpSpPr>
              <p:cNvPr id="439" name="Google Shape;439;p16"/>
              <p:cNvGrpSpPr/>
              <p:nvPr/>
            </p:nvGrpSpPr>
            <p:grpSpPr>
              <a:xfrm>
                <a:off x="5350529" y="6217395"/>
                <a:ext cx="116221" cy="115733"/>
                <a:chOff x="5350529" y="6217395"/>
                <a:chExt cx="116221" cy="115733"/>
              </a:xfrm>
            </p:grpSpPr>
            <p:sp>
              <p:nvSpPr>
                <p:cNvPr id="440" name="Google Shape;440;p16"/>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6"/>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2" name="Google Shape;442;p16"/>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3" name="Google Shape;443;p16"/>
            <p:cNvGrpSpPr/>
            <p:nvPr/>
          </p:nvGrpSpPr>
          <p:grpSpPr>
            <a:xfrm>
              <a:off x="369708" y="1286628"/>
              <a:ext cx="238945" cy="390039"/>
              <a:chOff x="4992770" y="6322046"/>
              <a:chExt cx="92593" cy="151137"/>
            </a:xfrm>
          </p:grpSpPr>
          <p:sp>
            <p:nvSpPr>
              <p:cNvPr id="444" name="Google Shape;444;p16"/>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6"/>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6" name="Google Shape;446;p16"/>
            <p:cNvGrpSpPr/>
            <p:nvPr/>
          </p:nvGrpSpPr>
          <p:grpSpPr>
            <a:xfrm>
              <a:off x="7319680" y="156205"/>
              <a:ext cx="294803" cy="332072"/>
              <a:chOff x="5656379" y="6000099"/>
              <a:chExt cx="114238" cy="128675"/>
            </a:xfrm>
          </p:grpSpPr>
          <p:sp>
            <p:nvSpPr>
              <p:cNvPr id="447" name="Google Shape;447;p16"/>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6"/>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9" name="Google Shape;449;p16"/>
            <p:cNvSpPr/>
            <p:nvPr/>
          </p:nvSpPr>
          <p:spPr>
            <a:xfrm>
              <a:off x="80079" y="128661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0" name="Google Shape;450;p16"/>
            <p:cNvGrpSpPr/>
            <p:nvPr/>
          </p:nvGrpSpPr>
          <p:grpSpPr>
            <a:xfrm>
              <a:off x="8714980" y="200158"/>
              <a:ext cx="236737" cy="244155"/>
              <a:chOff x="5610469" y="5819970"/>
              <a:chExt cx="91737" cy="94608"/>
            </a:xfrm>
          </p:grpSpPr>
          <p:sp>
            <p:nvSpPr>
              <p:cNvPr id="451" name="Google Shape;451;p16"/>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6"/>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3" name="Google Shape;453;p16"/>
            <p:cNvSpPr/>
            <p:nvPr/>
          </p:nvSpPr>
          <p:spPr>
            <a:xfrm>
              <a:off x="7845871" y="31421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4" name="Google Shape;454;p16"/>
            <p:cNvGrpSpPr/>
            <p:nvPr/>
          </p:nvGrpSpPr>
          <p:grpSpPr>
            <a:xfrm>
              <a:off x="8638917" y="1114626"/>
              <a:ext cx="388881" cy="476389"/>
              <a:chOff x="6570270" y="4782380"/>
              <a:chExt cx="150694" cy="184597"/>
            </a:xfrm>
          </p:grpSpPr>
          <p:sp>
            <p:nvSpPr>
              <p:cNvPr id="455" name="Google Shape;455;p16"/>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6"/>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7" name="Google Shape;457;p16"/>
            <p:cNvGrpSpPr/>
            <p:nvPr/>
          </p:nvGrpSpPr>
          <p:grpSpPr>
            <a:xfrm>
              <a:off x="8592663" y="539500"/>
              <a:ext cx="306173" cy="451300"/>
              <a:chOff x="6760481" y="4845696"/>
              <a:chExt cx="118644" cy="174875"/>
            </a:xfrm>
          </p:grpSpPr>
          <p:sp>
            <p:nvSpPr>
              <p:cNvPr id="458" name="Google Shape;458;p16"/>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6"/>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460" name="Shape 460"/>
        <p:cNvGrpSpPr/>
        <p:nvPr/>
      </p:nvGrpSpPr>
      <p:grpSpPr>
        <a:xfrm>
          <a:off x="0" y="0"/>
          <a:ext cx="0" cy="0"/>
          <a:chOff x="0" y="0"/>
          <a:chExt cx="0" cy="0"/>
        </a:xfrm>
      </p:grpSpPr>
      <p:sp>
        <p:nvSpPr>
          <p:cNvPr id="461" name="Google Shape;461;p17"/>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2" name="Google Shape;462;p17"/>
          <p:cNvSpPr txBox="1"/>
          <p:nvPr>
            <p:ph idx="1" type="body"/>
          </p:nvPr>
        </p:nvSpPr>
        <p:spPr>
          <a:xfrm>
            <a:off x="722375" y="1187600"/>
            <a:ext cx="3756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3" name="Google Shape;463;p17"/>
          <p:cNvSpPr txBox="1"/>
          <p:nvPr>
            <p:ph idx="2" type="body"/>
          </p:nvPr>
        </p:nvSpPr>
        <p:spPr>
          <a:xfrm>
            <a:off x="4665025" y="1187600"/>
            <a:ext cx="3756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u="sng"/>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464" name="Google Shape;464;p17"/>
          <p:cNvGrpSpPr/>
          <p:nvPr/>
        </p:nvGrpSpPr>
        <p:grpSpPr>
          <a:xfrm>
            <a:off x="6897804" y="2995516"/>
            <a:ext cx="2220306" cy="2171863"/>
            <a:chOff x="6897804" y="2995516"/>
            <a:chExt cx="2220306" cy="2171863"/>
          </a:xfrm>
        </p:grpSpPr>
        <p:grpSp>
          <p:nvGrpSpPr>
            <p:cNvPr id="465" name="Google Shape;465;p17"/>
            <p:cNvGrpSpPr/>
            <p:nvPr/>
          </p:nvGrpSpPr>
          <p:grpSpPr>
            <a:xfrm rot="-1364785">
              <a:off x="7905087" y="4609099"/>
              <a:ext cx="330343" cy="514418"/>
              <a:chOff x="5176598" y="6288391"/>
              <a:chExt cx="128010" cy="199333"/>
            </a:xfrm>
          </p:grpSpPr>
          <p:sp>
            <p:nvSpPr>
              <p:cNvPr id="466" name="Google Shape;466;p17"/>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7"/>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8" name="Google Shape;468;p17"/>
            <p:cNvGrpSpPr/>
            <p:nvPr/>
          </p:nvGrpSpPr>
          <p:grpSpPr>
            <a:xfrm rot="-2993399">
              <a:off x="8693817" y="4640813"/>
              <a:ext cx="306178" cy="451290"/>
              <a:chOff x="6760481" y="4845696"/>
              <a:chExt cx="118644" cy="174875"/>
            </a:xfrm>
          </p:grpSpPr>
          <p:sp>
            <p:nvSpPr>
              <p:cNvPr id="469" name="Google Shape;469;p17"/>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7"/>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1" name="Google Shape;471;p17"/>
            <p:cNvGrpSpPr/>
            <p:nvPr/>
          </p:nvGrpSpPr>
          <p:grpSpPr>
            <a:xfrm>
              <a:off x="6897804" y="4679405"/>
              <a:ext cx="473323" cy="257551"/>
              <a:chOff x="6746852" y="4668372"/>
              <a:chExt cx="183416" cy="99799"/>
            </a:xfrm>
          </p:grpSpPr>
          <p:grpSp>
            <p:nvGrpSpPr>
              <p:cNvPr id="472" name="Google Shape;472;p17"/>
              <p:cNvGrpSpPr/>
              <p:nvPr/>
            </p:nvGrpSpPr>
            <p:grpSpPr>
              <a:xfrm>
                <a:off x="6746852" y="4668372"/>
                <a:ext cx="183416" cy="99799"/>
                <a:chOff x="6746852" y="4668372"/>
                <a:chExt cx="183416" cy="99799"/>
              </a:xfrm>
            </p:grpSpPr>
            <p:sp>
              <p:nvSpPr>
                <p:cNvPr id="473" name="Google Shape;473;p17"/>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7"/>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5" name="Google Shape;475;p17"/>
              <p:cNvGrpSpPr/>
              <p:nvPr/>
            </p:nvGrpSpPr>
            <p:grpSpPr>
              <a:xfrm>
                <a:off x="6840408" y="4698164"/>
                <a:ext cx="18501" cy="57434"/>
                <a:chOff x="6840408" y="4698164"/>
                <a:chExt cx="18501" cy="57434"/>
              </a:xfrm>
            </p:grpSpPr>
            <p:sp>
              <p:nvSpPr>
                <p:cNvPr id="476" name="Google Shape;476;p17"/>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7"/>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78" name="Google Shape;478;p17"/>
            <p:cNvSpPr/>
            <p:nvPr/>
          </p:nvSpPr>
          <p:spPr>
            <a:xfrm>
              <a:off x="7567996" y="4936953"/>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9" name="Google Shape;479;p17"/>
            <p:cNvGrpSpPr/>
            <p:nvPr/>
          </p:nvGrpSpPr>
          <p:grpSpPr>
            <a:xfrm>
              <a:off x="8607685" y="2995516"/>
              <a:ext cx="241874" cy="241817"/>
              <a:chOff x="5265929" y="6035767"/>
              <a:chExt cx="93728" cy="93702"/>
            </a:xfrm>
          </p:grpSpPr>
          <p:sp>
            <p:nvSpPr>
              <p:cNvPr id="480" name="Google Shape;480;p17"/>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7"/>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2" name="Google Shape;482;p17"/>
            <p:cNvGrpSpPr/>
            <p:nvPr/>
          </p:nvGrpSpPr>
          <p:grpSpPr>
            <a:xfrm>
              <a:off x="8734703" y="4053706"/>
              <a:ext cx="299920" cy="298672"/>
              <a:chOff x="5350529" y="6217395"/>
              <a:chExt cx="116221" cy="115733"/>
            </a:xfrm>
          </p:grpSpPr>
          <p:grpSp>
            <p:nvGrpSpPr>
              <p:cNvPr id="483" name="Google Shape;483;p17"/>
              <p:cNvGrpSpPr/>
              <p:nvPr/>
            </p:nvGrpSpPr>
            <p:grpSpPr>
              <a:xfrm>
                <a:off x="5350529" y="6217395"/>
                <a:ext cx="116221" cy="115733"/>
                <a:chOff x="5350529" y="6217395"/>
                <a:chExt cx="116221" cy="115733"/>
              </a:xfrm>
            </p:grpSpPr>
            <p:sp>
              <p:nvSpPr>
                <p:cNvPr id="484" name="Google Shape;484;p17"/>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7"/>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6" name="Google Shape;486;p17"/>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7" name="Google Shape;487;p17"/>
            <p:cNvSpPr/>
            <p:nvPr/>
          </p:nvSpPr>
          <p:spPr>
            <a:xfrm>
              <a:off x="8505709" y="445067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8" name="Google Shape;488;p17"/>
            <p:cNvGrpSpPr/>
            <p:nvPr/>
          </p:nvGrpSpPr>
          <p:grpSpPr>
            <a:xfrm>
              <a:off x="8505699" y="3548905"/>
              <a:ext cx="534455" cy="253164"/>
              <a:chOff x="5397430" y="6053815"/>
              <a:chExt cx="207105" cy="98099"/>
            </a:xfrm>
          </p:grpSpPr>
          <p:sp>
            <p:nvSpPr>
              <p:cNvPr id="489" name="Google Shape;489;p17"/>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7"/>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91" name="Shape 491"/>
        <p:cNvGrpSpPr/>
        <p:nvPr/>
      </p:nvGrpSpPr>
      <p:grpSpPr>
        <a:xfrm>
          <a:off x="0" y="0"/>
          <a:ext cx="0" cy="0"/>
          <a:chOff x="0" y="0"/>
          <a:chExt cx="0" cy="0"/>
        </a:xfrm>
      </p:grpSpPr>
      <p:sp>
        <p:nvSpPr>
          <p:cNvPr id="492" name="Google Shape;492;p18"/>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93" name="Google Shape;493;p18"/>
          <p:cNvSpPr txBox="1"/>
          <p:nvPr>
            <p:ph idx="1" type="subTitle"/>
          </p:nvPr>
        </p:nvSpPr>
        <p:spPr>
          <a:xfrm>
            <a:off x="972208" y="2697225"/>
            <a:ext cx="21600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494" name="Google Shape;494;p18"/>
          <p:cNvSpPr txBox="1"/>
          <p:nvPr>
            <p:ph idx="2" type="subTitle"/>
          </p:nvPr>
        </p:nvSpPr>
        <p:spPr>
          <a:xfrm>
            <a:off x="972208" y="3005926"/>
            <a:ext cx="2160000" cy="108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5" name="Google Shape;495;p18"/>
          <p:cNvSpPr txBox="1"/>
          <p:nvPr>
            <p:ph idx="3" type="subTitle"/>
          </p:nvPr>
        </p:nvSpPr>
        <p:spPr>
          <a:xfrm>
            <a:off x="3492002" y="2066950"/>
            <a:ext cx="21600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496" name="Google Shape;496;p18"/>
          <p:cNvSpPr txBox="1"/>
          <p:nvPr>
            <p:ph idx="4" type="subTitle"/>
          </p:nvPr>
        </p:nvSpPr>
        <p:spPr>
          <a:xfrm>
            <a:off x="3491998" y="2375651"/>
            <a:ext cx="2160000" cy="108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7" name="Google Shape;497;p18"/>
          <p:cNvSpPr txBox="1"/>
          <p:nvPr>
            <p:ph idx="5" type="subTitle"/>
          </p:nvPr>
        </p:nvSpPr>
        <p:spPr>
          <a:xfrm>
            <a:off x="6011792" y="2697225"/>
            <a:ext cx="2160000" cy="416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498" name="Google Shape;498;p18"/>
          <p:cNvSpPr txBox="1"/>
          <p:nvPr>
            <p:ph idx="6" type="subTitle"/>
          </p:nvPr>
        </p:nvSpPr>
        <p:spPr>
          <a:xfrm>
            <a:off x="6011786" y="3005926"/>
            <a:ext cx="2160000" cy="108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9" name="Google Shape;499;p18"/>
          <p:cNvSpPr/>
          <p:nvPr/>
        </p:nvSpPr>
        <p:spPr>
          <a:xfrm>
            <a:off x="8876884" y="394302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0" name="Google Shape;500;p18"/>
          <p:cNvGrpSpPr/>
          <p:nvPr/>
        </p:nvGrpSpPr>
        <p:grpSpPr>
          <a:xfrm>
            <a:off x="113270" y="1457775"/>
            <a:ext cx="8881397" cy="3601218"/>
            <a:chOff x="113270" y="1457775"/>
            <a:chExt cx="8881397" cy="3601218"/>
          </a:xfrm>
        </p:grpSpPr>
        <p:grpSp>
          <p:nvGrpSpPr>
            <p:cNvPr id="501" name="Google Shape;501;p18"/>
            <p:cNvGrpSpPr/>
            <p:nvPr/>
          </p:nvGrpSpPr>
          <p:grpSpPr>
            <a:xfrm>
              <a:off x="8573160" y="4194866"/>
              <a:ext cx="241874" cy="241817"/>
              <a:chOff x="5265929" y="6035767"/>
              <a:chExt cx="93728" cy="93702"/>
            </a:xfrm>
          </p:grpSpPr>
          <p:sp>
            <p:nvSpPr>
              <p:cNvPr id="502" name="Google Shape;502;p18"/>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8"/>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4" name="Google Shape;504;p18"/>
            <p:cNvGrpSpPr/>
            <p:nvPr/>
          </p:nvGrpSpPr>
          <p:grpSpPr>
            <a:xfrm>
              <a:off x="349203" y="3400331"/>
              <a:ext cx="299920" cy="298672"/>
              <a:chOff x="5350529" y="6217395"/>
              <a:chExt cx="116221" cy="115733"/>
            </a:xfrm>
          </p:grpSpPr>
          <p:grpSp>
            <p:nvGrpSpPr>
              <p:cNvPr id="505" name="Google Shape;505;p18"/>
              <p:cNvGrpSpPr/>
              <p:nvPr/>
            </p:nvGrpSpPr>
            <p:grpSpPr>
              <a:xfrm>
                <a:off x="5350529" y="6217395"/>
                <a:ext cx="116221" cy="115733"/>
                <a:chOff x="5350529" y="6217395"/>
                <a:chExt cx="116221" cy="115733"/>
              </a:xfrm>
            </p:grpSpPr>
            <p:sp>
              <p:nvSpPr>
                <p:cNvPr id="506" name="Google Shape;506;p18"/>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8"/>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8" name="Google Shape;508;p18"/>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9" name="Google Shape;509;p18"/>
            <p:cNvGrpSpPr/>
            <p:nvPr/>
          </p:nvGrpSpPr>
          <p:grpSpPr>
            <a:xfrm>
              <a:off x="8574608" y="4668953"/>
              <a:ext cx="238945" cy="390039"/>
              <a:chOff x="4992770" y="6322046"/>
              <a:chExt cx="92593" cy="151137"/>
            </a:xfrm>
          </p:grpSpPr>
          <p:sp>
            <p:nvSpPr>
              <p:cNvPr id="510" name="Google Shape;510;p18"/>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8"/>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2" name="Google Shape;512;p18"/>
            <p:cNvGrpSpPr/>
            <p:nvPr/>
          </p:nvGrpSpPr>
          <p:grpSpPr>
            <a:xfrm>
              <a:off x="8607639" y="3529548"/>
              <a:ext cx="387028" cy="257980"/>
              <a:chOff x="5326596" y="5889225"/>
              <a:chExt cx="149976" cy="99965"/>
            </a:xfrm>
          </p:grpSpPr>
          <p:grpSp>
            <p:nvGrpSpPr>
              <p:cNvPr id="513" name="Google Shape;513;p18"/>
              <p:cNvGrpSpPr/>
              <p:nvPr/>
            </p:nvGrpSpPr>
            <p:grpSpPr>
              <a:xfrm>
                <a:off x="5326596" y="5889225"/>
                <a:ext cx="149976" cy="99965"/>
                <a:chOff x="5326596" y="5889225"/>
                <a:chExt cx="149976" cy="99965"/>
              </a:xfrm>
            </p:grpSpPr>
            <p:sp>
              <p:nvSpPr>
                <p:cNvPr id="514" name="Google Shape;514;p18"/>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8"/>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6" name="Google Shape;516;p18"/>
              <p:cNvGrpSpPr/>
              <p:nvPr/>
            </p:nvGrpSpPr>
            <p:grpSpPr>
              <a:xfrm>
                <a:off x="5403594" y="5917940"/>
                <a:ext cx="19243" cy="47252"/>
                <a:chOff x="5403594" y="5917940"/>
                <a:chExt cx="19243" cy="47252"/>
              </a:xfrm>
            </p:grpSpPr>
            <p:sp>
              <p:nvSpPr>
                <p:cNvPr id="517" name="Google Shape;517;p18"/>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8"/>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9" name="Google Shape;519;p18"/>
            <p:cNvGrpSpPr/>
            <p:nvPr/>
          </p:nvGrpSpPr>
          <p:grpSpPr>
            <a:xfrm>
              <a:off x="113270" y="1457775"/>
              <a:ext cx="535847" cy="1634747"/>
              <a:chOff x="113270" y="1457775"/>
              <a:chExt cx="535847" cy="1634747"/>
            </a:xfrm>
          </p:grpSpPr>
          <p:grpSp>
            <p:nvGrpSpPr>
              <p:cNvPr id="520" name="Google Shape;520;p18"/>
              <p:cNvGrpSpPr/>
              <p:nvPr/>
            </p:nvGrpSpPr>
            <p:grpSpPr>
              <a:xfrm>
                <a:off x="114661" y="2405392"/>
                <a:ext cx="534455" cy="253164"/>
                <a:chOff x="5397430" y="6053815"/>
                <a:chExt cx="207105" cy="98099"/>
              </a:xfrm>
            </p:grpSpPr>
            <p:sp>
              <p:nvSpPr>
                <p:cNvPr id="521" name="Google Shape;521;p18"/>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8"/>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3" name="Google Shape;523;p18"/>
              <p:cNvSpPr/>
              <p:nvPr/>
            </p:nvSpPr>
            <p:spPr>
              <a:xfrm>
                <a:off x="212217" y="296011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24" name="Google Shape;524;p18"/>
              <p:cNvGrpSpPr/>
              <p:nvPr/>
            </p:nvGrpSpPr>
            <p:grpSpPr>
              <a:xfrm>
                <a:off x="113270" y="1457775"/>
                <a:ext cx="330343" cy="514419"/>
                <a:chOff x="5176598" y="6288391"/>
                <a:chExt cx="128010" cy="199333"/>
              </a:xfrm>
            </p:grpSpPr>
            <p:sp>
              <p:nvSpPr>
                <p:cNvPr id="525" name="Google Shape;525;p18"/>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8"/>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7" name="Google Shape;527;p18"/>
              <p:cNvSpPr/>
              <p:nvPr/>
            </p:nvSpPr>
            <p:spPr>
              <a:xfrm>
                <a:off x="443600" y="2146873"/>
                <a:ext cx="92528" cy="92506"/>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528" name="Shape 528"/>
        <p:cNvGrpSpPr/>
        <p:nvPr/>
      </p:nvGrpSpPr>
      <p:grpSpPr>
        <a:xfrm>
          <a:off x="0" y="0"/>
          <a:ext cx="0" cy="0"/>
          <a:chOff x="0" y="0"/>
          <a:chExt cx="0" cy="0"/>
        </a:xfrm>
      </p:grpSpPr>
      <p:sp>
        <p:nvSpPr>
          <p:cNvPr id="529" name="Google Shape;529;p19"/>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0" name="Google Shape;530;p19"/>
          <p:cNvSpPr txBox="1"/>
          <p:nvPr>
            <p:ph idx="1" type="subTitle"/>
          </p:nvPr>
        </p:nvSpPr>
        <p:spPr>
          <a:xfrm>
            <a:off x="722350" y="3028100"/>
            <a:ext cx="23409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531" name="Google Shape;531;p19"/>
          <p:cNvSpPr txBox="1"/>
          <p:nvPr>
            <p:ph idx="2" type="subTitle"/>
          </p:nvPr>
        </p:nvSpPr>
        <p:spPr>
          <a:xfrm>
            <a:off x="722350" y="3686600"/>
            <a:ext cx="2340900" cy="84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2" name="Google Shape;532;p19"/>
          <p:cNvSpPr txBox="1"/>
          <p:nvPr>
            <p:ph idx="3" type="subTitle"/>
          </p:nvPr>
        </p:nvSpPr>
        <p:spPr>
          <a:xfrm>
            <a:off x="3400800" y="3028100"/>
            <a:ext cx="23424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533" name="Google Shape;533;p19"/>
          <p:cNvSpPr txBox="1"/>
          <p:nvPr>
            <p:ph idx="4" type="subTitle"/>
          </p:nvPr>
        </p:nvSpPr>
        <p:spPr>
          <a:xfrm>
            <a:off x="3400801" y="3686600"/>
            <a:ext cx="2342400" cy="84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4" name="Google Shape;534;p19"/>
          <p:cNvSpPr txBox="1"/>
          <p:nvPr>
            <p:ph idx="5" type="subTitle"/>
          </p:nvPr>
        </p:nvSpPr>
        <p:spPr>
          <a:xfrm>
            <a:off x="6080749" y="3028100"/>
            <a:ext cx="23409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535" name="Google Shape;535;p19"/>
          <p:cNvSpPr txBox="1"/>
          <p:nvPr>
            <p:ph idx="6" type="subTitle"/>
          </p:nvPr>
        </p:nvSpPr>
        <p:spPr>
          <a:xfrm>
            <a:off x="6080750" y="3686600"/>
            <a:ext cx="2340900" cy="84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6" name="Google Shape;536;p19"/>
          <p:cNvSpPr txBox="1"/>
          <p:nvPr>
            <p:ph idx="7" type="subTitle"/>
          </p:nvPr>
        </p:nvSpPr>
        <p:spPr>
          <a:xfrm>
            <a:off x="722350" y="1252125"/>
            <a:ext cx="23409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537" name="Google Shape;537;p19"/>
          <p:cNvSpPr txBox="1"/>
          <p:nvPr>
            <p:ph idx="8" type="subTitle"/>
          </p:nvPr>
        </p:nvSpPr>
        <p:spPr>
          <a:xfrm>
            <a:off x="722350" y="1910525"/>
            <a:ext cx="2340900" cy="84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 name="Google Shape;538;p19"/>
          <p:cNvSpPr txBox="1"/>
          <p:nvPr>
            <p:ph idx="9" type="subTitle"/>
          </p:nvPr>
        </p:nvSpPr>
        <p:spPr>
          <a:xfrm>
            <a:off x="3400800" y="1252125"/>
            <a:ext cx="23424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539" name="Google Shape;539;p19"/>
          <p:cNvSpPr txBox="1"/>
          <p:nvPr>
            <p:ph idx="13" type="subTitle"/>
          </p:nvPr>
        </p:nvSpPr>
        <p:spPr>
          <a:xfrm>
            <a:off x="3400801" y="1910525"/>
            <a:ext cx="2342400" cy="84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0" name="Google Shape;540;p19"/>
          <p:cNvSpPr txBox="1"/>
          <p:nvPr>
            <p:ph idx="14" type="subTitle"/>
          </p:nvPr>
        </p:nvSpPr>
        <p:spPr>
          <a:xfrm>
            <a:off x="6080749" y="1252125"/>
            <a:ext cx="23409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Kanit"/>
              <a:buNone/>
              <a:defRPr sz="2000">
                <a:latin typeface="Kanit SemiBold"/>
                <a:ea typeface="Kanit SemiBold"/>
                <a:cs typeface="Kanit SemiBold"/>
                <a:sym typeface="Kanit SemiBold"/>
              </a:defRPr>
            </a:lvl1pPr>
            <a:lvl2pPr lvl="1" rtl="0" algn="ctr">
              <a:spcBef>
                <a:spcPts val="0"/>
              </a:spcBef>
              <a:spcAft>
                <a:spcPts val="0"/>
              </a:spcAft>
              <a:buSzPts val="1400"/>
              <a:buFont typeface="Kanit"/>
              <a:buNone/>
              <a:defRPr b="1">
                <a:latin typeface="Kanit"/>
                <a:ea typeface="Kanit"/>
                <a:cs typeface="Kanit"/>
                <a:sym typeface="Kanit"/>
              </a:defRPr>
            </a:lvl2pPr>
            <a:lvl3pPr lvl="2" rtl="0" algn="ctr">
              <a:spcBef>
                <a:spcPts val="0"/>
              </a:spcBef>
              <a:spcAft>
                <a:spcPts val="0"/>
              </a:spcAft>
              <a:buSzPts val="1400"/>
              <a:buFont typeface="Kanit"/>
              <a:buNone/>
              <a:defRPr b="1">
                <a:latin typeface="Kanit"/>
                <a:ea typeface="Kanit"/>
                <a:cs typeface="Kanit"/>
                <a:sym typeface="Kanit"/>
              </a:defRPr>
            </a:lvl3pPr>
            <a:lvl4pPr lvl="3" rtl="0" algn="ctr">
              <a:spcBef>
                <a:spcPts val="0"/>
              </a:spcBef>
              <a:spcAft>
                <a:spcPts val="0"/>
              </a:spcAft>
              <a:buSzPts val="1400"/>
              <a:buFont typeface="Kanit"/>
              <a:buNone/>
              <a:defRPr b="1">
                <a:latin typeface="Kanit"/>
                <a:ea typeface="Kanit"/>
                <a:cs typeface="Kanit"/>
                <a:sym typeface="Kanit"/>
              </a:defRPr>
            </a:lvl4pPr>
            <a:lvl5pPr lvl="4" rtl="0" algn="ctr">
              <a:spcBef>
                <a:spcPts val="0"/>
              </a:spcBef>
              <a:spcAft>
                <a:spcPts val="0"/>
              </a:spcAft>
              <a:buSzPts val="1400"/>
              <a:buFont typeface="Kanit"/>
              <a:buNone/>
              <a:defRPr b="1">
                <a:latin typeface="Kanit"/>
                <a:ea typeface="Kanit"/>
                <a:cs typeface="Kanit"/>
                <a:sym typeface="Kanit"/>
              </a:defRPr>
            </a:lvl5pPr>
            <a:lvl6pPr lvl="5" rtl="0" algn="ctr">
              <a:spcBef>
                <a:spcPts val="0"/>
              </a:spcBef>
              <a:spcAft>
                <a:spcPts val="0"/>
              </a:spcAft>
              <a:buSzPts val="1400"/>
              <a:buFont typeface="Kanit"/>
              <a:buNone/>
              <a:defRPr b="1">
                <a:latin typeface="Kanit"/>
                <a:ea typeface="Kanit"/>
                <a:cs typeface="Kanit"/>
                <a:sym typeface="Kanit"/>
              </a:defRPr>
            </a:lvl6pPr>
            <a:lvl7pPr lvl="6" rtl="0" algn="ctr">
              <a:spcBef>
                <a:spcPts val="0"/>
              </a:spcBef>
              <a:spcAft>
                <a:spcPts val="0"/>
              </a:spcAft>
              <a:buSzPts val="1400"/>
              <a:buFont typeface="Kanit"/>
              <a:buNone/>
              <a:defRPr b="1">
                <a:latin typeface="Kanit"/>
                <a:ea typeface="Kanit"/>
                <a:cs typeface="Kanit"/>
                <a:sym typeface="Kanit"/>
              </a:defRPr>
            </a:lvl7pPr>
            <a:lvl8pPr lvl="7" rtl="0" algn="ctr">
              <a:spcBef>
                <a:spcPts val="0"/>
              </a:spcBef>
              <a:spcAft>
                <a:spcPts val="0"/>
              </a:spcAft>
              <a:buSzPts val="1400"/>
              <a:buFont typeface="Kanit"/>
              <a:buNone/>
              <a:defRPr b="1">
                <a:latin typeface="Kanit"/>
                <a:ea typeface="Kanit"/>
                <a:cs typeface="Kanit"/>
                <a:sym typeface="Kanit"/>
              </a:defRPr>
            </a:lvl8pPr>
            <a:lvl9pPr lvl="8" rtl="0" algn="ctr">
              <a:spcBef>
                <a:spcPts val="0"/>
              </a:spcBef>
              <a:spcAft>
                <a:spcPts val="0"/>
              </a:spcAft>
              <a:buSzPts val="1400"/>
              <a:buFont typeface="Kanit"/>
              <a:buNone/>
              <a:defRPr b="1">
                <a:latin typeface="Kanit"/>
                <a:ea typeface="Kanit"/>
                <a:cs typeface="Kanit"/>
                <a:sym typeface="Kanit"/>
              </a:defRPr>
            </a:lvl9pPr>
          </a:lstStyle>
          <a:p/>
        </p:txBody>
      </p:sp>
      <p:sp>
        <p:nvSpPr>
          <p:cNvPr id="541" name="Google Shape;541;p19"/>
          <p:cNvSpPr txBox="1"/>
          <p:nvPr>
            <p:ph idx="15" type="subTitle"/>
          </p:nvPr>
        </p:nvSpPr>
        <p:spPr>
          <a:xfrm>
            <a:off x="6080750" y="1910525"/>
            <a:ext cx="2340900" cy="84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42" name="Google Shape;542;p19"/>
          <p:cNvGrpSpPr/>
          <p:nvPr/>
        </p:nvGrpSpPr>
        <p:grpSpPr>
          <a:xfrm>
            <a:off x="76836" y="136573"/>
            <a:ext cx="9003830" cy="4859009"/>
            <a:chOff x="76836" y="136573"/>
            <a:chExt cx="9003830" cy="4859009"/>
          </a:xfrm>
        </p:grpSpPr>
        <p:grpSp>
          <p:nvGrpSpPr>
            <p:cNvPr id="543" name="Google Shape;543;p19"/>
            <p:cNvGrpSpPr/>
            <p:nvPr/>
          </p:nvGrpSpPr>
          <p:grpSpPr>
            <a:xfrm>
              <a:off x="7927980" y="136573"/>
              <a:ext cx="1152687" cy="2225017"/>
              <a:chOff x="7927980" y="136573"/>
              <a:chExt cx="1152687" cy="2225017"/>
            </a:xfrm>
          </p:grpSpPr>
          <p:grpSp>
            <p:nvGrpSpPr>
              <p:cNvPr id="544" name="Google Shape;544;p19"/>
              <p:cNvGrpSpPr/>
              <p:nvPr/>
            </p:nvGrpSpPr>
            <p:grpSpPr>
              <a:xfrm>
                <a:off x="8657310" y="418591"/>
                <a:ext cx="241874" cy="241817"/>
                <a:chOff x="5265929" y="6035767"/>
                <a:chExt cx="93728" cy="93702"/>
              </a:xfrm>
            </p:grpSpPr>
            <p:sp>
              <p:nvSpPr>
                <p:cNvPr id="545" name="Google Shape;545;p19"/>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9"/>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7" name="Google Shape;547;p19"/>
              <p:cNvGrpSpPr/>
              <p:nvPr/>
            </p:nvGrpSpPr>
            <p:grpSpPr>
              <a:xfrm>
                <a:off x="8546211" y="1385055"/>
                <a:ext cx="534455" cy="253164"/>
                <a:chOff x="5397430" y="6053815"/>
                <a:chExt cx="207105" cy="98099"/>
              </a:xfrm>
            </p:grpSpPr>
            <p:sp>
              <p:nvSpPr>
                <p:cNvPr id="548" name="Google Shape;548;p19"/>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9"/>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0" name="Google Shape;550;p19"/>
              <p:cNvSpPr/>
              <p:nvPr/>
            </p:nvSpPr>
            <p:spPr>
              <a:xfrm>
                <a:off x="8919984" y="16675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1" name="Google Shape;551;p19"/>
              <p:cNvGrpSpPr/>
              <p:nvPr/>
            </p:nvGrpSpPr>
            <p:grpSpPr>
              <a:xfrm>
                <a:off x="8593253" y="2062918"/>
                <a:ext cx="299920" cy="298672"/>
                <a:chOff x="5350529" y="6217395"/>
                <a:chExt cx="116221" cy="115733"/>
              </a:xfrm>
            </p:grpSpPr>
            <p:grpSp>
              <p:nvGrpSpPr>
                <p:cNvPr id="552" name="Google Shape;552;p19"/>
                <p:cNvGrpSpPr/>
                <p:nvPr/>
              </p:nvGrpSpPr>
              <p:grpSpPr>
                <a:xfrm>
                  <a:off x="5350529" y="6217395"/>
                  <a:ext cx="116221" cy="115733"/>
                  <a:chOff x="5350529" y="6217395"/>
                  <a:chExt cx="116221" cy="115733"/>
                </a:xfrm>
              </p:grpSpPr>
              <p:sp>
                <p:nvSpPr>
                  <p:cNvPr id="553" name="Google Shape;553;p19"/>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9"/>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5" name="Google Shape;555;p19"/>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6" name="Google Shape;556;p19"/>
              <p:cNvGrpSpPr/>
              <p:nvPr/>
            </p:nvGrpSpPr>
            <p:grpSpPr>
              <a:xfrm>
                <a:off x="8737971" y="810578"/>
                <a:ext cx="238945" cy="390039"/>
                <a:chOff x="4992770" y="6322046"/>
                <a:chExt cx="92593" cy="151137"/>
              </a:xfrm>
            </p:grpSpPr>
            <p:sp>
              <p:nvSpPr>
                <p:cNvPr id="557" name="Google Shape;557;p19"/>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9"/>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9" name="Google Shape;559;p19"/>
              <p:cNvGrpSpPr/>
              <p:nvPr/>
            </p:nvGrpSpPr>
            <p:grpSpPr>
              <a:xfrm>
                <a:off x="8244489" y="136573"/>
                <a:ext cx="387028" cy="257980"/>
                <a:chOff x="5326596" y="5889225"/>
                <a:chExt cx="149976" cy="99965"/>
              </a:xfrm>
            </p:grpSpPr>
            <p:grpSp>
              <p:nvGrpSpPr>
                <p:cNvPr id="560" name="Google Shape;560;p19"/>
                <p:cNvGrpSpPr/>
                <p:nvPr/>
              </p:nvGrpSpPr>
              <p:grpSpPr>
                <a:xfrm>
                  <a:off x="5326596" y="5889225"/>
                  <a:ext cx="149976" cy="99965"/>
                  <a:chOff x="5326596" y="5889225"/>
                  <a:chExt cx="149976" cy="99965"/>
                </a:xfrm>
              </p:grpSpPr>
              <p:sp>
                <p:nvSpPr>
                  <p:cNvPr id="561" name="Google Shape;561;p19"/>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9"/>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3" name="Google Shape;563;p19"/>
                <p:cNvGrpSpPr/>
                <p:nvPr/>
              </p:nvGrpSpPr>
              <p:grpSpPr>
                <a:xfrm>
                  <a:off x="5403594" y="5917940"/>
                  <a:ext cx="19243" cy="47252"/>
                  <a:chOff x="5403594" y="5917940"/>
                  <a:chExt cx="19243" cy="47252"/>
                </a:xfrm>
              </p:grpSpPr>
              <p:sp>
                <p:nvSpPr>
                  <p:cNvPr id="564" name="Google Shape;564;p19"/>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9"/>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66" name="Google Shape;566;p19"/>
              <p:cNvSpPr/>
              <p:nvPr/>
            </p:nvSpPr>
            <p:spPr>
              <a:xfrm>
                <a:off x="8791229" y="1822651"/>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7" name="Google Shape;567;p19"/>
              <p:cNvGrpSpPr/>
              <p:nvPr/>
            </p:nvGrpSpPr>
            <p:grpSpPr>
              <a:xfrm>
                <a:off x="7927980" y="150383"/>
                <a:ext cx="236737" cy="244155"/>
                <a:chOff x="5610469" y="5819970"/>
                <a:chExt cx="91737" cy="94608"/>
              </a:xfrm>
            </p:grpSpPr>
            <p:sp>
              <p:nvSpPr>
                <p:cNvPr id="568" name="Google Shape;568;p19"/>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9"/>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0" name="Google Shape;570;p19"/>
            <p:cNvGrpSpPr/>
            <p:nvPr/>
          </p:nvGrpSpPr>
          <p:grpSpPr>
            <a:xfrm>
              <a:off x="76836" y="2657188"/>
              <a:ext cx="1128971" cy="2338394"/>
              <a:chOff x="76836" y="2657188"/>
              <a:chExt cx="1128971" cy="2338394"/>
            </a:xfrm>
          </p:grpSpPr>
          <p:grpSp>
            <p:nvGrpSpPr>
              <p:cNvPr id="571" name="Google Shape;571;p19"/>
              <p:cNvGrpSpPr/>
              <p:nvPr/>
            </p:nvGrpSpPr>
            <p:grpSpPr>
              <a:xfrm>
                <a:off x="230642" y="2657188"/>
                <a:ext cx="388881" cy="476389"/>
                <a:chOff x="6570270" y="4782380"/>
                <a:chExt cx="150694" cy="184597"/>
              </a:xfrm>
            </p:grpSpPr>
            <p:sp>
              <p:nvSpPr>
                <p:cNvPr id="572" name="Google Shape;572;p19"/>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9"/>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4" name="Google Shape;574;p19"/>
              <p:cNvGrpSpPr/>
              <p:nvPr/>
            </p:nvGrpSpPr>
            <p:grpSpPr>
              <a:xfrm>
                <a:off x="116625" y="3916638"/>
                <a:ext cx="306173" cy="451300"/>
                <a:chOff x="6760481" y="4845696"/>
                <a:chExt cx="118644" cy="174875"/>
              </a:xfrm>
            </p:grpSpPr>
            <p:sp>
              <p:nvSpPr>
                <p:cNvPr id="575" name="Google Shape;575;p19"/>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9"/>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7" name="Google Shape;577;p19"/>
              <p:cNvGrpSpPr/>
              <p:nvPr/>
            </p:nvGrpSpPr>
            <p:grpSpPr>
              <a:xfrm>
                <a:off x="188417" y="3474055"/>
                <a:ext cx="473323" cy="257551"/>
                <a:chOff x="6746852" y="4668372"/>
                <a:chExt cx="183416" cy="99799"/>
              </a:xfrm>
            </p:grpSpPr>
            <p:grpSp>
              <p:nvGrpSpPr>
                <p:cNvPr id="578" name="Google Shape;578;p19"/>
                <p:cNvGrpSpPr/>
                <p:nvPr/>
              </p:nvGrpSpPr>
              <p:grpSpPr>
                <a:xfrm>
                  <a:off x="6746852" y="4668372"/>
                  <a:ext cx="183416" cy="99799"/>
                  <a:chOff x="6746852" y="4668372"/>
                  <a:chExt cx="183416" cy="99799"/>
                </a:xfrm>
              </p:grpSpPr>
              <p:sp>
                <p:nvSpPr>
                  <p:cNvPr id="579" name="Google Shape;579;p19"/>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9"/>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1" name="Google Shape;581;p19"/>
                <p:cNvGrpSpPr/>
                <p:nvPr/>
              </p:nvGrpSpPr>
              <p:grpSpPr>
                <a:xfrm>
                  <a:off x="6840408" y="4698164"/>
                  <a:ext cx="18501" cy="57434"/>
                  <a:chOff x="6840408" y="4698164"/>
                  <a:chExt cx="18501" cy="57434"/>
                </a:xfrm>
              </p:grpSpPr>
              <p:sp>
                <p:nvSpPr>
                  <p:cNvPr id="582" name="Google Shape;582;p19"/>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9"/>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4" name="Google Shape;584;p19"/>
              <p:cNvGrpSpPr/>
              <p:nvPr/>
            </p:nvGrpSpPr>
            <p:grpSpPr>
              <a:xfrm>
                <a:off x="911005" y="4663505"/>
                <a:ext cx="294803" cy="332072"/>
                <a:chOff x="5656379" y="6000099"/>
                <a:chExt cx="114238" cy="128675"/>
              </a:xfrm>
            </p:grpSpPr>
            <p:sp>
              <p:nvSpPr>
                <p:cNvPr id="585" name="Google Shape;585;p19"/>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9"/>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7" name="Google Shape;587;p19"/>
              <p:cNvSpPr/>
              <p:nvPr/>
            </p:nvSpPr>
            <p:spPr>
              <a:xfrm>
                <a:off x="582021" y="485531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8" name="Google Shape;588;p19"/>
              <p:cNvGrpSpPr/>
              <p:nvPr/>
            </p:nvGrpSpPr>
            <p:grpSpPr>
              <a:xfrm>
                <a:off x="76836" y="4566680"/>
                <a:ext cx="534455" cy="253164"/>
                <a:chOff x="5397430" y="6053815"/>
                <a:chExt cx="207105" cy="98099"/>
              </a:xfrm>
            </p:grpSpPr>
            <p:sp>
              <p:nvSpPr>
                <p:cNvPr id="589" name="Google Shape;589;p19"/>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9"/>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591" name="Shape 591"/>
        <p:cNvGrpSpPr/>
        <p:nvPr/>
      </p:nvGrpSpPr>
      <p:grpSpPr>
        <a:xfrm>
          <a:off x="0" y="0"/>
          <a:ext cx="0" cy="0"/>
          <a:chOff x="0" y="0"/>
          <a:chExt cx="0" cy="0"/>
        </a:xfrm>
      </p:grpSpPr>
      <p:sp>
        <p:nvSpPr>
          <p:cNvPr id="592" name="Google Shape;592;p20"/>
          <p:cNvSpPr txBox="1"/>
          <p:nvPr>
            <p:ph type="ctrTitle"/>
          </p:nvPr>
        </p:nvSpPr>
        <p:spPr>
          <a:xfrm>
            <a:off x="4733300" y="841725"/>
            <a:ext cx="3098400" cy="84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3" name="Google Shape;593;p20"/>
          <p:cNvSpPr txBox="1"/>
          <p:nvPr>
            <p:ph idx="1" type="subTitle"/>
          </p:nvPr>
        </p:nvSpPr>
        <p:spPr>
          <a:xfrm>
            <a:off x="4733300" y="1537450"/>
            <a:ext cx="3098400" cy="110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94" name="Google Shape;594;p20"/>
          <p:cNvGrpSpPr/>
          <p:nvPr/>
        </p:nvGrpSpPr>
        <p:grpSpPr>
          <a:xfrm>
            <a:off x="7374292" y="36975"/>
            <a:ext cx="1653499" cy="5027928"/>
            <a:chOff x="7374292" y="36975"/>
            <a:chExt cx="1653499" cy="5027928"/>
          </a:xfrm>
        </p:grpSpPr>
        <p:grpSp>
          <p:nvGrpSpPr>
            <p:cNvPr id="595" name="Google Shape;595;p20"/>
            <p:cNvGrpSpPr/>
            <p:nvPr/>
          </p:nvGrpSpPr>
          <p:grpSpPr>
            <a:xfrm>
              <a:off x="8503642" y="1121401"/>
              <a:ext cx="388881" cy="476389"/>
              <a:chOff x="6570270" y="4782380"/>
              <a:chExt cx="150694" cy="184597"/>
            </a:xfrm>
          </p:grpSpPr>
          <p:sp>
            <p:nvSpPr>
              <p:cNvPr id="596" name="Google Shape;596;p20"/>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0"/>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8" name="Google Shape;598;p20"/>
            <p:cNvGrpSpPr/>
            <p:nvPr/>
          </p:nvGrpSpPr>
          <p:grpSpPr>
            <a:xfrm>
              <a:off x="8197488" y="36975"/>
              <a:ext cx="306173" cy="451300"/>
              <a:chOff x="6760481" y="4845696"/>
              <a:chExt cx="118644" cy="174875"/>
            </a:xfrm>
          </p:grpSpPr>
          <p:sp>
            <p:nvSpPr>
              <p:cNvPr id="599" name="Google Shape;599;p20"/>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0"/>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461429" y="676055"/>
              <a:ext cx="473323" cy="257551"/>
              <a:chOff x="6746852" y="4668372"/>
              <a:chExt cx="183416" cy="99799"/>
            </a:xfrm>
          </p:grpSpPr>
          <p:grpSp>
            <p:nvGrpSpPr>
              <p:cNvPr id="602" name="Google Shape;602;p20"/>
              <p:cNvGrpSpPr/>
              <p:nvPr/>
            </p:nvGrpSpPr>
            <p:grpSpPr>
              <a:xfrm>
                <a:off x="6746852" y="4668372"/>
                <a:ext cx="183416" cy="99799"/>
                <a:chOff x="6746852" y="4668372"/>
                <a:chExt cx="183416" cy="99799"/>
              </a:xfrm>
            </p:grpSpPr>
            <p:sp>
              <p:nvSpPr>
                <p:cNvPr id="603" name="Google Shape;603;p20"/>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0"/>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5" name="Google Shape;605;p20"/>
              <p:cNvGrpSpPr/>
              <p:nvPr/>
            </p:nvGrpSpPr>
            <p:grpSpPr>
              <a:xfrm>
                <a:off x="6840408" y="4698164"/>
                <a:ext cx="18501" cy="57434"/>
                <a:chOff x="6840408" y="4698164"/>
                <a:chExt cx="18501" cy="57434"/>
              </a:xfrm>
            </p:grpSpPr>
            <p:sp>
              <p:nvSpPr>
                <p:cNvPr id="606" name="Google Shape;606;p20"/>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0"/>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08" name="Google Shape;608;p20"/>
            <p:cNvGrpSpPr/>
            <p:nvPr/>
          </p:nvGrpSpPr>
          <p:grpSpPr>
            <a:xfrm>
              <a:off x="7374292" y="96592"/>
              <a:ext cx="294803" cy="332072"/>
              <a:chOff x="5656379" y="6000099"/>
              <a:chExt cx="114238" cy="128675"/>
            </a:xfrm>
          </p:grpSpPr>
          <p:sp>
            <p:nvSpPr>
              <p:cNvPr id="609" name="Google Shape;609;p20"/>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0"/>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1" name="Google Shape;611;p20"/>
            <p:cNvGrpSpPr/>
            <p:nvPr/>
          </p:nvGrpSpPr>
          <p:grpSpPr>
            <a:xfrm>
              <a:off x="8791055" y="140546"/>
              <a:ext cx="236737" cy="244155"/>
              <a:chOff x="5610469" y="5819970"/>
              <a:chExt cx="91737" cy="94608"/>
            </a:xfrm>
          </p:grpSpPr>
          <p:sp>
            <p:nvSpPr>
              <p:cNvPr id="612" name="Google Shape;612;p20"/>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0"/>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14" name="Google Shape;614;p20"/>
            <p:cNvSpPr/>
            <p:nvPr/>
          </p:nvSpPr>
          <p:spPr>
            <a:xfrm>
              <a:off x="7863146" y="28841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15" name="Google Shape;615;p20"/>
            <p:cNvGrpSpPr/>
            <p:nvPr/>
          </p:nvGrpSpPr>
          <p:grpSpPr>
            <a:xfrm>
              <a:off x="8670085" y="4168178"/>
              <a:ext cx="241874" cy="241817"/>
              <a:chOff x="5265929" y="6035767"/>
              <a:chExt cx="93728" cy="93702"/>
            </a:xfrm>
          </p:grpSpPr>
          <p:sp>
            <p:nvSpPr>
              <p:cNvPr id="616" name="Google Shape;616;p20"/>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0"/>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8" name="Google Shape;618;p20"/>
            <p:cNvGrpSpPr/>
            <p:nvPr/>
          </p:nvGrpSpPr>
          <p:grpSpPr>
            <a:xfrm>
              <a:off x="8370153" y="4766231"/>
              <a:ext cx="299920" cy="298672"/>
              <a:chOff x="5350529" y="6217395"/>
              <a:chExt cx="116221" cy="115733"/>
            </a:xfrm>
          </p:grpSpPr>
          <p:grpSp>
            <p:nvGrpSpPr>
              <p:cNvPr id="619" name="Google Shape;619;p20"/>
              <p:cNvGrpSpPr/>
              <p:nvPr/>
            </p:nvGrpSpPr>
            <p:grpSpPr>
              <a:xfrm>
                <a:off x="5350529" y="6217395"/>
                <a:ext cx="116221" cy="115733"/>
                <a:chOff x="5350529" y="6217395"/>
                <a:chExt cx="116221" cy="115733"/>
              </a:xfrm>
            </p:grpSpPr>
            <p:sp>
              <p:nvSpPr>
                <p:cNvPr id="620" name="Google Shape;620;p20"/>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0"/>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2" name="Google Shape;622;p20"/>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3" name="Google Shape;623;p20"/>
            <p:cNvSpPr/>
            <p:nvPr/>
          </p:nvSpPr>
          <p:spPr>
            <a:xfrm>
              <a:off x="8033059" y="479727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24" name="Google Shape;624;p20"/>
            <p:cNvGrpSpPr/>
            <p:nvPr/>
          </p:nvGrpSpPr>
          <p:grpSpPr>
            <a:xfrm>
              <a:off x="8430861" y="3721005"/>
              <a:ext cx="534455" cy="253164"/>
              <a:chOff x="5397430" y="6053815"/>
              <a:chExt cx="207105" cy="98099"/>
            </a:xfrm>
          </p:grpSpPr>
          <p:sp>
            <p:nvSpPr>
              <p:cNvPr id="625" name="Google Shape;625;p20"/>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0"/>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7" name="Google Shape;627;p20"/>
            <p:cNvSpPr/>
            <p:nvPr/>
          </p:nvSpPr>
          <p:spPr>
            <a:xfrm>
              <a:off x="8850059" y="460400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8" name="Google Shape;628;p20"/>
          <p:cNvSpPr txBox="1"/>
          <p:nvPr/>
        </p:nvSpPr>
        <p:spPr>
          <a:xfrm>
            <a:off x="4733421" y="3326754"/>
            <a:ext cx="3098100" cy="615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b="1" lang="en" sz="1000" u="sng">
                <a:solidFill>
                  <a:schemeClr val="dk1"/>
                </a:solid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including icons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Flaticon</a:t>
            </a:r>
            <a:r>
              <a:rPr b="1" lang="en" sz="1000">
                <a:solidFill>
                  <a:schemeClr val="dk1"/>
                </a:solidFill>
                <a:latin typeface="Archivo"/>
                <a:ea typeface="Archivo"/>
                <a:cs typeface="Archivo"/>
                <a:sym typeface="Archivo"/>
              </a:rPr>
              <a:t> </a:t>
            </a:r>
            <a:r>
              <a:rPr lang="en" sz="1000">
                <a:solidFill>
                  <a:schemeClr val="dk1"/>
                </a:solidFill>
                <a:latin typeface="Archivo"/>
                <a:ea typeface="Archivo"/>
                <a:cs typeface="Archivo"/>
                <a:sym typeface="Archivo"/>
              </a:rPr>
              <a:t>and infographics &amp; images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Freepik</a:t>
            </a:r>
            <a:endParaRPr b="1" sz="1000" u="sng">
              <a:solidFill>
                <a:schemeClr val="dk1"/>
              </a:solidFill>
              <a:latin typeface="Archivo"/>
              <a:ea typeface="Archivo"/>
              <a:cs typeface="Archivo"/>
              <a:sym typeface="Ar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4378825" y="1978731"/>
            <a:ext cx="4042800" cy="1383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idx="1" type="subTitle"/>
          </p:nvPr>
        </p:nvSpPr>
        <p:spPr>
          <a:xfrm>
            <a:off x="4994425" y="3478756"/>
            <a:ext cx="2811600" cy="6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 name="Google Shape;25;p3"/>
          <p:cNvSpPr txBox="1"/>
          <p:nvPr>
            <p:ph hasCustomPrompt="1" idx="2" type="title"/>
          </p:nvPr>
        </p:nvSpPr>
        <p:spPr>
          <a:xfrm>
            <a:off x="5751275" y="835994"/>
            <a:ext cx="1285500" cy="1026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6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6" name="Google Shape;26;p3"/>
          <p:cNvGrpSpPr/>
          <p:nvPr/>
        </p:nvGrpSpPr>
        <p:grpSpPr>
          <a:xfrm>
            <a:off x="7602716" y="86913"/>
            <a:ext cx="1518513" cy="4971325"/>
            <a:chOff x="7602716" y="86913"/>
            <a:chExt cx="1518513" cy="4971325"/>
          </a:xfrm>
        </p:grpSpPr>
        <p:grpSp>
          <p:nvGrpSpPr>
            <p:cNvPr id="27" name="Google Shape;27;p3"/>
            <p:cNvGrpSpPr/>
            <p:nvPr/>
          </p:nvGrpSpPr>
          <p:grpSpPr>
            <a:xfrm>
              <a:off x="8541279" y="4703818"/>
              <a:ext cx="473323" cy="257551"/>
              <a:chOff x="6746852" y="4668372"/>
              <a:chExt cx="183416" cy="99799"/>
            </a:xfrm>
          </p:grpSpPr>
          <p:grpSp>
            <p:nvGrpSpPr>
              <p:cNvPr id="28" name="Google Shape;28;p3"/>
              <p:cNvGrpSpPr/>
              <p:nvPr/>
            </p:nvGrpSpPr>
            <p:grpSpPr>
              <a:xfrm>
                <a:off x="6746852" y="4668372"/>
                <a:ext cx="183416" cy="99799"/>
                <a:chOff x="6746852" y="4668372"/>
                <a:chExt cx="183416" cy="99799"/>
              </a:xfrm>
            </p:grpSpPr>
            <p:sp>
              <p:nvSpPr>
                <p:cNvPr id="29" name="Google Shape;29;p3"/>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 name="Google Shape;31;p3"/>
              <p:cNvGrpSpPr/>
              <p:nvPr/>
            </p:nvGrpSpPr>
            <p:grpSpPr>
              <a:xfrm>
                <a:off x="6840408" y="4698164"/>
                <a:ext cx="18501" cy="57434"/>
                <a:chOff x="6840408" y="4698164"/>
                <a:chExt cx="18501" cy="57434"/>
              </a:xfrm>
            </p:grpSpPr>
            <p:sp>
              <p:nvSpPr>
                <p:cNvPr id="32" name="Google Shape;32;p3"/>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 name="Google Shape;34;p3"/>
            <p:cNvGrpSpPr/>
            <p:nvPr/>
          </p:nvGrpSpPr>
          <p:grpSpPr>
            <a:xfrm>
              <a:off x="8421617" y="86913"/>
              <a:ext cx="388881" cy="476389"/>
              <a:chOff x="6570270" y="4782380"/>
              <a:chExt cx="150694" cy="184597"/>
            </a:xfrm>
          </p:grpSpPr>
          <p:sp>
            <p:nvSpPr>
              <p:cNvPr id="35" name="Google Shape;35;p3"/>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3"/>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3"/>
            <p:cNvGrpSpPr/>
            <p:nvPr/>
          </p:nvGrpSpPr>
          <p:grpSpPr>
            <a:xfrm>
              <a:off x="8624841" y="973100"/>
              <a:ext cx="306173" cy="451300"/>
              <a:chOff x="6760481" y="4845696"/>
              <a:chExt cx="118644" cy="174875"/>
            </a:xfrm>
          </p:grpSpPr>
          <p:sp>
            <p:nvSpPr>
              <p:cNvPr id="38" name="Google Shape;38;p3"/>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 name="Google Shape;40;p3"/>
            <p:cNvGrpSpPr/>
            <p:nvPr/>
          </p:nvGrpSpPr>
          <p:grpSpPr>
            <a:xfrm>
              <a:off x="7602716" y="86918"/>
              <a:ext cx="299920" cy="298672"/>
              <a:chOff x="5350529" y="6217395"/>
              <a:chExt cx="116221" cy="115733"/>
            </a:xfrm>
          </p:grpSpPr>
          <p:grpSp>
            <p:nvGrpSpPr>
              <p:cNvPr id="41" name="Google Shape;41;p3"/>
              <p:cNvGrpSpPr/>
              <p:nvPr/>
            </p:nvGrpSpPr>
            <p:grpSpPr>
              <a:xfrm>
                <a:off x="5350529" y="6217395"/>
                <a:ext cx="116221" cy="115733"/>
                <a:chOff x="5350529" y="6217395"/>
                <a:chExt cx="116221" cy="115733"/>
              </a:xfrm>
            </p:grpSpPr>
            <p:sp>
              <p:nvSpPr>
                <p:cNvPr id="42" name="Google Shape;42;p3"/>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3"/>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3"/>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 name="Google Shape;45;p3"/>
            <p:cNvGrpSpPr/>
            <p:nvPr/>
          </p:nvGrpSpPr>
          <p:grpSpPr>
            <a:xfrm>
              <a:off x="8814530" y="563305"/>
              <a:ext cx="294803" cy="332072"/>
              <a:chOff x="5656379" y="6000099"/>
              <a:chExt cx="114238" cy="128675"/>
            </a:xfrm>
          </p:grpSpPr>
          <p:sp>
            <p:nvSpPr>
              <p:cNvPr id="46" name="Google Shape;46;p3"/>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 name="Google Shape;48;p3"/>
            <p:cNvSpPr/>
            <p:nvPr/>
          </p:nvSpPr>
          <p:spPr>
            <a:xfrm>
              <a:off x="8115354" y="33198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 name="Google Shape;49;p3"/>
            <p:cNvGrpSpPr/>
            <p:nvPr/>
          </p:nvGrpSpPr>
          <p:grpSpPr>
            <a:xfrm>
              <a:off x="7641179" y="4606938"/>
              <a:ext cx="306173" cy="451300"/>
              <a:chOff x="6760481" y="4845696"/>
              <a:chExt cx="118644" cy="174875"/>
            </a:xfrm>
          </p:grpSpPr>
          <p:sp>
            <p:nvSpPr>
              <p:cNvPr id="50" name="Google Shape;50;p3"/>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3"/>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 name="Google Shape;52;p3"/>
            <p:cNvGrpSpPr/>
            <p:nvPr/>
          </p:nvGrpSpPr>
          <p:grpSpPr>
            <a:xfrm>
              <a:off x="8659567" y="4270746"/>
              <a:ext cx="236737" cy="244155"/>
              <a:chOff x="5610469" y="5819970"/>
              <a:chExt cx="91737" cy="94608"/>
            </a:xfrm>
          </p:grpSpPr>
          <p:sp>
            <p:nvSpPr>
              <p:cNvPr id="53" name="Google Shape;53;p3"/>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3"/>
            <p:cNvSpPr/>
            <p:nvPr/>
          </p:nvSpPr>
          <p:spPr>
            <a:xfrm>
              <a:off x="8289192" y="4851651"/>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 name="Google Shape;56;p3"/>
            <p:cNvGrpSpPr/>
            <p:nvPr/>
          </p:nvGrpSpPr>
          <p:grpSpPr>
            <a:xfrm>
              <a:off x="8586774" y="3828667"/>
              <a:ext cx="534455" cy="253164"/>
              <a:chOff x="5397430" y="6053815"/>
              <a:chExt cx="207105" cy="98099"/>
            </a:xfrm>
          </p:grpSpPr>
          <p:sp>
            <p:nvSpPr>
              <p:cNvPr id="57" name="Google Shape;57;p3"/>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629" name="Shape 62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630" name="Shape 630"/>
        <p:cNvGrpSpPr/>
        <p:nvPr/>
      </p:nvGrpSpPr>
      <p:grpSpPr>
        <a:xfrm>
          <a:off x="0" y="0"/>
          <a:ext cx="0" cy="0"/>
          <a:chOff x="0" y="0"/>
          <a:chExt cx="0" cy="0"/>
        </a:xfrm>
      </p:grpSpPr>
      <p:grpSp>
        <p:nvGrpSpPr>
          <p:cNvPr id="631" name="Google Shape;631;p22"/>
          <p:cNvGrpSpPr/>
          <p:nvPr/>
        </p:nvGrpSpPr>
        <p:grpSpPr>
          <a:xfrm>
            <a:off x="44216" y="57658"/>
            <a:ext cx="8988957" cy="4994373"/>
            <a:chOff x="44216" y="57658"/>
            <a:chExt cx="8988957" cy="4994373"/>
          </a:xfrm>
        </p:grpSpPr>
        <p:grpSp>
          <p:nvGrpSpPr>
            <p:cNvPr id="632" name="Google Shape;632;p22"/>
            <p:cNvGrpSpPr/>
            <p:nvPr/>
          </p:nvGrpSpPr>
          <p:grpSpPr>
            <a:xfrm>
              <a:off x="382785" y="1699816"/>
              <a:ext cx="241874" cy="241817"/>
              <a:chOff x="5265929" y="6035767"/>
              <a:chExt cx="93728" cy="93702"/>
            </a:xfrm>
          </p:grpSpPr>
          <p:sp>
            <p:nvSpPr>
              <p:cNvPr id="633" name="Google Shape;633;p22"/>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5" name="Google Shape;635;p22"/>
            <p:cNvGrpSpPr/>
            <p:nvPr/>
          </p:nvGrpSpPr>
          <p:grpSpPr>
            <a:xfrm>
              <a:off x="146024" y="1285705"/>
              <a:ext cx="534455" cy="253164"/>
              <a:chOff x="5397430" y="6053815"/>
              <a:chExt cx="207105" cy="98099"/>
            </a:xfrm>
          </p:grpSpPr>
          <p:sp>
            <p:nvSpPr>
              <p:cNvPr id="636" name="Google Shape;636;p22"/>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2"/>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38" name="Google Shape;638;p22"/>
            <p:cNvSpPr/>
            <p:nvPr/>
          </p:nvSpPr>
          <p:spPr>
            <a:xfrm>
              <a:off x="1138034" y="7402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9" name="Google Shape;639;p22"/>
            <p:cNvGrpSpPr/>
            <p:nvPr/>
          </p:nvGrpSpPr>
          <p:grpSpPr>
            <a:xfrm>
              <a:off x="44216" y="1987043"/>
              <a:ext cx="299920" cy="298672"/>
              <a:chOff x="5350529" y="6217395"/>
              <a:chExt cx="116221" cy="115733"/>
            </a:xfrm>
          </p:grpSpPr>
          <p:grpSp>
            <p:nvGrpSpPr>
              <p:cNvPr id="640" name="Google Shape;640;p22"/>
              <p:cNvGrpSpPr/>
              <p:nvPr/>
            </p:nvGrpSpPr>
            <p:grpSpPr>
              <a:xfrm>
                <a:off x="5350529" y="6217395"/>
                <a:ext cx="116221" cy="115733"/>
                <a:chOff x="5350529" y="6217395"/>
                <a:chExt cx="116221" cy="115733"/>
              </a:xfrm>
            </p:grpSpPr>
            <p:sp>
              <p:nvSpPr>
                <p:cNvPr id="641" name="Google Shape;641;p22"/>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2"/>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3" name="Google Shape;643;p22"/>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4" name="Google Shape;644;p22"/>
            <p:cNvGrpSpPr/>
            <p:nvPr/>
          </p:nvGrpSpPr>
          <p:grpSpPr>
            <a:xfrm>
              <a:off x="188933" y="734703"/>
              <a:ext cx="238945" cy="390039"/>
              <a:chOff x="4992770" y="6322046"/>
              <a:chExt cx="92593" cy="151137"/>
            </a:xfrm>
          </p:grpSpPr>
          <p:sp>
            <p:nvSpPr>
              <p:cNvPr id="645" name="Google Shape;645;p22"/>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7" name="Google Shape;647;p22"/>
            <p:cNvGrpSpPr/>
            <p:nvPr/>
          </p:nvGrpSpPr>
          <p:grpSpPr>
            <a:xfrm>
              <a:off x="624639" y="192773"/>
              <a:ext cx="387028" cy="257980"/>
              <a:chOff x="5326596" y="5889225"/>
              <a:chExt cx="149976" cy="99965"/>
            </a:xfrm>
          </p:grpSpPr>
          <p:grpSp>
            <p:nvGrpSpPr>
              <p:cNvPr id="648" name="Google Shape;648;p22"/>
              <p:cNvGrpSpPr/>
              <p:nvPr/>
            </p:nvGrpSpPr>
            <p:grpSpPr>
              <a:xfrm>
                <a:off x="5326596" y="5889225"/>
                <a:ext cx="149976" cy="99965"/>
                <a:chOff x="5326596" y="5889225"/>
                <a:chExt cx="149976" cy="99965"/>
              </a:xfrm>
            </p:grpSpPr>
            <p:sp>
              <p:nvSpPr>
                <p:cNvPr id="649" name="Google Shape;649;p22"/>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2"/>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1" name="Google Shape;651;p22"/>
              <p:cNvGrpSpPr/>
              <p:nvPr/>
            </p:nvGrpSpPr>
            <p:grpSpPr>
              <a:xfrm>
                <a:off x="5403594" y="5917940"/>
                <a:ext cx="19243" cy="47252"/>
                <a:chOff x="5403594" y="5917940"/>
                <a:chExt cx="19243" cy="47252"/>
              </a:xfrm>
            </p:grpSpPr>
            <p:sp>
              <p:nvSpPr>
                <p:cNvPr id="652" name="Google Shape;652;p22"/>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2"/>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54" name="Google Shape;654;p22"/>
            <p:cNvSpPr/>
            <p:nvPr/>
          </p:nvSpPr>
          <p:spPr>
            <a:xfrm>
              <a:off x="198179" y="45206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5" name="Google Shape;655;p22"/>
            <p:cNvGrpSpPr/>
            <p:nvPr/>
          </p:nvGrpSpPr>
          <p:grpSpPr>
            <a:xfrm>
              <a:off x="146030" y="57658"/>
              <a:ext cx="236737" cy="244155"/>
              <a:chOff x="5610469" y="5819970"/>
              <a:chExt cx="91737" cy="94608"/>
            </a:xfrm>
          </p:grpSpPr>
          <p:sp>
            <p:nvSpPr>
              <p:cNvPr id="656" name="Google Shape;656;p22"/>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2"/>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8" name="Google Shape;658;p22"/>
            <p:cNvGrpSpPr/>
            <p:nvPr/>
          </p:nvGrpSpPr>
          <p:grpSpPr>
            <a:xfrm>
              <a:off x="8644292" y="2404313"/>
              <a:ext cx="388881" cy="476389"/>
              <a:chOff x="6570270" y="4782380"/>
              <a:chExt cx="150694" cy="184597"/>
            </a:xfrm>
          </p:grpSpPr>
          <p:sp>
            <p:nvSpPr>
              <p:cNvPr id="659" name="Google Shape;659;p22"/>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2"/>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1" name="Google Shape;661;p22"/>
            <p:cNvGrpSpPr/>
            <p:nvPr/>
          </p:nvGrpSpPr>
          <p:grpSpPr>
            <a:xfrm>
              <a:off x="8568088" y="3840763"/>
              <a:ext cx="306173" cy="451300"/>
              <a:chOff x="6760481" y="4845696"/>
              <a:chExt cx="118644" cy="174875"/>
            </a:xfrm>
          </p:grpSpPr>
          <p:sp>
            <p:nvSpPr>
              <p:cNvPr id="662" name="Google Shape;662;p22"/>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2"/>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4" name="Google Shape;664;p22"/>
            <p:cNvGrpSpPr/>
            <p:nvPr/>
          </p:nvGrpSpPr>
          <p:grpSpPr>
            <a:xfrm>
              <a:off x="8484517" y="3211805"/>
              <a:ext cx="473323" cy="257551"/>
              <a:chOff x="6746852" y="4668372"/>
              <a:chExt cx="183416" cy="99799"/>
            </a:xfrm>
          </p:grpSpPr>
          <p:grpSp>
            <p:nvGrpSpPr>
              <p:cNvPr id="665" name="Google Shape;665;p22"/>
              <p:cNvGrpSpPr/>
              <p:nvPr/>
            </p:nvGrpSpPr>
            <p:grpSpPr>
              <a:xfrm>
                <a:off x="6746852" y="4668372"/>
                <a:ext cx="183416" cy="99799"/>
                <a:chOff x="6746852" y="4668372"/>
                <a:chExt cx="183416" cy="99799"/>
              </a:xfrm>
            </p:grpSpPr>
            <p:sp>
              <p:nvSpPr>
                <p:cNvPr id="666" name="Google Shape;666;p22"/>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2"/>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8" name="Google Shape;668;p22"/>
              <p:cNvGrpSpPr/>
              <p:nvPr/>
            </p:nvGrpSpPr>
            <p:grpSpPr>
              <a:xfrm>
                <a:off x="6840408" y="4698164"/>
                <a:ext cx="18501" cy="57434"/>
                <a:chOff x="6840408" y="4698164"/>
                <a:chExt cx="18501" cy="57434"/>
              </a:xfrm>
            </p:grpSpPr>
            <p:sp>
              <p:nvSpPr>
                <p:cNvPr id="669" name="Google Shape;669;p22"/>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1" name="Google Shape;671;p22"/>
            <p:cNvGrpSpPr/>
            <p:nvPr/>
          </p:nvGrpSpPr>
          <p:grpSpPr>
            <a:xfrm>
              <a:off x="8691317" y="4663505"/>
              <a:ext cx="294803" cy="332072"/>
              <a:chOff x="5656379" y="6000099"/>
              <a:chExt cx="114238" cy="128675"/>
            </a:xfrm>
          </p:grpSpPr>
          <p:sp>
            <p:nvSpPr>
              <p:cNvPr id="672" name="Google Shape;672;p22"/>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2"/>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4" name="Google Shape;674;p22"/>
            <p:cNvSpPr/>
            <p:nvPr/>
          </p:nvSpPr>
          <p:spPr>
            <a:xfrm>
              <a:off x="8362334" y="485531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5" name="Google Shape;675;p22"/>
            <p:cNvGrpSpPr/>
            <p:nvPr/>
          </p:nvGrpSpPr>
          <p:grpSpPr>
            <a:xfrm>
              <a:off x="7511549" y="4798867"/>
              <a:ext cx="534455" cy="253164"/>
              <a:chOff x="5397430" y="6053815"/>
              <a:chExt cx="207105" cy="98099"/>
            </a:xfrm>
          </p:grpSpPr>
          <p:sp>
            <p:nvSpPr>
              <p:cNvPr id="676" name="Google Shape;676;p22"/>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2"/>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678" name="Shape 678"/>
        <p:cNvGrpSpPr/>
        <p:nvPr/>
      </p:nvGrpSpPr>
      <p:grpSpPr>
        <a:xfrm>
          <a:off x="0" y="0"/>
          <a:ext cx="0" cy="0"/>
          <a:chOff x="0" y="0"/>
          <a:chExt cx="0" cy="0"/>
        </a:xfrm>
      </p:grpSpPr>
      <p:grpSp>
        <p:nvGrpSpPr>
          <p:cNvPr id="679" name="Google Shape;679;p23"/>
          <p:cNvGrpSpPr/>
          <p:nvPr/>
        </p:nvGrpSpPr>
        <p:grpSpPr>
          <a:xfrm>
            <a:off x="14599" y="172162"/>
            <a:ext cx="8948010" cy="4909128"/>
            <a:chOff x="14599" y="172162"/>
            <a:chExt cx="8948010" cy="4909128"/>
          </a:xfrm>
        </p:grpSpPr>
        <p:grpSp>
          <p:nvGrpSpPr>
            <p:cNvPr id="680" name="Google Shape;680;p23"/>
            <p:cNvGrpSpPr/>
            <p:nvPr/>
          </p:nvGrpSpPr>
          <p:grpSpPr>
            <a:xfrm>
              <a:off x="351497" y="4765428"/>
              <a:ext cx="241874" cy="241817"/>
              <a:chOff x="5265929" y="6035767"/>
              <a:chExt cx="93728" cy="93702"/>
            </a:xfrm>
          </p:grpSpPr>
          <p:sp>
            <p:nvSpPr>
              <p:cNvPr id="681" name="Google Shape;681;p23"/>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3"/>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3" name="Google Shape;683;p23"/>
            <p:cNvGrpSpPr/>
            <p:nvPr/>
          </p:nvGrpSpPr>
          <p:grpSpPr>
            <a:xfrm>
              <a:off x="8360211" y="4339055"/>
              <a:ext cx="534455" cy="253164"/>
              <a:chOff x="5397430" y="6053815"/>
              <a:chExt cx="207105" cy="98099"/>
            </a:xfrm>
          </p:grpSpPr>
          <p:sp>
            <p:nvSpPr>
              <p:cNvPr id="684" name="Google Shape;684;p23"/>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3"/>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6" name="Google Shape;686;p23"/>
            <p:cNvSpPr/>
            <p:nvPr/>
          </p:nvSpPr>
          <p:spPr>
            <a:xfrm>
              <a:off x="413059" y="4386889"/>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7" name="Google Shape;687;p23"/>
            <p:cNvGrpSpPr/>
            <p:nvPr/>
          </p:nvGrpSpPr>
          <p:grpSpPr>
            <a:xfrm>
              <a:off x="8550691" y="4782618"/>
              <a:ext cx="299920" cy="298672"/>
              <a:chOff x="5350529" y="6217395"/>
              <a:chExt cx="116221" cy="115733"/>
            </a:xfrm>
          </p:grpSpPr>
          <p:grpSp>
            <p:nvGrpSpPr>
              <p:cNvPr id="688" name="Google Shape;688;p23"/>
              <p:cNvGrpSpPr/>
              <p:nvPr/>
            </p:nvGrpSpPr>
            <p:grpSpPr>
              <a:xfrm>
                <a:off x="5350529" y="6217395"/>
                <a:ext cx="116221" cy="115733"/>
                <a:chOff x="5350529" y="6217395"/>
                <a:chExt cx="116221" cy="115733"/>
              </a:xfrm>
            </p:grpSpPr>
            <p:sp>
              <p:nvSpPr>
                <p:cNvPr id="689" name="Google Shape;689;p23"/>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3"/>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1" name="Google Shape;691;p23"/>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2" name="Google Shape;692;p23"/>
            <p:cNvGrpSpPr/>
            <p:nvPr/>
          </p:nvGrpSpPr>
          <p:grpSpPr>
            <a:xfrm>
              <a:off x="8581183" y="3475703"/>
              <a:ext cx="238945" cy="390039"/>
              <a:chOff x="4992770" y="6322046"/>
              <a:chExt cx="92593" cy="151137"/>
            </a:xfrm>
          </p:grpSpPr>
          <p:sp>
            <p:nvSpPr>
              <p:cNvPr id="693" name="Google Shape;693;p23"/>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3"/>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5" name="Google Shape;695;p23"/>
            <p:cNvGrpSpPr/>
            <p:nvPr/>
          </p:nvGrpSpPr>
          <p:grpSpPr>
            <a:xfrm>
              <a:off x="143814" y="3973411"/>
              <a:ext cx="387028" cy="257980"/>
              <a:chOff x="5326596" y="5889225"/>
              <a:chExt cx="149976" cy="99965"/>
            </a:xfrm>
          </p:grpSpPr>
          <p:grpSp>
            <p:nvGrpSpPr>
              <p:cNvPr id="696" name="Google Shape;696;p23"/>
              <p:cNvGrpSpPr/>
              <p:nvPr/>
            </p:nvGrpSpPr>
            <p:grpSpPr>
              <a:xfrm>
                <a:off x="5326596" y="5889225"/>
                <a:ext cx="149976" cy="99965"/>
                <a:chOff x="5326596" y="5889225"/>
                <a:chExt cx="149976" cy="99965"/>
              </a:xfrm>
            </p:grpSpPr>
            <p:sp>
              <p:nvSpPr>
                <p:cNvPr id="697" name="Google Shape;697;p23"/>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3"/>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9" name="Google Shape;699;p23"/>
              <p:cNvGrpSpPr/>
              <p:nvPr/>
            </p:nvGrpSpPr>
            <p:grpSpPr>
              <a:xfrm>
                <a:off x="5403594" y="5917940"/>
                <a:ext cx="19243" cy="47252"/>
                <a:chOff x="5403594" y="5917940"/>
                <a:chExt cx="19243" cy="47252"/>
              </a:xfrm>
            </p:grpSpPr>
            <p:sp>
              <p:nvSpPr>
                <p:cNvPr id="700" name="Google Shape;700;p23"/>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3"/>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02" name="Google Shape;702;p23"/>
            <p:cNvSpPr/>
            <p:nvPr/>
          </p:nvSpPr>
          <p:spPr>
            <a:xfrm>
              <a:off x="8181017" y="487483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3" name="Google Shape;703;p23"/>
            <p:cNvGrpSpPr/>
            <p:nvPr/>
          </p:nvGrpSpPr>
          <p:grpSpPr>
            <a:xfrm>
              <a:off x="263045" y="3170200"/>
              <a:ext cx="330343" cy="514419"/>
              <a:chOff x="5176598" y="6288391"/>
              <a:chExt cx="128010" cy="199333"/>
            </a:xfrm>
          </p:grpSpPr>
          <p:sp>
            <p:nvSpPr>
              <p:cNvPr id="704" name="Google Shape;704;p23"/>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3"/>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6" name="Google Shape;706;p23"/>
            <p:cNvSpPr/>
            <p:nvPr/>
          </p:nvSpPr>
          <p:spPr>
            <a:xfrm>
              <a:off x="8581175" y="4056148"/>
              <a:ext cx="92528" cy="92506"/>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7" name="Google Shape;707;p23"/>
            <p:cNvGrpSpPr/>
            <p:nvPr/>
          </p:nvGrpSpPr>
          <p:grpSpPr>
            <a:xfrm>
              <a:off x="8581185" y="947441"/>
              <a:ext cx="241874" cy="241817"/>
              <a:chOff x="5265929" y="6035767"/>
              <a:chExt cx="93728" cy="93702"/>
            </a:xfrm>
          </p:grpSpPr>
          <p:sp>
            <p:nvSpPr>
              <p:cNvPr id="708" name="Google Shape;708;p23"/>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3"/>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0" name="Google Shape;710;p23"/>
            <p:cNvSpPr/>
            <p:nvPr/>
          </p:nvSpPr>
          <p:spPr>
            <a:xfrm>
              <a:off x="8843859" y="69560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1" name="Google Shape;711;p23"/>
            <p:cNvGrpSpPr/>
            <p:nvPr/>
          </p:nvGrpSpPr>
          <p:grpSpPr>
            <a:xfrm>
              <a:off x="8661846" y="1339428"/>
              <a:ext cx="238945" cy="390039"/>
              <a:chOff x="4992770" y="6322046"/>
              <a:chExt cx="92593" cy="151137"/>
            </a:xfrm>
          </p:grpSpPr>
          <p:sp>
            <p:nvSpPr>
              <p:cNvPr id="712" name="Google Shape;712;p23"/>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3"/>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23"/>
            <p:cNvGrpSpPr/>
            <p:nvPr/>
          </p:nvGrpSpPr>
          <p:grpSpPr>
            <a:xfrm>
              <a:off x="54388" y="203725"/>
              <a:ext cx="306173" cy="451300"/>
              <a:chOff x="6760481" y="4845696"/>
              <a:chExt cx="118644" cy="174875"/>
            </a:xfrm>
          </p:grpSpPr>
          <p:sp>
            <p:nvSpPr>
              <p:cNvPr id="715" name="Google Shape;715;p23"/>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3"/>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7" name="Google Shape;717;p23"/>
            <p:cNvGrpSpPr/>
            <p:nvPr/>
          </p:nvGrpSpPr>
          <p:grpSpPr>
            <a:xfrm>
              <a:off x="954930" y="203717"/>
              <a:ext cx="294803" cy="332072"/>
              <a:chOff x="5656379" y="6000099"/>
              <a:chExt cx="114238" cy="128675"/>
            </a:xfrm>
          </p:grpSpPr>
          <p:sp>
            <p:nvSpPr>
              <p:cNvPr id="718" name="Google Shape;718;p23"/>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3"/>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0" name="Google Shape;720;p23"/>
            <p:cNvSpPr/>
            <p:nvPr/>
          </p:nvSpPr>
          <p:spPr>
            <a:xfrm>
              <a:off x="519784" y="1142403"/>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21" name="Google Shape;721;p23"/>
            <p:cNvGrpSpPr/>
            <p:nvPr/>
          </p:nvGrpSpPr>
          <p:grpSpPr>
            <a:xfrm>
              <a:off x="14599" y="853767"/>
              <a:ext cx="534455" cy="253164"/>
              <a:chOff x="5397430" y="6053815"/>
              <a:chExt cx="207105" cy="98099"/>
            </a:xfrm>
          </p:grpSpPr>
          <p:sp>
            <p:nvSpPr>
              <p:cNvPr id="722" name="Google Shape;722;p23"/>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3"/>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4" name="Google Shape;724;p23"/>
            <p:cNvGrpSpPr/>
            <p:nvPr/>
          </p:nvGrpSpPr>
          <p:grpSpPr>
            <a:xfrm>
              <a:off x="8535482" y="172162"/>
              <a:ext cx="330343" cy="514419"/>
              <a:chOff x="5176598" y="6288391"/>
              <a:chExt cx="128010" cy="199333"/>
            </a:xfrm>
          </p:grpSpPr>
          <p:sp>
            <p:nvSpPr>
              <p:cNvPr id="725" name="Google Shape;725;p23"/>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3"/>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4"/>
          <p:cNvSpPr txBox="1"/>
          <p:nvPr>
            <p:ph idx="1" type="body"/>
          </p:nvPr>
        </p:nvSpPr>
        <p:spPr>
          <a:xfrm>
            <a:off x="722375" y="1187600"/>
            <a:ext cx="7699200" cy="139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62" name="Google Shape;62;p4"/>
          <p:cNvGrpSpPr/>
          <p:nvPr/>
        </p:nvGrpSpPr>
        <p:grpSpPr>
          <a:xfrm>
            <a:off x="8575442" y="170588"/>
            <a:ext cx="388881" cy="476389"/>
            <a:chOff x="6570270" y="4782380"/>
            <a:chExt cx="150694" cy="184597"/>
          </a:xfrm>
        </p:grpSpPr>
        <p:sp>
          <p:nvSpPr>
            <p:cNvPr id="63" name="Google Shape;63;p4"/>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 name="Google Shape;65;p4"/>
          <p:cNvGrpSpPr/>
          <p:nvPr/>
        </p:nvGrpSpPr>
        <p:grpSpPr>
          <a:xfrm>
            <a:off x="8461425" y="1430038"/>
            <a:ext cx="306173" cy="451300"/>
            <a:chOff x="6760481" y="4845696"/>
            <a:chExt cx="118644" cy="174875"/>
          </a:xfrm>
        </p:grpSpPr>
        <p:sp>
          <p:nvSpPr>
            <p:cNvPr id="66" name="Google Shape;66;p4"/>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 name="Google Shape;68;p4"/>
          <p:cNvGrpSpPr/>
          <p:nvPr/>
        </p:nvGrpSpPr>
        <p:grpSpPr>
          <a:xfrm>
            <a:off x="8533217" y="987455"/>
            <a:ext cx="473323" cy="257551"/>
            <a:chOff x="6746852" y="4668372"/>
            <a:chExt cx="183416" cy="99799"/>
          </a:xfrm>
        </p:grpSpPr>
        <p:grpSp>
          <p:nvGrpSpPr>
            <p:cNvPr id="69" name="Google Shape;69;p4"/>
            <p:cNvGrpSpPr/>
            <p:nvPr/>
          </p:nvGrpSpPr>
          <p:grpSpPr>
            <a:xfrm>
              <a:off x="6746852" y="4668372"/>
              <a:ext cx="183416" cy="99799"/>
              <a:chOff x="6746852" y="4668372"/>
              <a:chExt cx="183416" cy="99799"/>
            </a:xfrm>
          </p:grpSpPr>
          <p:sp>
            <p:nvSpPr>
              <p:cNvPr id="70" name="Google Shape;70;p4"/>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 name="Google Shape;72;p4"/>
            <p:cNvGrpSpPr/>
            <p:nvPr/>
          </p:nvGrpSpPr>
          <p:grpSpPr>
            <a:xfrm>
              <a:off x="6840408" y="4698164"/>
              <a:ext cx="18501" cy="57434"/>
              <a:chOff x="6840408" y="4698164"/>
              <a:chExt cx="18501" cy="57434"/>
            </a:xfrm>
          </p:grpSpPr>
          <p:sp>
            <p:nvSpPr>
              <p:cNvPr id="73" name="Google Shape;73;p4"/>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5" name="Google Shape;75;p4"/>
          <p:cNvGrpSpPr/>
          <p:nvPr/>
        </p:nvGrpSpPr>
        <p:grpSpPr>
          <a:xfrm>
            <a:off x="7949280" y="132030"/>
            <a:ext cx="294803" cy="332072"/>
            <a:chOff x="5656379" y="6000099"/>
            <a:chExt cx="114238" cy="128675"/>
          </a:xfrm>
        </p:grpSpPr>
        <p:sp>
          <p:nvSpPr>
            <p:cNvPr id="76" name="Google Shape;76;p4"/>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 name="Google Shape;78;p4"/>
          <p:cNvSpPr/>
          <p:nvPr/>
        </p:nvSpPr>
        <p:spPr>
          <a:xfrm>
            <a:off x="8866246" y="1525790"/>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 name="Google Shape;79;p4"/>
          <p:cNvGrpSpPr/>
          <p:nvPr/>
        </p:nvGrpSpPr>
        <p:grpSpPr>
          <a:xfrm>
            <a:off x="8502661" y="2066405"/>
            <a:ext cx="534455" cy="253164"/>
            <a:chOff x="5397430" y="6053815"/>
            <a:chExt cx="207105" cy="98099"/>
          </a:xfrm>
        </p:grpSpPr>
        <p:sp>
          <p:nvSpPr>
            <p:cNvPr id="80" name="Google Shape;80;p4"/>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4"/>
          <p:cNvSpPr/>
          <p:nvPr/>
        </p:nvSpPr>
        <p:spPr>
          <a:xfrm>
            <a:off x="8339609" y="170590"/>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5"/>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5"/>
          <p:cNvSpPr txBox="1"/>
          <p:nvPr>
            <p:ph idx="1" type="subTitle"/>
          </p:nvPr>
        </p:nvSpPr>
        <p:spPr>
          <a:xfrm>
            <a:off x="1071587" y="1904025"/>
            <a:ext cx="3178200" cy="2052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
          <p:cNvSpPr txBox="1"/>
          <p:nvPr>
            <p:ph idx="2" type="subTitle"/>
          </p:nvPr>
        </p:nvSpPr>
        <p:spPr>
          <a:xfrm>
            <a:off x="4894211" y="1904025"/>
            <a:ext cx="3178200" cy="2052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 name="Google Shape;87;p5"/>
          <p:cNvGrpSpPr/>
          <p:nvPr/>
        </p:nvGrpSpPr>
        <p:grpSpPr>
          <a:xfrm>
            <a:off x="95871" y="97148"/>
            <a:ext cx="9096720" cy="4936534"/>
            <a:chOff x="95871" y="97148"/>
            <a:chExt cx="9096720" cy="4936534"/>
          </a:xfrm>
        </p:grpSpPr>
        <p:grpSp>
          <p:nvGrpSpPr>
            <p:cNvPr id="88" name="Google Shape;88;p5"/>
            <p:cNvGrpSpPr/>
            <p:nvPr/>
          </p:nvGrpSpPr>
          <p:grpSpPr>
            <a:xfrm>
              <a:off x="152410" y="418591"/>
              <a:ext cx="241874" cy="241817"/>
              <a:chOff x="5265929" y="6035767"/>
              <a:chExt cx="93728" cy="93702"/>
            </a:xfrm>
          </p:grpSpPr>
          <p:sp>
            <p:nvSpPr>
              <p:cNvPr id="89" name="Google Shape;89;p5"/>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5"/>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 name="Google Shape;91;p5"/>
            <p:cNvGrpSpPr/>
            <p:nvPr/>
          </p:nvGrpSpPr>
          <p:grpSpPr>
            <a:xfrm>
              <a:off x="95886" y="1461642"/>
              <a:ext cx="534455" cy="253164"/>
              <a:chOff x="5397430" y="6053815"/>
              <a:chExt cx="207105" cy="98099"/>
            </a:xfrm>
          </p:grpSpPr>
          <p:sp>
            <p:nvSpPr>
              <p:cNvPr id="92" name="Google Shape;92;p5"/>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4" name="Google Shape;94;p5"/>
            <p:cNvSpPr/>
            <p:nvPr/>
          </p:nvSpPr>
          <p:spPr>
            <a:xfrm>
              <a:off x="456134" y="16675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 name="Google Shape;95;p5"/>
            <p:cNvGrpSpPr/>
            <p:nvPr/>
          </p:nvGrpSpPr>
          <p:grpSpPr>
            <a:xfrm>
              <a:off x="8631517" y="2710488"/>
              <a:ext cx="388881" cy="476389"/>
              <a:chOff x="6570270" y="4782380"/>
              <a:chExt cx="150694" cy="184597"/>
            </a:xfrm>
          </p:grpSpPr>
          <p:sp>
            <p:nvSpPr>
              <p:cNvPr id="96" name="Google Shape;96;p5"/>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 name="Google Shape;98;p5"/>
            <p:cNvGrpSpPr/>
            <p:nvPr/>
          </p:nvGrpSpPr>
          <p:grpSpPr>
            <a:xfrm>
              <a:off x="8559725" y="3814488"/>
              <a:ext cx="306173" cy="451300"/>
              <a:chOff x="6760481" y="4845696"/>
              <a:chExt cx="118644" cy="174875"/>
            </a:xfrm>
          </p:grpSpPr>
          <p:sp>
            <p:nvSpPr>
              <p:cNvPr id="99" name="Google Shape;99;p5"/>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 name="Google Shape;101;p5"/>
            <p:cNvGrpSpPr/>
            <p:nvPr/>
          </p:nvGrpSpPr>
          <p:grpSpPr>
            <a:xfrm>
              <a:off x="8719267" y="3497868"/>
              <a:ext cx="473323" cy="257551"/>
              <a:chOff x="6746852" y="4668372"/>
              <a:chExt cx="183416" cy="99799"/>
            </a:xfrm>
          </p:grpSpPr>
          <p:grpSp>
            <p:nvGrpSpPr>
              <p:cNvPr id="102" name="Google Shape;102;p5"/>
              <p:cNvGrpSpPr/>
              <p:nvPr/>
            </p:nvGrpSpPr>
            <p:grpSpPr>
              <a:xfrm>
                <a:off x="6746852" y="4668372"/>
                <a:ext cx="183416" cy="99799"/>
                <a:chOff x="6746852" y="4668372"/>
                <a:chExt cx="183416" cy="99799"/>
              </a:xfrm>
            </p:grpSpPr>
            <p:sp>
              <p:nvSpPr>
                <p:cNvPr id="103" name="Google Shape;103;p5"/>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 name="Google Shape;105;p5"/>
              <p:cNvGrpSpPr/>
              <p:nvPr/>
            </p:nvGrpSpPr>
            <p:grpSpPr>
              <a:xfrm>
                <a:off x="6840408" y="4698164"/>
                <a:ext cx="18501" cy="57434"/>
                <a:chOff x="6840408" y="4698164"/>
                <a:chExt cx="18501" cy="57434"/>
              </a:xfrm>
            </p:grpSpPr>
            <p:sp>
              <p:nvSpPr>
                <p:cNvPr id="106" name="Google Shape;106;p5"/>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8" name="Google Shape;108;p5"/>
            <p:cNvGrpSpPr/>
            <p:nvPr/>
          </p:nvGrpSpPr>
          <p:grpSpPr>
            <a:xfrm>
              <a:off x="396928" y="2254918"/>
              <a:ext cx="299920" cy="298672"/>
              <a:chOff x="5350529" y="6217395"/>
              <a:chExt cx="116221" cy="115733"/>
            </a:xfrm>
          </p:grpSpPr>
          <p:grpSp>
            <p:nvGrpSpPr>
              <p:cNvPr id="109" name="Google Shape;109;p5"/>
              <p:cNvGrpSpPr/>
              <p:nvPr/>
            </p:nvGrpSpPr>
            <p:grpSpPr>
              <a:xfrm>
                <a:off x="5350529" y="6217395"/>
                <a:ext cx="116221" cy="115733"/>
                <a:chOff x="5350529" y="6217395"/>
                <a:chExt cx="116221" cy="115733"/>
              </a:xfrm>
            </p:grpSpPr>
            <p:sp>
              <p:nvSpPr>
                <p:cNvPr id="110" name="Google Shape;110;p5"/>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2" name="Google Shape;112;p5"/>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 name="Google Shape;113;p5"/>
            <p:cNvGrpSpPr/>
            <p:nvPr/>
          </p:nvGrpSpPr>
          <p:grpSpPr>
            <a:xfrm>
              <a:off x="95871" y="824078"/>
              <a:ext cx="238945" cy="390039"/>
              <a:chOff x="4992770" y="6322046"/>
              <a:chExt cx="92593" cy="151137"/>
            </a:xfrm>
          </p:grpSpPr>
          <p:sp>
            <p:nvSpPr>
              <p:cNvPr id="114" name="Google Shape;114;p5"/>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 name="Google Shape;116;p5"/>
            <p:cNvGrpSpPr/>
            <p:nvPr/>
          </p:nvGrpSpPr>
          <p:grpSpPr>
            <a:xfrm>
              <a:off x="7927980" y="4701605"/>
              <a:ext cx="294803" cy="332072"/>
              <a:chOff x="5656379" y="6000099"/>
              <a:chExt cx="114238" cy="128675"/>
            </a:xfrm>
          </p:grpSpPr>
          <p:sp>
            <p:nvSpPr>
              <p:cNvPr id="117" name="Google Shape;117;p5"/>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 name="Google Shape;119;p5"/>
            <p:cNvGrpSpPr/>
            <p:nvPr/>
          </p:nvGrpSpPr>
          <p:grpSpPr>
            <a:xfrm>
              <a:off x="1071564" y="97148"/>
              <a:ext cx="387028" cy="257980"/>
              <a:chOff x="5326596" y="5889225"/>
              <a:chExt cx="149976" cy="99965"/>
            </a:xfrm>
          </p:grpSpPr>
          <p:grpSp>
            <p:nvGrpSpPr>
              <p:cNvPr id="120" name="Google Shape;120;p5"/>
              <p:cNvGrpSpPr/>
              <p:nvPr/>
            </p:nvGrpSpPr>
            <p:grpSpPr>
              <a:xfrm>
                <a:off x="5326596" y="5889225"/>
                <a:ext cx="149976" cy="99965"/>
                <a:chOff x="5326596" y="5889225"/>
                <a:chExt cx="149976" cy="99965"/>
              </a:xfrm>
            </p:grpSpPr>
            <p:sp>
              <p:nvSpPr>
                <p:cNvPr id="121" name="Google Shape;121;p5"/>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5"/>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 name="Google Shape;123;p5"/>
              <p:cNvGrpSpPr/>
              <p:nvPr/>
            </p:nvGrpSpPr>
            <p:grpSpPr>
              <a:xfrm>
                <a:off x="5403594" y="5917940"/>
                <a:ext cx="19243" cy="47252"/>
                <a:chOff x="5403594" y="5917940"/>
                <a:chExt cx="19243" cy="47252"/>
              </a:xfrm>
            </p:grpSpPr>
            <p:sp>
              <p:nvSpPr>
                <p:cNvPr id="124" name="Google Shape;124;p5"/>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5"/>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6" name="Google Shape;126;p5"/>
            <p:cNvSpPr/>
            <p:nvPr/>
          </p:nvSpPr>
          <p:spPr>
            <a:xfrm>
              <a:off x="193442" y="201636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7" name="Google Shape;127;p5"/>
            <p:cNvGrpSpPr/>
            <p:nvPr/>
          </p:nvGrpSpPr>
          <p:grpSpPr>
            <a:xfrm>
              <a:off x="8640630" y="2254933"/>
              <a:ext cx="236737" cy="244155"/>
              <a:chOff x="5610469" y="5819970"/>
              <a:chExt cx="91737" cy="94608"/>
            </a:xfrm>
          </p:grpSpPr>
          <p:sp>
            <p:nvSpPr>
              <p:cNvPr id="128" name="Google Shape;128;p5"/>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5"/>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0" name="Google Shape;130;p5"/>
            <p:cNvSpPr/>
            <p:nvPr/>
          </p:nvSpPr>
          <p:spPr>
            <a:xfrm>
              <a:off x="8521771" y="489341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1" name="Google Shape;131;p5"/>
            <p:cNvGrpSpPr/>
            <p:nvPr/>
          </p:nvGrpSpPr>
          <p:grpSpPr>
            <a:xfrm>
              <a:off x="8445586" y="4509380"/>
              <a:ext cx="534455" cy="253164"/>
              <a:chOff x="5397430" y="6053815"/>
              <a:chExt cx="207105" cy="98099"/>
            </a:xfrm>
          </p:grpSpPr>
          <p:sp>
            <p:nvSpPr>
              <p:cNvPr id="132" name="Google Shape;132;p5"/>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5"/>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6"/>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36" name="Google Shape;136;p6"/>
          <p:cNvGrpSpPr/>
          <p:nvPr/>
        </p:nvGrpSpPr>
        <p:grpSpPr>
          <a:xfrm>
            <a:off x="109761" y="179778"/>
            <a:ext cx="674273" cy="1392266"/>
            <a:chOff x="109761" y="179778"/>
            <a:chExt cx="674273" cy="1392266"/>
          </a:xfrm>
        </p:grpSpPr>
        <p:grpSp>
          <p:nvGrpSpPr>
            <p:cNvPr id="137" name="Google Shape;137;p6"/>
            <p:cNvGrpSpPr/>
            <p:nvPr/>
          </p:nvGrpSpPr>
          <p:grpSpPr>
            <a:xfrm>
              <a:off x="542160" y="179778"/>
              <a:ext cx="241874" cy="241817"/>
              <a:chOff x="5265929" y="6035767"/>
              <a:chExt cx="93728" cy="93702"/>
            </a:xfrm>
          </p:grpSpPr>
          <p:sp>
            <p:nvSpPr>
              <p:cNvPr id="138" name="Google Shape;138;p6"/>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0" name="Google Shape;140;p6"/>
            <p:cNvGrpSpPr/>
            <p:nvPr/>
          </p:nvGrpSpPr>
          <p:grpSpPr>
            <a:xfrm>
              <a:off x="109761" y="1318880"/>
              <a:ext cx="534455" cy="253164"/>
              <a:chOff x="5397430" y="6053815"/>
              <a:chExt cx="207105" cy="98099"/>
            </a:xfrm>
          </p:grpSpPr>
          <p:sp>
            <p:nvSpPr>
              <p:cNvPr id="141" name="Google Shape;141;p6"/>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3" name="Google Shape;143;p6"/>
            <p:cNvSpPr/>
            <p:nvPr/>
          </p:nvSpPr>
          <p:spPr>
            <a:xfrm>
              <a:off x="205622" y="30285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4" name="Google Shape;144;p6"/>
            <p:cNvGrpSpPr/>
            <p:nvPr/>
          </p:nvGrpSpPr>
          <p:grpSpPr>
            <a:xfrm>
              <a:off x="303196" y="675216"/>
              <a:ext cx="238945" cy="390039"/>
              <a:chOff x="4992770" y="6322046"/>
              <a:chExt cx="92593" cy="151137"/>
            </a:xfrm>
          </p:grpSpPr>
          <p:sp>
            <p:nvSpPr>
              <p:cNvPr id="145" name="Google Shape;145;p6"/>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7" name="Google Shape;147;p6"/>
          <p:cNvGrpSpPr/>
          <p:nvPr/>
        </p:nvGrpSpPr>
        <p:grpSpPr>
          <a:xfrm>
            <a:off x="8150427" y="3365118"/>
            <a:ext cx="897576" cy="1763798"/>
            <a:chOff x="8150427" y="3365118"/>
            <a:chExt cx="897576" cy="1763798"/>
          </a:xfrm>
        </p:grpSpPr>
        <p:grpSp>
          <p:nvGrpSpPr>
            <p:cNvPr id="148" name="Google Shape;148;p6"/>
            <p:cNvGrpSpPr/>
            <p:nvPr/>
          </p:nvGrpSpPr>
          <p:grpSpPr>
            <a:xfrm>
              <a:off x="8646182" y="3856137"/>
              <a:ext cx="330343" cy="514419"/>
              <a:chOff x="5176598" y="6288391"/>
              <a:chExt cx="128010" cy="199333"/>
            </a:xfrm>
          </p:grpSpPr>
          <p:sp>
            <p:nvSpPr>
              <p:cNvPr id="149" name="Google Shape;149;p6"/>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6"/>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 name="Google Shape;151;p6"/>
            <p:cNvGrpSpPr/>
            <p:nvPr/>
          </p:nvGrpSpPr>
          <p:grpSpPr>
            <a:xfrm rot="-2993399">
              <a:off x="8268542" y="4640813"/>
              <a:ext cx="306178" cy="451290"/>
              <a:chOff x="6760481" y="4845696"/>
              <a:chExt cx="118644" cy="174875"/>
            </a:xfrm>
          </p:grpSpPr>
          <p:sp>
            <p:nvSpPr>
              <p:cNvPr id="152" name="Google Shape;152;p6"/>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6"/>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 name="Google Shape;154;p6"/>
            <p:cNvGrpSpPr/>
            <p:nvPr/>
          </p:nvGrpSpPr>
          <p:grpSpPr>
            <a:xfrm>
              <a:off x="8574679" y="3365118"/>
              <a:ext cx="473323" cy="257551"/>
              <a:chOff x="6746852" y="4668372"/>
              <a:chExt cx="183416" cy="99799"/>
            </a:xfrm>
          </p:grpSpPr>
          <p:grpSp>
            <p:nvGrpSpPr>
              <p:cNvPr id="155" name="Google Shape;155;p6"/>
              <p:cNvGrpSpPr/>
              <p:nvPr/>
            </p:nvGrpSpPr>
            <p:grpSpPr>
              <a:xfrm>
                <a:off x="6746852" y="4668372"/>
                <a:ext cx="183416" cy="99799"/>
                <a:chOff x="6746852" y="4668372"/>
                <a:chExt cx="183416" cy="99799"/>
              </a:xfrm>
            </p:grpSpPr>
            <p:sp>
              <p:nvSpPr>
                <p:cNvPr id="156" name="Google Shape;156;p6"/>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6"/>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 name="Google Shape;158;p6"/>
              <p:cNvGrpSpPr/>
              <p:nvPr/>
            </p:nvGrpSpPr>
            <p:grpSpPr>
              <a:xfrm>
                <a:off x="6840408" y="4698164"/>
                <a:ext cx="18501" cy="57434"/>
                <a:chOff x="6840408" y="4698164"/>
                <a:chExt cx="18501" cy="57434"/>
              </a:xfrm>
            </p:grpSpPr>
            <p:sp>
              <p:nvSpPr>
                <p:cNvPr id="159" name="Google Shape;159;p6"/>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6"/>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61" name="Google Shape;161;p6"/>
            <p:cNvSpPr/>
            <p:nvPr/>
          </p:nvSpPr>
          <p:spPr>
            <a:xfrm>
              <a:off x="8741196" y="471646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7"/>
          <p:cNvSpPr txBox="1"/>
          <p:nvPr>
            <p:ph type="title"/>
          </p:nvPr>
        </p:nvSpPr>
        <p:spPr>
          <a:xfrm>
            <a:off x="722375" y="539500"/>
            <a:ext cx="7699200" cy="576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 name="Google Shape;164;p7"/>
          <p:cNvSpPr txBox="1"/>
          <p:nvPr>
            <p:ph idx="1" type="body"/>
          </p:nvPr>
        </p:nvSpPr>
        <p:spPr>
          <a:xfrm>
            <a:off x="4070075" y="1764925"/>
            <a:ext cx="4351500" cy="2262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65" name="Google Shape;165;p7"/>
          <p:cNvSpPr/>
          <p:nvPr>
            <p:ph idx="2" type="pic"/>
          </p:nvPr>
        </p:nvSpPr>
        <p:spPr>
          <a:xfrm>
            <a:off x="722375" y="1476625"/>
            <a:ext cx="2838600" cy="2838600"/>
          </a:xfrm>
          <a:prstGeom prst="ellipse">
            <a:avLst/>
          </a:prstGeom>
          <a:noFill/>
          <a:ln>
            <a:noFill/>
          </a:ln>
        </p:spPr>
      </p:sp>
      <p:grpSp>
        <p:nvGrpSpPr>
          <p:cNvPr id="166" name="Google Shape;166;p7"/>
          <p:cNvGrpSpPr/>
          <p:nvPr/>
        </p:nvGrpSpPr>
        <p:grpSpPr>
          <a:xfrm>
            <a:off x="7948254" y="3502000"/>
            <a:ext cx="1134306" cy="1431894"/>
            <a:chOff x="7948254" y="3502000"/>
            <a:chExt cx="1134306" cy="1431894"/>
          </a:xfrm>
        </p:grpSpPr>
        <p:grpSp>
          <p:nvGrpSpPr>
            <p:cNvPr id="167" name="Google Shape;167;p7"/>
            <p:cNvGrpSpPr/>
            <p:nvPr/>
          </p:nvGrpSpPr>
          <p:grpSpPr>
            <a:xfrm>
              <a:off x="8540145" y="4386225"/>
              <a:ext cx="330343" cy="514419"/>
              <a:chOff x="5176598" y="6288391"/>
              <a:chExt cx="128010" cy="199333"/>
            </a:xfrm>
          </p:grpSpPr>
          <p:sp>
            <p:nvSpPr>
              <p:cNvPr id="168" name="Google Shape;168;p7"/>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0" name="Google Shape;170;p7"/>
            <p:cNvGrpSpPr/>
            <p:nvPr/>
          </p:nvGrpSpPr>
          <p:grpSpPr>
            <a:xfrm rot="-2993399">
              <a:off x="8658267" y="3538813"/>
              <a:ext cx="306178" cy="451290"/>
              <a:chOff x="6760481" y="4845696"/>
              <a:chExt cx="118644" cy="174875"/>
            </a:xfrm>
          </p:grpSpPr>
          <p:sp>
            <p:nvSpPr>
              <p:cNvPr id="171" name="Google Shape;171;p7"/>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3" name="Google Shape;173;p7"/>
            <p:cNvGrpSpPr/>
            <p:nvPr/>
          </p:nvGrpSpPr>
          <p:grpSpPr>
            <a:xfrm>
              <a:off x="7948254" y="4676343"/>
              <a:ext cx="473323" cy="257551"/>
              <a:chOff x="6746852" y="4668372"/>
              <a:chExt cx="183416" cy="99799"/>
            </a:xfrm>
          </p:grpSpPr>
          <p:grpSp>
            <p:nvGrpSpPr>
              <p:cNvPr id="174" name="Google Shape;174;p7"/>
              <p:cNvGrpSpPr/>
              <p:nvPr/>
            </p:nvGrpSpPr>
            <p:grpSpPr>
              <a:xfrm>
                <a:off x="6746852" y="4668372"/>
                <a:ext cx="183416" cy="99799"/>
                <a:chOff x="6746852" y="4668372"/>
                <a:chExt cx="183416" cy="99799"/>
              </a:xfrm>
            </p:grpSpPr>
            <p:sp>
              <p:nvSpPr>
                <p:cNvPr id="175" name="Google Shape;175;p7"/>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 name="Google Shape;177;p7"/>
              <p:cNvGrpSpPr/>
              <p:nvPr/>
            </p:nvGrpSpPr>
            <p:grpSpPr>
              <a:xfrm>
                <a:off x="6840408" y="4698164"/>
                <a:ext cx="18501" cy="57434"/>
                <a:chOff x="6840408" y="4698164"/>
                <a:chExt cx="18501" cy="57434"/>
              </a:xfrm>
            </p:grpSpPr>
            <p:sp>
              <p:nvSpPr>
                <p:cNvPr id="178" name="Google Shape;178;p7"/>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0" name="Google Shape;180;p7"/>
            <p:cNvSpPr/>
            <p:nvPr/>
          </p:nvSpPr>
          <p:spPr>
            <a:xfrm>
              <a:off x="8741196" y="4136440"/>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1" name="Shape 181"/>
        <p:cNvGrpSpPr/>
        <p:nvPr/>
      </p:nvGrpSpPr>
      <p:grpSpPr>
        <a:xfrm>
          <a:off x="0" y="0"/>
          <a:ext cx="0" cy="0"/>
          <a:chOff x="0" y="0"/>
          <a:chExt cx="0" cy="0"/>
        </a:xfrm>
      </p:grpSpPr>
      <p:sp>
        <p:nvSpPr>
          <p:cNvPr id="182" name="Google Shape;182;p8"/>
          <p:cNvSpPr txBox="1"/>
          <p:nvPr>
            <p:ph type="title"/>
          </p:nvPr>
        </p:nvSpPr>
        <p:spPr>
          <a:xfrm>
            <a:off x="1339050" y="1770100"/>
            <a:ext cx="6465900" cy="1644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83" name="Google Shape;183;p8"/>
          <p:cNvGrpSpPr/>
          <p:nvPr/>
        </p:nvGrpSpPr>
        <p:grpSpPr>
          <a:xfrm>
            <a:off x="168960" y="127128"/>
            <a:ext cx="8791101" cy="4940765"/>
            <a:chOff x="168960" y="127128"/>
            <a:chExt cx="8791101" cy="4940765"/>
          </a:xfrm>
        </p:grpSpPr>
        <p:grpSp>
          <p:nvGrpSpPr>
            <p:cNvPr id="184" name="Google Shape;184;p8"/>
            <p:cNvGrpSpPr/>
            <p:nvPr/>
          </p:nvGrpSpPr>
          <p:grpSpPr>
            <a:xfrm>
              <a:off x="168960" y="4274816"/>
              <a:ext cx="241874" cy="241817"/>
              <a:chOff x="5265929" y="6035767"/>
              <a:chExt cx="93728" cy="93702"/>
            </a:xfrm>
          </p:grpSpPr>
          <p:sp>
            <p:nvSpPr>
              <p:cNvPr id="185" name="Google Shape;185;p8"/>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8"/>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 name="Google Shape;187;p8"/>
            <p:cNvGrpSpPr/>
            <p:nvPr/>
          </p:nvGrpSpPr>
          <p:grpSpPr>
            <a:xfrm>
              <a:off x="8421636" y="171430"/>
              <a:ext cx="534455" cy="253164"/>
              <a:chOff x="5397430" y="6053815"/>
              <a:chExt cx="207105" cy="98099"/>
            </a:xfrm>
          </p:grpSpPr>
          <p:sp>
            <p:nvSpPr>
              <p:cNvPr id="188" name="Google Shape;188;p8"/>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8"/>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0" name="Google Shape;190;p8"/>
            <p:cNvSpPr/>
            <p:nvPr/>
          </p:nvSpPr>
          <p:spPr>
            <a:xfrm>
              <a:off x="509834" y="451662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1" name="Google Shape;191;p8"/>
            <p:cNvGrpSpPr/>
            <p:nvPr/>
          </p:nvGrpSpPr>
          <p:grpSpPr>
            <a:xfrm>
              <a:off x="478953" y="4758568"/>
              <a:ext cx="299920" cy="298672"/>
              <a:chOff x="5350529" y="6217395"/>
              <a:chExt cx="116221" cy="115733"/>
            </a:xfrm>
          </p:grpSpPr>
          <p:grpSp>
            <p:nvGrpSpPr>
              <p:cNvPr id="192" name="Google Shape;192;p8"/>
              <p:cNvGrpSpPr/>
              <p:nvPr/>
            </p:nvGrpSpPr>
            <p:grpSpPr>
              <a:xfrm>
                <a:off x="5350529" y="6217395"/>
                <a:ext cx="116221" cy="115733"/>
                <a:chOff x="5350529" y="6217395"/>
                <a:chExt cx="116221" cy="115733"/>
              </a:xfrm>
            </p:grpSpPr>
            <p:sp>
              <p:nvSpPr>
                <p:cNvPr id="193" name="Google Shape;193;p8"/>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5" name="Google Shape;195;p8"/>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6" name="Google Shape;196;p8"/>
            <p:cNvGrpSpPr/>
            <p:nvPr/>
          </p:nvGrpSpPr>
          <p:grpSpPr>
            <a:xfrm>
              <a:off x="1100096" y="4569128"/>
              <a:ext cx="238945" cy="390039"/>
              <a:chOff x="4992770" y="6322046"/>
              <a:chExt cx="92593" cy="151137"/>
            </a:xfrm>
          </p:grpSpPr>
          <p:sp>
            <p:nvSpPr>
              <p:cNvPr id="197" name="Google Shape;197;p8"/>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9" name="Google Shape;199;p8"/>
            <p:cNvGrpSpPr/>
            <p:nvPr/>
          </p:nvGrpSpPr>
          <p:grpSpPr>
            <a:xfrm>
              <a:off x="909939" y="193161"/>
              <a:ext cx="387028" cy="257980"/>
              <a:chOff x="5326596" y="5889225"/>
              <a:chExt cx="149976" cy="99965"/>
            </a:xfrm>
          </p:grpSpPr>
          <p:grpSp>
            <p:nvGrpSpPr>
              <p:cNvPr id="200" name="Google Shape;200;p8"/>
              <p:cNvGrpSpPr/>
              <p:nvPr/>
            </p:nvGrpSpPr>
            <p:grpSpPr>
              <a:xfrm>
                <a:off x="5326596" y="5889225"/>
                <a:ext cx="149976" cy="99965"/>
                <a:chOff x="5326596" y="5889225"/>
                <a:chExt cx="149976" cy="99965"/>
              </a:xfrm>
            </p:grpSpPr>
            <p:sp>
              <p:nvSpPr>
                <p:cNvPr id="201" name="Google Shape;201;p8"/>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3" name="Google Shape;203;p8"/>
              <p:cNvGrpSpPr/>
              <p:nvPr/>
            </p:nvGrpSpPr>
            <p:grpSpPr>
              <a:xfrm>
                <a:off x="5403594" y="5917940"/>
                <a:ext cx="19243" cy="47252"/>
                <a:chOff x="5403594" y="5917940"/>
                <a:chExt cx="19243" cy="47252"/>
              </a:xfrm>
            </p:grpSpPr>
            <p:sp>
              <p:nvSpPr>
                <p:cNvPr id="204" name="Google Shape;204;p8"/>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06" name="Google Shape;206;p8"/>
            <p:cNvSpPr/>
            <p:nvPr/>
          </p:nvSpPr>
          <p:spPr>
            <a:xfrm>
              <a:off x="8377125" y="4492625"/>
              <a:ext cx="118708" cy="118680"/>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7" name="Google Shape;207;p8"/>
            <p:cNvGrpSpPr/>
            <p:nvPr/>
          </p:nvGrpSpPr>
          <p:grpSpPr>
            <a:xfrm>
              <a:off x="294942" y="547351"/>
              <a:ext cx="388881" cy="476389"/>
              <a:chOff x="6570270" y="4782380"/>
              <a:chExt cx="150694" cy="184597"/>
            </a:xfrm>
          </p:grpSpPr>
          <p:sp>
            <p:nvSpPr>
              <p:cNvPr id="208" name="Google Shape;208;p8"/>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0" name="Google Shape;210;p8"/>
            <p:cNvGrpSpPr/>
            <p:nvPr/>
          </p:nvGrpSpPr>
          <p:grpSpPr>
            <a:xfrm>
              <a:off x="223680" y="1213380"/>
              <a:ext cx="294803" cy="332072"/>
              <a:chOff x="5656379" y="6000099"/>
              <a:chExt cx="114238" cy="128675"/>
            </a:xfrm>
          </p:grpSpPr>
          <p:sp>
            <p:nvSpPr>
              <p:cNvPr id="211" name="Google Shape;211;p8"/>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3" name="Google Shape;213;p8"/>
            <p:cNvSpPr/>
            <p:nvPr/>
          </p:nvSpPr>
          <p:spPr>
            <a:xfrm>
              <a:off x="223667" y="42458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4" name="Google Shape;214;p8"/>
            <p:cNvGrpSpPr/>
            <p:nvPr/>
          </p:nvGrpSpPr>
          <p:grpSpPr>
            <a:xfrm>
              <a:off x="8558120" y="4553475"/>
              <a:ext cx="330343" cy="514419"/>
              <a:chOff x="5176598" y="6288391"/>
              <a:chExt cx="128010" cy="199333"/>
            </a:xfrm>
          </p:grpSpPr>
          <p:sp>
            <p:nvSpPr>
              <p:cNvPr id="215" name="Google Shape;215;p8"/>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7" name="Google Shape;217;p8"/>
            <p:cNvGrpSpPr/>
            <p:nvPr/>
          </p:nvGrpSpPr>
          <p:grpSpPr>
            <a:xfrm rot="-2993399">
              <a:off x="8535767" y="3786725"/>
              <a:ext cx="306178" cy="451290"/>
              <a:chOff x="6760481" y="4845696"/>
              <a:chExt cx="118644" cy="174875"/>
            </a:xfrm>
          </p:grpSpPr>
          <p:sp>
            <p:nvSpPr>
              <p:cNvPr id="218" name="Google Shape;218;p8"/>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8"/>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0" name="Google Shape;220;p8"/>
            <p:cNvGrpSpPr/>
            <p:nvPr/>
          </p:nvGrpSpPr>
          <p:grpSpPr>
            <a:xfrm>
              <a:off x="7761392" y="4635368"/>
              <a:ext cx="473323" cy="257551"/>
              <a:chOff x="6746852" y="4668372"/>
              <a:chExt cx="183416" cy="99799"/>
            </a:xfrm>
          </p:grpSpPr>
          <p:grpSp>
            <p:nvGrpSpPr>
              <p:cNvPr id="221" name="Google Shape;221;p8"/>
              <p:cNvGrpSpPr/>
              <p:nvPr/>
            </p:nvGrpSpPr>
            <p:grpSpPr>
              <a:xfrm>
                <a:off x="6746852" y="4668372"/>
                <a:ext cx="183416" cy="99799"/>
                <a:chOff x="6746852" y="4668372"/>
                <a:chExt cx="183416" cy="99799"/>
              </a:xfrm>
            </p:grpSpPr>
            <p:sp>
              <p:nvSpPr>
                <p:cNvPr id="222" name="Google Shape;222;p8"/>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8"/>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4" name="Google Shape;224;p8"/>
              <p:cNvGrpSpPr/>
              <p:nvPr/>
            </p:nvGrpSpPr>
            <p:grpSpPr>
              <a:xfrm>
                <a:off x="6840408" y="4698164"/>
                <a:ext cx="18501" cy="57434"/>
                <a:chOff x="6840408" y="4698164"/>
                <a:chExt cx="18501" cy="57434"/>
              </a:xfrm>
            </p:grpSpPr>
            <p:sp>
              <p:nvSpPr>
                <p:cNvPr id="225" name="Google Shape;225;p8"/>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8"/>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27" name="Google Shape;227;p8"/>
            <p:cNvSpPr/>
            <p:nvPr/>
          </p:nvSpPr>
          <p:spPr>
            <a:xfrm>
              <a:off x="8717559" y="3500490"/>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8" name="Google Shape;228;p8"/>
            <p:cNvGrpSpPr/>
            <p:nvPr/>
          </p:nvGrpSpPr>
          <p:grpSpPr>
            <a:xfrm>
              <a:off x="8714235" y="844916"/>
              <a:ext cx="241874" cy="241817"/>
              <a:chOff x="5265929" y="6035767"/>
              <a:chExt cx="93728" cy="93702"/>
            </a:xfrm>
          </p:grpSpPr>
          <p:sp>
            <p:nvSpPr>
              <p:cNvPr id="229" name="Google Shape;229;p8"/>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8"/>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1" name="Google Shape;231;p8"/>
            <p:cNvSpPr/>
            <p:nvPr/>
          </p:nvSpPr>
          <p:spPr>
            <a:xfrm>
              <a:off x="8421634" y="72617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2" name="Google Shape;232;p8"/>
            <p:cNvGrpSpPr/>
            <p:nvPr/>
          </p:nvGrpSpPr>
          <p:grpSpPr>
            <a:xfrm>
              <a:off x="7878571" y="127128"/>
              <a:ext cx="238945" cy="390039"/>
              <a:chOff x="4992770" y="6322046"/>
              <a:chExt cx="92593" cy="151137"/>
            </a:xfrm>
          </p:grpSpPr>
          <p:sp>
            <p:nvSpPr>
              <p:cNvPr id="233" name="Google Shape;233;p8"/>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8"/>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 name="Shape 235"/>
        <p:cNvGrpSpPr/>
        <p:nvPr/>
      </p:nvGrpSpPr>
      <p:grpSpPr>
        <a:xfrm>
          <a:off x="0" y="0"/>
          <a:ext cx="0" cy="0"/>
          <a:chOff x="0" y="0"/>
          <a:chExt cx="0" cy="0"/>
        </a:xfrm>
      </p:grpSpPr>
      <p:sp>
        <p:nvSpPr>
          <p:cNvPr id="236" name="Google Shape;236;p9"/>
          <p:cNvSpPr txBox="1"/>
          <p:nvPr>
            <p:ph type="title"/>
          </p:nvPr>
        </p:nvSpPr>
        <p:spPr>
          <a:xfrm>
            <a:off x="2549400" y="1572450"/>
            <a:ext cx="4045200" cy="7635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37" name="Google Shape;237;p9"/>
          <p:cNvSpPr txBox="1"/>
          <p:nvPr>
            <p:ph idx="1" type="subTitle"/>
          </p:nvPr>
        </p:nvSpPr>
        <p:spPr>
          <a:xfrm>
            <a:off x="2549400" y="2335950"/>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238" name="Google Shape;238;p9"/>
          <p:cNvGrpSpPr/>
          <p:nvPr/>
        </p:nvGrpSpPr>
        <p:grpSpPr>
          <a:xfrm>
            <a:off x="164667" y="159241"/>
            <a:ext cx="8791424" cy="4892117"/>
            <a:chOff x="164667" y="159241"/>
            <a:chExt cx="8791424" cy="4892117"/>
          </a:xfrm>
        </p:grpSpPr>
        <p:grpSp>
          <p:nvGrpSpPr>
            <p:cNvPr id="239" name="Google Shape;239;p9"/>
            <p:cNvGrpSpPr/>
            <p:nvPr/>
          </p:nvGrpSpPr>
          <p:grpSpPr>
            <a:xfrm>
              <a:off x="7562360" y="159241"/>
              <a:ext cx="241874" cy="241817"/>
              <a:chOff x="5265929" y="6035767"/>
              <a:chExt cx="93728" cy="93702"/>
            </a:xfrm>
          </p:grpSpPr>
          <p:sp>
            <p:nvSpPr>
              <p:cNvPr id="240" name="Google Shape;240;p9"/>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9"/>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 name="Google Shape;242;p9"/>
            <p:cNvGrpSpPr/>
            <p:nvPr/>
          </p:nvGrpSpPr>
          <p:grpSpPr>
            <a:xfrm>
              <a:off x="8421636" y="171430"/>
              <a:ext cx="534455" cy="253164"/>
              <a:chOff x="5397430" y="6053815"/>
              <a:chExt cx="207105" cy="98099"/>
            </a:xfrm>
          </p:grpSpPr>
          <p:sp>
            <p:nvSpPr>
              <p:cNvPr id="243" name="Google Shape;243;p9"/>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9"/>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5" name="Google Shape;245;p9"/>
            <p:cNvSpPr/>
            <p:nvPr/>
          </p:nvSpPr>
          <p:spPr>
            <a:xfrm>
              <a:off x="8053559" y="238639"/>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6" name="Google Shape;246;p9"/>
            <p:cNvGrpSpPr/>
            <p:nvPr/>
          </p:nvGrpSpPr>
          <p:grpSpPr>
            <a:xfrm>
              <a:off x="8573328" y="1230068"/>
              <a:ext cx="299920" cy="298672"/>
              <a:chOff x="5350529" y="6217395"/>
              <a:chExt cx="116221" cy="115733"/>
            </a:xfrm>
          </p:grpSpPr>
          <p:grpSp>
            <p:nvGrpSpPr>
              <p:cNvPr id="247" name="Google Shape;247;p9"/>
              <p:cNvGrpSpPr/>
              <p:nvPr/>
            </p:nvGrpSpPr>
            <p:grpSpPr>
              <a:xfrm>
                <a:off x="5350529" y="6217395"/>
                <a:ext cx="116221" cy="115733"/>
                <a:chOff x="5350529" y="6217395"/>
                <a:chExt cx="116221" cy="115733"/>
              </a:xfrm>
            </p:grpSpPr>
            <p:sp>
              <p:nvSpPr>
                <p:cNvPr id="248" name="Google Shape;248;p9"/>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9"/>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0" name="Google Shape;250;p9"/>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 name="Google Shape;251;p9"/>
            <p:cNvGrpSpPr/>
            <p:nvPr/>
          </p:nvGrpSpPr>
          <p:grpSpPr>
            <a:xfrm>
              <a:off x="8668221" y="590528"/>
              <a:ext cx="238945" cy="390039"/>
              <a:chOff x="4992770" y="6322046"/>
              <a:chExt cx="92593" cy="151137"/>
            </a:xfrm>
          </p:grpSpPr>
          <p:sp>
            <p:nvSpPr>
              <p:cNvPr id="252" name="Google Shape;252;p9"/>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9"/>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4" name="Google Shape;254;p9"/>
            <p:cNvGrpSpPr/>
            <p:nvPr/>
          </p:nvGrpSpPr>
          <p:grpSpPr>
            <a:xfrm>
              <a:off x="834089" y="4739923"/>
              <a:ext cx="387028" cy="257980"/>
              <a:chOff x="5326596" y="5889225"/>
              <a:chExt cx="149976" cy="99965"/>
            </a:xfrm>
          </p:grpSpPr>
          <p:grpSp>
            <p:nvGrpSpPr>
              <p:cNvPr id="255" name="Google Shape;255;p9"/>
              <p:cNvGrpSpPr/>
              <p:nvPr/>
            </p:nvGrpSpPr>
            <p:grpSpPr>
              <a:xfrm>
                <a:off x="5326596" y="5889225"/>
                <a:ext cx="149976" cy="99965"/>
                <a:chOff x="5326596" y="5889225"/>
                <a:chExt cx="149976" cy="99965"/>
              </a:xfrm>
            </p:grpSpPr>
            <p:sp>
              <p:nvSpPr>
                <p:cNvPr id="256" name="Google Shape;256;p9"/>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9"/>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8" name="Google Shape;258;p9"/>
              <p:cNvGrpSpPr/>
              <p:nvPr/>
            </p:nvGrpSpPr>
            <p:grpSpPr>
              <a:xfrm>
                <a:off x="5403594" y="5917940"/>
                <a:ext cx="19243" cy="47252"/>
                <a:chOff x="5403594" y="5917940"/>
                <a:chExt cx="19243" cy="47252"/>
              </a:xfrm>
            </p:grpSpPr>
            <p:sp>
              <p:nvSpPr>
                <p:cNvPr id="259" name="Google Shape;259;p9"/>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9"/>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1" name="Google Shape;261;p9"/>
            <p:cNvGrpSpPr/>
            <p:nvPr/>
          </p:nvGrpSpPr>
          <p:grpSpPr>
            <a:xfrm>
              <a:off x="235942" y="4036851"/>
              <a:ext cx="388881" cy="476389"/>
              <a:chOff x="6570270" y="4782380"/>
              <a:chExt cx="150694" cy="184597"/>
            </a:xfrm>
          </p:grpSpPr>
          <p:sp>
            <p:nvSpPr>
              <p:cNvPr id="262" name="Google Shape;262;p9"/>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9"/>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 name="Google Shape;264;p9"/>
            <p:cNvGrpSpPr/>
            <p:nvPr/>
          </p:nvGrpSpPr>
          <p:grpSpPr>
            <a:xfrm>
              <a:off x="164680" y="4702880"/>
              <a:ext cx="294803" cy="332072"/>
              <a:chOff x="5656379" y="6000099"/>
              <a:chExt cx="114238" cy="128675"/>
            </a:xfrm>
          </p:grpSpPr>
          <p:sp>
            <p:nvSpPr>
              <p:cNvPr id="265" name="Google Shape;265;p9"/>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7" name="Google Shape;267;p9"/>
            <p:cNvSpPr/>
            <p:nvPr/>
          </p:nvSpPr>
          <p:spPr>
            <a:xfrm>
              <a:off x="164667" y="391408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8" name="Google Shape;268;p9"/>
            <p:cNvGrpSpPr/>
            <p:nvPr/>
          </p:nvGrpSpPr>
          <p:grpSpPr>
            <a:xfrm>
              <a:off x="1703485" y="4809541"/>
              <a:ext cx="241874" cy="241817"/>
              <a:chOff x="5265929" y="6035767"/>
              <a:chExt cx="93728" cy="93702"/>
            </a:xfrm>
          </p:grpSpPr>
          <p:sp>
            <p:nvSpPr>
              <p:cNvPr id="269" name="Google Shape;269;p9"/>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9"/>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1" name="Google Shape;271;p9"/>
            <p:cNvSpPr/>
            <p:nvPr/>
          </p:nvSpPr>
          <p:spPr>
            <a:xfrm>
              <a:off x="1402922" y="4809539"/>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2" name="Google Shape;272;p9"/>
            <p:cNvGrpSpPr/>
            <p:nvPr/>
          </p:nvGrpSpPr>
          <p:grpSpPr>
            <a:xfrm>
              <a:off x="459471" y="3424653"/>
              <a:ext cx="238945" cy="390039"/>
              <a:chOff x="4992770" y="6322046"/>
              <a:chExt cx="92593" cy="151137"/>
            </a:xfrm>
          </p:grpSpPr>
          <p:sp>
            <p:nvSpPr>
              <p:cNvPr id="273" name="Google Shape;273;p9"/>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9"/>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5" name="Shape 275"/>
        <p:cNvGrpSpPr/>
        <p:nvPr/>
      </p:nvGrpSpPr>
      <p:grpSpPr>
        <a:xfrm>
          <a:off x="0" y="0"/>
          <a:ext cx="0" cy="0"/>
          <a:chOff x="0" y="0"/>
          <a:chExt cx="0" cy="0"/>
        </a:xfrm>
      </p:grpSpPr>
      <p:sp>
        <p:nvSpPr>
          <p:cNvPr id="276" name="Google Shape;276;p10"/>
          <p:cNvSpPr/>
          <p:nvPr>
            <p:ph idx="2" type="pic"/>
          </p:nvPr>
        </p:nvSpPr>
        <p:spPr>
          <a:xfrm>
            <a:off x="0" y="0"/>
            <a:ext cx="9153600" cy="5143500"/>
          </a:xfrm>
          <a:prstGeom prst="rect">
            <a:avLst/>
          </a:prstGeom>
          <a:noFill/>
          <a:ln>
            <a:noFill/>
          </a:ln>
        </p:spPr>
      </p:sp>
      <p:sp>
        <p:nvSpPr>
          <p:cNvPr id="277" name="Google Shape;277;p10"/>
          <p:cNvSpPr txBox="1"/>
          <p:nvPr>
            <p:ph type="title"/>
          </p:nvPr>
        </p:nvSpPr>
        <p:spPr>
          <a:xfrm>
            <a:off x="722375" y="539500"/>
            <a:ext cx="2661900" cy="15210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1pPr>
            <a:lvl2pPr lvl="1"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2pPr>
            <a:lvl3pPr lvl="2"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3pPr>
            <a:lvl4pPr lvl="3"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4pPr>
            <a:lvl5pPr lvl="4"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5pPr>
            <a:lvl6pPr lvl="5"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6pPr>
            <a:lvl7pPr lvl="6"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7pPr>
            <a:lvl8pPr lvl="7"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8pPr>
            <a:lvl9pPr lvl="8" algn="ctr">
              <a:spcBef>
                <a:spcPts val="0"/>
              </a:spcBef>
              <a:spcAft>
                <a:spcPts val="0"/>
              </a:spcAft>
              <a:buClr>
                <a:schemeClr val="dk1"/>
              </a:buClr>
              <a:buSzPts val="2800"/>
              <a:buFont typeface="Kanit SemiBold"/>
              <a:buNone/>
              <a:defRPr sz="2800">
                <a:solidFill>
                  <a:schemeClr val="dk1"/>
                </a:solidFill>
                <a:latin typeface="Kanit SemiBold"/>
                <a:ea typeface="Kanit SemiBold"/>
                <a:cs typeface="Kanit SemiBold"/>
                <a:sym typeface="Kanit SemiBold"/>
              </a:defRPr>
            </a:lvl9pPr>
          </a:lstStyle>
          <a:p/>
        </p:txBody>
      </p:sp>
      <p:sp>
        <p:nvSpPr>
          <p:cNvPr id="7" name="Google Shape;7;p1"/>
          <p:cNvSpPr txBox="1"/>
          <p:nvPr>
            <p:ph idx="1" type="body"/>
          </p:nvPr>
        </p:nvSpPr>
        <p:spPr>
          <a:xfrm>
            <a:off x="722375" y="1187600"/>
            <a:ext cx="76992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nida.nih.gov/research-topics/trends-statistics/overdose-death-rates#:~:text=Nearly%20108%2C000%20persons%20in%20the,drugs%20from%201999%20to%202022" TargetMode="External"/><Relationship Id="rId4" Type="http://schemas.openxmlformats.org/officeDocument/2006/relationships/hyperlink" Target="https://www.kaggle.com/datasets/thedevastator/predicting-pain-reliever-misuse-abuse/data" TargetMode="External"/><Relationship Id="rId5" Type="http://schemas.openxmlformats.org/officeDocument/2006/relationships/hyperlink" Target="https://zenodo.org/records/2301844#.Y8OqptJBwUE" TargetMode="External"/><Relationship Id="rId6" Type="http://schemas.openxmlformats.org/officeDocument/2006/relationships/hyperlink" Target="https://murphy.house.gov/media/press-releases/murphy-fentanyl-killing-more-young-americans-covid-1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pSp>
        <p:nvGrpSpPr>
          <p:cNvPr id="731" name="Google Shape;731;p24"/>
          <p:cNvGrpSpPr/>
          <p:nvPr/>
        </p:nvGrpSpPr>
        <p:grpSpPr>
          <a:xfrm>
            <a:off x="5718484" y="1218560"/>
            <a:ext cx="2101371" cy="2100957"/>
            <a:chOff x="5648688" y="0"/>
            <a:chExt cx="1067390" cy="1067180"/>
          </a:xfrm>
        </p:grpSpPr>
        <p:sp>
          <p:nvSpPr>
            <p:cNvPr id="732" name="Google Shape;732;p24"/>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4"/>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34" name="Google Shape;734;p24"/>
          <p:cNvSpPr txBox="1"/>
          <p:nvPr>
            <p:ph type="ctrTitle"/>
          </p:nvPr>
        </p:nvSpPr>
        <p:spPr>
          <a:xfrm>
            <a:off x="722363" y="1148238"/>
            <a:ext cx="4288800" cy="240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Preventing </a:t>
            </a:r>
            <a:endParaRPr/>
          </a:p>
          <a:p>
            <a:pPr indent="0" lvl="0" marL="0" rtl="0" algn="ctr">
              <a:spcBef>
                <a:spcPts val="0"/>
              </a:spcBef>
              <a:spcAft>
                <a:spcPts val="0"/>
              </a:spcAft>
              <a:buNone/>
            </a:pPr>
            <a:r>
              <a:rPr lang="en"/>
              <a:t>Opioid</a:t>
            </a:r>
            <a:endParaRPr/>
          </a:p>
          <a:p>
            <a:pPr indent="0" lvl="0" marL="0" rtl="0" algn="ctr">
              <a:spcBef>
                <a:spcPts val="0"/>
              </a:spcBef>
              <a:spcAft>
                <a:spcPts val="0"/>
              </a:spcAft>
              <a:buNone/>
            </a:pPr>
            <a:r>
              <a:rPr lang="en"/>
              <a:t>Abuse</a:t>
            </a:r>
            <a:endParaRPr/>
          </a:p>
        </p:txBody>
      </p:sp>
      <p:sp>
        <p:nvSpPr>
          <p:cNvPr id="735" name="Google Shape;735;p24"/>
          <p:cNvSpPr txBox="1"/>
          <p:nvPr>
            <p:ph idx="1" type="subTitle"/>
          </p:nvPr>
        </p:nvSpPr>
        <p:spPr>
          <a:xfrm>
            <a:off x="766438" y="3782163"/>
            <a:ext cx="4288800" cy="4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Corey Duncan | Ayodeji Ejigbo | Sarah Roe</a:t>
            </a:r>
            <a:endParaRPr/>
          </a:p>
        </p:txBody>
      </p:sp>
      <p:sp>
        <p:nvSpPr>
          <p:cNvPr id="736" name="Google Shape;736;p24"/>
          <p:cNvSpPr/>
          <p:nvPr/>
        </p:nvSpPr>
        <p:spPr>
          <a:xfrm>
            <a:off x="4373400" y="4226775"/>
            <a:ext cx="4048200" cy="332100"/>
          </a:xfrm>
          <a:prstGeom prst="ellipse">
            <a:avLst/>
          </a:prstGeom>
          <a:solidFill>
            <a:srgbClr val="1D2658">
              <a:alpha val="132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737" name="Google Shape;737;p24"/>
          <p:cNvGrpSpPr/>
          <p:nvPr/>
        </p:nvGrpSpPr>
        <p:grpSpPr>
          <a:xfrm>
            <a:off x="5442011" y="1542667"/>
            <a:ext cx="534455" cy="253164"/>
            <a:chOff x="5397430" y="6053815"/>
            <a:chExt cx="207105" cy="98099"/>
          </a:xfrm>
        </p:grpSpPr>
        <p:sp>
          <p:nvSpPr>
            <p:cNvPr id="738" name="Google Shape;738;p24"/>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4"/>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0" name="Google Shape;740;p24"/>
          <p:cNvGrpSpPr/>
          <p:nvPr/>
        </p:nvGrpSpPr>
        <p:grpSpPr>
          <a:xfrm>
            <a:off x="5635446" y="899003"/>
            <a:ext cx="238945" cy="390039"/>
            <a:chOff x="4992770" y="6322046"/>
            <a:chExt cx="92593" cy="151137"/>
          </a:xfrm>
        </p:grpSpPr>
        <p:sp>
          <p:nvSpPr>
            <p:cNvPr id="741" name="Google Shape;741;p24"/>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4"/>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3" name="Google Shape;743;p24"/>
          <p:cNvGrpSpPr/>
          <p:nvPr/>
        </p:nvGrpSpPr>
        <p:grpSpPr>
          <a:xfrm>
            <a:off x="6109832" y="812150"/>
            <a:ext cx="330343" cy="514419"/>
            <a:chOff x="5176598" y="6288391"/>
            <a:chExt cx="128010" cy="199333"/>
          </a:xfrm>
        </p:grpSpPr>
        <p:sp>
          <p:nvSpPr>
            <p:cNvPr id="744" name="Google Shape;744;p24"/>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4"/>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6" name="Google Shape;746;p24"/>
          <p:cNvGrpSpPr/>
          <p:nvPr/>
        </p:nvGrpSpPr>
        <p:grpSpPr>
          <a:xfrm>
            <a:off x="7541790" y="2857204"/>
            <a:ext cx="879842" cy="1607785"/>
            <a:chOff x="8882162" y="1263179"/>
            <a:chExt cx="879842" cy="1607785"/>
          </a:xfrm>
        </p:grpSpPr>
        <p:grpSp>
          <p:nvGrpSpPr>
            <p:cNvPr id="747" name="Google Shape;747;p24"/>
            <p:cNvGrpSpPr/>
            <p:nvPr/>
          </p:nvGrpSpPr>
          <p:grpSpPr>
            <a:xfrm>
              <a:off x="8882635" y="1329904"/>
              <a:ext cx="878665" cy="1541060"/>
              <a:chOff x="8882635" y="1329904"/>
              <a:chExt cx="878665" cy="1541060"/>
            </a:xfrm>
          </p:grpSpPr>
          <p:sp>
            <p:nvSpPr>
              <p:cNvPr id="748" name="Google Shape;748;p24"/>
              <p:cNvSpPr/>
              <p:nvPr/>
            </p:nvSpPr>
            <p:spPr>
              <a:xfrm>
                <a:off x="8934920" y="1578458"/>
                <a:ext cx="774095" cy="1292506"/>
              </a:xfrm>
              <a:custGeom>
                <a:rect b="b" l="l" r="r" t="t"/>
                <a:pathLst>
                  <a:path extrusionOk="0" h="1292506" w="774095">
                    <a:moveTo>
                      <a:pt x="47" y="0"/>
                    </a:moveTo>
                    <a:lnTo>
                      <a:pt x="47" y="1215505"/>
                    </a:lnTo>
                    <a:cubicBezTo>
                      <a:pt x="47" y="1258065"/>
                      <a:pt x="173330" y="1292507"/>
                      <a:pt x="387024" y="1292507"/>
                    </a:cubicBezTo>
                    <a:cubicBezTo>
                      <a:pt x="428421" y="1292507"/>
                      <a:pt x="468268" y="1291240"/>
                      <a:pt x="505628" y="1288800"/>
                    </a:cubicBezTo>
                    <a:cubicBezTo>
                      <a:pt x="589548" y="1283450"/>
                      <a:pt x="661029" y="1272517"/>
                      <a:pt x="709044" y="1258253"/>
                    </a:cubicBezTo>
                    <a:cubicBezTo>
                      <a:pt x="750158" y="1246053"/>
                      <a:pt x="774096" y="1231319"/>
                      <a:pt x="774096" y="1215505"/>
                    </a:cubicBezTo>
                    <a:lnTo>
                      <a:pt x="774096"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4"/>
              <p:cNvSpPr/>
              <p:nvPr/>
            </p:nvSpPr>
            <p:spPr>
              <a:xfrm>
                <a:off x="9440548" y="1578458"/>
                <a:ext cx="203415" cy="1288799"/>
              </a:xfrm>
              <a:custGeom>
                <a:rect b="b" l="l" r="r" t="t"/>
                <a:pathLst>
                  <a:path extrusionOk="0" h="1288799" w="203415">
                    <a:moveTo>
                      <a:pt x="0" y="0"/>
                    </a:moveTo>
                    <a:lnTo>
                      <a:pt x="0" y="1288800"/>
                    </a:lnTo>
                    <a:cubicBezTo>
                      <a:pt x="83919" y="1283450"/>
                      <a:pt x="155401" y="1272517"/>
                      <a:pt x="203415" y="1258253"/>
                    </a:cubicBezTo>
                    <a:lnTo>
                      <a:pt x="203415" y="0"/>
                    </a:lnTo>
                    <a:lnTo>
                      <a:pt x="0"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4"/>
              <p:cNvSpPr/>
              <p:nvPr/>
            </p:nvSpPr>
            <p:spPr>
              <a:xfrm>
                <a:off x="8934967" y="1578458"/>
                <a:ext cx="773109" cy="220316"/>
              </a:xfrm>
              <a:custGeom>
                <a:rect b="b" l="l" r="r" t="t"/>
                <a:pathLst>
                  <a:path extrusionOk="0" h="220316" w="773109">
                    <a:moveTo>
                      <a:pt x="773110" y="33691"/>
                    </a:moveTo>
                    <a:cubicBezTo>
                      <a:pt x="773110" y="33691"/>
                      <a:pt x="589595" y="281118"/>
                      <a:pt x="0" y="206182"/>
                    </a:cubicBezTo>
                    <a:lnTo>
                      <a:pt x="0" y="0"/>
                    </a:lnTo>
                    <a:lnTo>
                      <a:pt x="773110" y="33738"/>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1" name="Google Shape;751;p24"/>
              <p:cNvGrpSpPr/>
              <p:nvPr/>
            </p:nvGrpSpPr>
            <p:grpSpPr>
              <a:xfrm>
                <a:off x="8882635" y="1524214"/>
                <a:ext cx="878665" cy="136500"/>
                <a:chOff x="8882635" y="1524214"/>
                <a:chExt cx="878665" cy="136500"/>
              </a:xfrm>
            </p:grpSpPr>
            <p:sp>
              <p:nvSpPr>
                <p:cNvPr id="752" name="Google Shape;752;p24"/>
                <p:cNvSpPr/>
                <p:nvPr/>
              </p:nvSpPr>
              <p:spPr>
                <a:xfrm>
                  <a:off x="8882635" y="1524214"/>
                  <a:ext cx="878665" cy="136500"/>
                </a:xfrm>
                <a:custGeom>
                  <a:rect b="b" l="l" r="r" t="t"/>
                  <a:pathLst>
                    <a:path extrusionOk="0" h="136500" w="878665">
                      <a:moveTo>
                        <a:pt x="47" y="38055"/>
                      </a:moveTo>
                      <a:cubicBezTo>
                        <a:pt x="47" y="110270"/>
                        <a:pt x="262788" y="136500"/>
                        <a:pt x="439309" y="136500"/>
                      </a:cubicBezTo>
                      <a:cubicBezTo>
                        <a:pt x="615925" y="136500"/>
                        <a:pt x="878666" y="110317"/>
                        <a:pt x="878666" y="38055"/>
                      </a:cubicBezTo>
                      <a:cubicBezTo>
                        <a:pt x="878666" y="23556"/>
                        <a:pt x="868106" y="10933"/>
                        <a:pt x="849801" y="0"/>
                      </a:cubicBezTo>
                      <a:cubicBezTo>
                        <a:pt x="847032" y="3613"/>
                        <a:pt x="843512" y="7085"/>
                        <a:pt x="839335" y="10370"/>
                      </a:cubicBezTo>
                      <a:cubicBezTo>
                        <a:pt x="835627" y="13373"/>
                        <a:pt x="831262" y="16189"/>
                        <a:pt x="826381" y="18910"/>
                      </a:cubicBezTo>
                      <a:lnTo>
                        <a:pt x="826381" y="56777"/>
                      </a:lnTo>
                      <a:cubicBezTo>
                        <a:pt x="778460" y="80474"/>
                        <a:pt x="647465" y="108112"/>
                        <a:pt x="439309" y="108112"/>
                      </a:cubicBezTo>
                      <a:cubicBezTo>
                        <a:pt x="230356" y="108112"/>
                        <a:pt x="99126" y="80286"/>
                        <a:pt x="51769" y="56496"/>
                      </a:cubicBezTo>
                      <a:cubicBezTo>
                        <a:pt x="51534" y="56355"/>
                        <a:pt x="51300" y="56261"/>
                        <a:pt x="51112" y="56121"/>
                      </a:cubicBezTo>
                      <a:lnTo>
                        <a:pt x="52285" y="54290"/>
                      </a:lnTo>
                      <a:lnTo>
                        <a:pt x="52285" y="18910"/>
                      </a:lnTo>
                      <a:cubicBezTo>
                        <a:pt x="47451" y="16236"/>
                        <a:pt x="43086" y="13373"/>
                        <a:pt x="39331" y="10370"/>
                      </a:cubicBezTo>
                      <a:cubicBezTo>
                        <a:pt x="35107" y="7085"/>
                        <a:pt x="31634" y="3613"/>
                        <a:pt x="28865" y="0"/>
                      </a:cubicBezTo>
                      <a:cubicBezTo>
                        <a:pt x="10560" y="10933"/>
                        <a:pt x="0" y="23556"/>
                        <a:pt x="0" y="3805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4"/>
                <p:cNvSpPr/>
                <p:nvPr/>
              </p:nvSpPr>
              <p:spPr>
                <a:xfrm>
                  <a:off x="8933747" y="1543359"/>
                  <a:ext cx="775268" cy="88919"/>
                </a:xfrm>
                <a:custGeom>
                  <a:rect b="b" l="l" r="r" t="t"/>
                  <a:pathLst>
                    <a:path extrusionOk="0" h="88919" w="775268">
                      <a:moveTo>
                        <a:pt x="0" y="36929"/>
                      </a:moveTo>
                      <a:cubicBezTo>
                        <a:pt x="0" y="36929"/>
                        <a:pt x="375" y="37163"/>
                        <a:pt x="657" y="37304"/>
                      </a:cubicBezTo>
                      <a:cubicBezTo>
                        <a:pt x="48014" y="61094"/>
                        <a:pt x="179244" y="88920"/>
                        <a:pt x="388197" y="88920"/>
                      </a:cubicBezTo>
                      <a:cubicBezTo>
                        <a:pt x="596353" y="88920"/>
                        <a:pt x="727348" y="61282"/>
                        <a:pt x="775269" y="37586"/>
                      </a:cubicBezTo>
                      <a:lnTo>
                        <a:pt x="775269" y="235"/>
                      </a:lnTo>
                      <a:cubicBezTo>
                        <a:pt x="775269" y="235"/>
                        <a:pt x="774940" y="94"/>
                        <a:pt x="774799" y="0"/>
                      </a:cubicBezTo>
                      <a:cubicBezTo>
                        <a:pt x="698953" y="42419"/>
                        <a:pt x="503000" y="54807"/>
                        <a:pt x="388197" y="54807"/>
                      </a:cubicBezTo>
                      <a:cubicBezTo>
                        <a:pt x="273395" y="54807"/>
                        <a:pt x="77536" y="42372"/>
                        <a:pt x="1690" y="0"/>
                      </a:cubicBezTo>
                      <a:cubicBezTo>
                        <a:pt x="1549" y="94"/>
                        <a:pt x="1361" y="141"/>
                        <a:pt x="1220" y="235"/>
                      </a:cubicBezTo>
                      <a:lnTo>
                        <a:pt x="1220" y="35099"/>
                      </a:lnTo>
                      <a:lnTo>
                        <a:pt x="47" y="3692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4"/>
                <p:cNvSpPr/>
                <p:nvPr/>
              </p:nvSpPr>
              <p:spPr>
                <a:xfrm>
                  <a:off x="9708546" y="1543078"/>
                  <a:ext cx="469" cy="516"/>
                </a:xfrm>
                <a:custGeom>
                  <a:rect b="b" l="l" r="r" t="t"/>
                  <a:pathLst>
                    <a:path extrusionOk="0" h="516" w="469">
                      <a:moveTo>
                        <a:pt x="0" y="282"/>
                      </a:moveTo>
                      <a:cubicBezTo>
                        <a:pt x="0" y="282"/>
                        <a:pt x="329" y="422"/>
                        <a:pt x="470" y="516"/>
                      </a:cubicBezTo>
                      <a:lnTo>
                        <a:pt x="470" y="0"/>
                      </a:lnTo>
                      <a:cubicBezTo>
                        <a:pt x="470" y="0"/>
                        <a:pt x="141" y="235"/>
                        <a:pt x="0" y="282"/>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4"/>
                <p:cNvSpPr/>
                <p:nvPr/>
              </p:nvSpPr>
              <p:spPr>
                <a:xfrm>
                  <a:off x="8934967" y="1543078"/>
                  <a:ext cx="469" cy="516"/>
                </a:xfrm>
                <a:custGeom>
                  <a:rect b="b" l="l" r="r" t="t"/>
                  <a:pathLst>
                    <a:path extrusionOk="0" h="516" w="469">
                      <a:moveTo>
                        <a:pt x="0" y="0"/>
                      </a:moveTo>
                      <a:lnTo>
                        <a:pt x="0" y="516"/>
                      </a:lnTo>
                      <a:cubicBezTo>
                        <a:pt x="0" y="516"/>
                        <a:pt x="328" y="375"/>
                        <a:pt x="469" y="282"/>
                      </a:cubicBezTo>
                      <a:cubicBezTo>
                        <a:pt x="328" y="188"/>
                        <a:pt x="141" y="141"/>
                        <a:pt x="0" y="0"/>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4"/>
                <p:cNvSpPr/>
                <p:nvPr/>
              </p:nvSpPr>
              <p:spPr>
                <a:xfrm>
                  <a:off x="8934967" y="1543078"/>
                  <a:ext cx="774048" cy="516"/>
                </a:xfrm>
                <a:custGeom>
                  <a:rect b="b" l="l" r="r" t="t"/>
                  <a:pathLst>
                    <a:path extrusionOk="0" h="516" w="774048">
                      <a:moveTo>
                        <a:pt x="0" y="0"/>
                      </a:moveTo>
                      <a:lnTo>
                        <a:pt x="0" y="516"/>
                      </a:lnTo>
                      <a:cubicBezTo>
                        <a:pt x="0" y="516"/>
                        <a:pt x="328" y="375"/>
                        <a:pt x="469" y="282"/>
                      </a:cubicBezTo>
                      <a:cubicBezTo>
                        <a:pt x="328" y="188"/>
                        <a:pt x="141" y="141"/>
                        <a:pt x="0" y="0"/>
                      </a:cubicBezTo>
                      <a:close/>
                      <a:moveTo>
                        <a:pt x="773579" y="282"/>
                      </a:moveTo>
                      <a:cubicBezTo>
                        <a:pt x="773579" y="282"/>
                        <a:pt x="773908" y="422"/>
                        <a:pt x="774049" y="516"/>
                      </a:cubicBezTo>
                      <a:lnTo>
                        <a:pt x="774049" y="0"/>
                      </a:lnTo>
                      <a:cubicBezTo>
                        <a:pt x="774049" y="0"/>
                        <a:pt x="773720" y="235"/>
                        <a:pt x="773579" y="282"/>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57" name="Google Shape;757;p24"/>
              <p:cNvSpPr/>
              <p:nvPr/>
            </p:nvSpPr>
            <p:spPr>
              <a:xfrm>
                <a:off x="8904178" y="1464387"/>
                <a:ext cx="835627" cy="133825"/>
              </a:xfrm>
              <a:custGeom>
                <a:rect b="b" l="l" r="r" t="t"/>
                <a:pathLst>
                  <a:path extrusionOk="0" h="133825" w="835627">
                    <a:moveTo>
                      <a:pt x="0" y="39650"/>
                    </a:moveTo>
                    <a:cubicBezTo>
                      <a:pt x="0" y="46877"/>
                      <a:pt x="2535" y="53587"/>
                      <a:pt x="7369" y="59827"/>
                    </a:cubicBezTo>
                    <a:cubicBezTo>
                      <a:pt x="10138" y="63441"/>
                      <a:pt x="13658" y="66913"/>
                      <a:pt x="17835" y="70198"/>
                    </a:cubicBezTo>
                    <a:cubicBezTo>
                      <a:pt x="21543" y="73201"/>
                      <a:pt x="25908" y="76016"/>
                      <a:pt x="30789" y="78738"/>
                    </a:cubicBezTo>
                    <a:cubicBezTo>
                      <a:pt x="30930" y="78878"/>
                      <a:pt x="31118" y="78972"/>
                      <a:pt x="31259" y="79019"/>
                    </a:cubicBezTo>
                    <a:cubicBezTo>
                      <a:pt x="107105" y="121438"/>
                      <a:pt x="303058" y="133826"/>
                      <a:pt x="417767" y="133826"/>
                    </a:cubicBezTo>
                    <a:cubicBezTo>
                      <a:pt x="532475" y="133826"/>
                      <a:pt x="728522" y="121391"/>
                      <a:pt x="804368" y="79019"/>
                    </a:cubicBezTo>
                    <a:cubicBezTo>
                      <a:pt x="804509" y="78925"/>
                      <a:pt x="804697" y="78878"/>
                      <a:pt x="804838" y="78738"/>
                    </a:cubicBezTo>
                    <a:cubicBezTo>
                      <a:pt x="809672" y="76063"/>
                      <a:pt x="814037" y="73201"/>
                      <a:pt x="817792" y="70198"/>
                    </a:cubicBezTo>
                    <a:cubicBezTo>
                      <a:pt x="822016" y="66913"/>
                      <a:pt x="825489" y="63441"/>
                      <a:pt x="828259" y="59827"/>
                    </a:cubicBezTo>
                    <a:cubicBezTo>
                      <a:pt x="833092" y="53587"/>
                      <a:pt x="835627" y="46923"/>
                      <a:pt x="835627" y="39650"/>
                    </a:cubicBezTo>
                    <a:cubicBezTo>
                      <a:pt x="835627" y="24166"/>
                      <a:pt x="823893" y="11121"/>
                      <a:pt x="803899" y="0"/>
                    </a:cubicBezTo>
                    <a:lnTo>
                      <a:pt x="803899" y="39650"/>
                    </a:lnTo>
                    <a:cubicBezTo>
                      <a:pt x="803899" y="41762"/>
                      <a:pt x="802632" y="44108"/>
                      <a:pt x="800238" y="46548"/>
                    </a:cubicBezTo>
                    <a:cubicBezTo>
                      <a:pt x="797141" y="49598"/>
                      <a:pt x="792212" y="52883"/>
                      <a:pt x="785547" y="56121"/>
                    </a:cubicBezTo>
                    <a:cubicBezTo>
                      <a:pt x="780056" y="58889"/>
                      <a:pt x="773345" y="61751"/>
                      <a:pt x="765413" y="64520"/>
                    </a:cubicBezTo>
                    <a:cubicBezTo>
                      <a:pt x="708622" y="84697"/>
                      <a:pt x="590252" y="105437"/>
                      <a:pt x="417767" y="105437"/>
                    </a:cubicBezTo>
                    <a:cubicBezTo>
                      <a:pt x="245281" y="105437"/>
                      <a:pt x="126912" y="84697"/>
                      <a:pt x="70215" y="64520"/>
                    </a:cubicBezTo>
                    <a:cubicBezTo>
                      <a:pt x="62283" y="61751"/>
                      <a:pt x="55524" y="58889"/>
                      <a:pt x="50080" y="56121"/>
                    </a:cubicBezTo>
                    <a:cubicBezTo>
                      <a:pt x="43321" y="52789"/>
                      <a:pt x="38487" y="49598"/>
                      <a:pt x="35389" y="46548"/>
                    </a:cubicBezTo>
                    <a:cubicBezTo>
                      <a:pt x="32995" y="44155"/>
                      <a:pt x="31728" y="41809"/>
                      <a:pt x="31728" y="39650"/>
                    </a:cubicBezTo>
                    <a:lnTo>
                      <a:pt x="31728" y="0"/>
                    </a:lnTo>
                    <a:cubicBezTo>
                      <a:pt x="11734" y="11074"/>
                      <a:pt x="0" y="24166"/>
                      <a:pt x="0" y="39650"/>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8" name="Google Shape;758;p24"/>
              <p:cNvGrpSpPr/>
              <p:nvPr/>
            </p:nvGrpSpPr>
            <p:grpSpPr>
              <a:xfrm>
                <a:off x="8904178" y="1329904"/>
                <a:ext cx="835627" cy="239920"/>
                <a:chOff x="8904178" y="1329904"/>
                <a:chExt cx="835627" cy="239920"/>
              </a:xfrm>
            </p:grpSpPr>
            <p:sp>
              <p:nvSpPr>
                <p:cNvPr id="759" name="Google Shape;759;p24"/>
                <p:cNvSpPr/>
                <p:nvPr/>
              </p:nvSpPr>
              <p:spPr>
                <a:xfrm>
                  <a:off x="8935859" y="1358340"/>
                  <a:ext cx="772171" cy="131479"/>
                </a:xfrm>
                <a:custGeom>
                  <a:rect b="b" l="l" r="r" t="t"/>
                  <a:pathLst>
                    <a:path extrusionOk="0" h="131479" w="772171">
                      <a:moveTo>
                        <a:pt x="47" y="65740"/>
                      </a:moveTo>
                      <a:cubicBezTo>
                        <a:pt x="47" y="72544"/>
                        <a:pt x="12814" y="81365"/>
                        <a:pt x="37736" y="90328"/>
                      </a:cubicBezTo>
                      <a:lnTo>
                        <a:pt x="37830" y="90328"/>
                      </a:lnTo>
                      <a:cubicBezTo>
                        <a:pt x="45104" y="92955"/>
                        <a:pt x="53459" y="95677"/>
                        <a:pt x="62799" y="98211"/>
                      </a:cubicBezTo>
                      <a:cubicBezTo>
                        <a:pt x="71998" y="100745"/>
                        <a:pt x="82136" y="103325"/>
                        <a:pt x="93353" y="105719"/>
                      </a:cubicBezTo>
                      <a:cubicBezTo>
                        <a:pt x="113958" y="110176"/>
                        <a:pt x="137941" y="114446"/>
                        <a:pt x="165164" y="118153"/>
                      </a:cubicBezTo>
                      <a:lnTo>
                        <a:pt x="165305" y="118153"/>
                      </a:lnTo>
                      <a:cubicBezTo>
                        <a:pt x="185768" y="120922"/>
                        <a:pt x="208156" y="123409"/>
                        <a:pt x="232327" y="125380"/>
                      </a:cubicBezTo>
                      <a:lnTo>
                        <a:pt x="232656" y="125380"/>
                      </a:lnTo>
                      <a:cubicBezTo>
                        <a:pt x="277619" y="129227"/>
                        <a:pt x="328825" y="131480"/>
                        <a:pt x="386086" y="131480"/>
                      </a:cubicBezTo>
                      <a:cubicBezTo>
                        <a:pt x="443346" y="131480"/>
                        <a:pt x="494552" y="129227"/>
                        <a:pt x="539516" y="125380"/>
                      </a:cubicBezTo>
                      <a:lnTo>
                        <a:pt x="539844" y="125380"/>
                      </a:lnTo>
                      <a:cubicBezTo>
                        <a:pt x="564063" y="123409"/>
                        <a:pt x="586404" y="120922"/>
                        <a:pt x="606961" y="118153"/>
                      </a:cubicBezTo>
                      <a:lnTo>
                        <a:pt x="607102" y="118153"/>
                      </a:lnTo>
                      <a:cubicBezTo>
                        <a:pt x="634324" y="114446"/>
                        <a:pt x="658260" y="110176"/>
                        <a:pt x="678818" y="105719"/>
                      </a:cubicBezTo>
                      <a:cubicBezTo>
                        <a:pt x="689988" y="103325"/>
                        <a:pt x="700220" y="100745"/>
                        <a:pt x="709419" y="98211"/>
                      </a:cubicBezTo>
                      <a:cubicBezTo>
                        <a:pt x="718759" y="95677"/>
                        <a:pt x="727114" y="92955"/>
                        <a:pt x="734389" y="90328"/>
                      </a:cubicBezTo>
                      <a:lnTo>
                        <a:pt x="734482" y="90328"/>
                      </a:lnTo>
                      <a:cubicBezTo>
                        <a:pt x="759405" y="81365"/>
                        <a:pt x="772171" y="72591"/>
                        <a:pt x="772171" y="65740"/>
                      </a:cubicBezTo>
                      <a:cubicBezTo>
                        <a:pt x="772171" y="43451"/>
                        <a:pt x="635873" y="0"/>
                        <a:pt x="386039" y="0"/>
                      </a:cubicBezTo>
                      <a:cubicBezTo>
                        <a:pt x="136205" y="0"/>
                        <a:pt x="0" y="43451"/>
                        <a:pt x="0" y="65740"/>
                      </a:cubicBezTo>
                      <a:close/>
                    </a:path>
                  </a:pathLst>
                </a:custGeom>
                <a:solidFill>
                  <a:srgbClr val="D56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4"/>
                <p:cNvSpPr/>
                <p:nvPr/>
              </p:nvSpPr>
              <p:spPr>
                <a:xfrm>
                  <a:off x="8904178" y="1329904"/>
                  <a:ext cx="835627" cy="188397"/>
                </a:xfrm>
                <a:custGeom>
                  <a:rect b="b" l="l" r="r" t="t"/>
                  <a:pathLst>
                    <a:path extrusionOk="0" h="188397" w="835627">
                      <a:moveTo>
                        <a:pt x="0" y="94175"/>
                      </a:moveTo>
                      <a:cubicBezTo>
                        <a:pt x="0" y="109660"/>
                        <a:pt x="11734" y="122705"/>
                        <a:pt x="31728" y="133826"/>
                      </a:cubicBezTo>
                      <a:cubicBezTo>
                        <a:pt x="31869" y="133966"/>
                        <a:pt x="32104" y="134060"/>
                        <a:pt x="32385" y="134201"/>
                      </a:cubicBezTo>
                      <a:cubicBezTo>
                        <a:pt x="37454" y="136969"/>
                        <a:pt x="43086" y="139691"/>
                        <a:pt x="49188" y="142225"/>
                      </a:cubicBezTo>
                      <a:lnTo>
                        <a:pt x="49282" y="142225"/>
                      </a:lnTo>
                      <a:cubicBezTo>
                        <a:pt x="55571" y="144806"/>
                        <a:pt x="62283" y="147246"/>
                        <a:pt x="69417" y="149592"/>
                      </a:cubicBezTo>
                      <a:cubicBezTo>
                        <a:pt x="81620" y="153580"/>
                        <a:pt x="95043" y="157194"/>
                        <a:pt x="109405" y="160478"/>
                      </a:cubicBezTo>
                      <a:lnTo>
                        <a:pt x="109499" y="160478"/>
                      </a:lnTo>
                      <a:cubicBezTo>
                        <a:pt x="121139" y="163106"/>
                        <a:pt x="133530" y="165593"/>
                        <a:pt x="146296" y="167798"/>
                      </a:cubicBezTo>
                      <a:cubicBezTo>
                        <a:pt x="161785" y="170473"/>
                        <a:pt x="177883" y="172913"/>
                        <a:pt x="194357" y="174978"/>
                      </a:cubicBezTo>
                      <a:lnTo>
                        <a:pt x="194451" y="174978"/>
                      </a:lnTo>
                      <a:cubicBezTo>
                        <a:pt x="271565" y="184831"/>
                        <a:pt x="356282" y="188398"/>
                        <a:pt x="417767" y="188398"/>
                      </a:cubicBezTo>
                      <a:cubicBezTo>
                        <a:pt x="479251" y="188398"/>
                        <a:pt x="563969" y="184831"/>
                        <a:pt x="641176" y="174978"/>
                      </a:cubicBezTo>
                      <a:lnTo>
                        <a:pt x="641270" y="174978"/>
                      </a:lnTo>
                      <a:cubicBezTo>
                        <a:pt x="657791" y="172913"/>
                        <a:pt x="673890" y="170520"/>
                        <a:pt x="689331" y="167798"/>
                      </a:cubicBezTo>
                      <a:cubicBezTo>
                        <a:pt x="702098" y="165593"/>
                        <a:pt x="714489" y="163106"/>
                        <a:pt x="726128" y="160478"/>
                      </a:cubicBezTo>
                      <a:lnTo>
                        <a:pt x="726222" y="160478"/>
                      </a:lnTo>
                      <a:cubicBezTo>
                        <a:pt x="740678" y="157194"/>
                        <a:pt x="754007" y="153580"/>
                        <a:pt x="766210" y="149592"/>
                      </a:cubicBezTo>
                      <a:cubicBezTo>
                        <a:pt x="773345" y="147246"/>
                        <a:pt x="780103" y="144759"/>
                        <a:pt x="786346" y="142225"/>
                      </a:cubicBezTo>
                      <a:lnTo>
                        <a:pt x="786440" y="142225"/>
                      </a:lnTo>
                      <a:cubicBezTo>
                        <a:pt x="792541" y="139691"/>
                        <a:pt x="798173" y="136969"/>
                        <a:pt x="803242" y="134201"/>
                      </a:cubicBezTo>
                      <a:cubicBezTo>
                        <a:pt x="803477" y="134060"/>
                        <a:pt x="803711" y="133966"/>
                        <a:pt x="803899" y="133826"/>
                      </a:cubicBezTo>
                      <a:cubicBezTo>
                        <a:pt x="823893" y="122752"/>
                        <a:pt x="835627" y="109660"/>
                        <a:pt x="835627" y="94175"/>
                      </a:cubicBezTo>
                      <a:cubicBezTo>
                        <a:pt x="835627" y="19661"/>
                        <a:pt x="562326" y="0"/>
                        <a:pt x="417767" y="0"/>
                      </a:cubicBezTo>
                      <a:cubicBezTo>
                        <a:pt x="273208" y="0"/>
                        <a:pt x="0" y="19661"/>
                        <a:pt x="0" y="94175"/>
                      </a:cubicBezTo>
                      <a:close/>
                      <a:moveTo>
                        <a:pt x="31728" y="94175"/>
                      </a:moveTo>
                      <a:cubicBezTo>
                        <a:pt x="31728" y="71887"/>
                        <a:pt x="168027" y="28436"/>
                        <a:pt x="417767" y="28436"/>
                      </a:cubicBezTo>
                      <a:cubicBezTo>
                        <a:pt x="667507" y="28436"/>
                        <a:pt x="803899" y="71887"/>
                        <a:pt x="803899" y="94175"/>
                      </a:cubicBezTo>
                      <a:cubicBezTo>
                        <a:pt x="803899" y="100979"/>
                        <a:pt x="791133" y="109801"/>
                        <a:pt x="766210" y="118763"/>
                      </a:cubicBezTo>
                      <a:lnTo>
                        <a:pt x="766117" y="118763"/>
                      </a:lnTo>
                      <a:cubicBezTo>
                        <a:pt x="758795" y="121391"/>
                        <a:pt x="750487" y="124112"/>
                        <a:pt x="741147" y="126646"/>
                      </a:cubicBezTo>
                      <a:cubicBezTo>
                        <a:pt x="731948" y="129180"/>
                        <a:pt x="721716" y="131761"/>
                        <a:pt x="710546" y="134154"/>
                      </a:cubicBezTo>
                      <a:cubicBezTo>
                        <a:pt x="689988" y="138612"/>
                        <a:pt x="666052" y="142882"/>
                        <a:pt x="638829" y="146589"/>
                      </a:cubicBezTo>
                      <a:lnTo>
                        <a:pt x="638689" y="146589"/>
                      </a:lnTo>
                      <a:cubicBezTo>
                        <a:pt x="618131" y="149357"/>
                        <a:pt x="595790" y="151844"/>
                        <a:pt x="571572" y="153815"/>
                      </a:cubicBezTo>
                      <a:lnTo>
                        <a:pt x="571244" y="153815"/>
                      </a:lnTo>
                      <a:cubicBezTo>
                        <a:pt x="526280" y="157663"/>
                        <a:pt x="475074" y="159915"/>
                        <a:pt x="417814" y="159915"/>
                      </a:cubicBezTo>
                      <a:cubicBezTo>
                        <a:pt x="360553" y="159915"/>
                        <a:pt x="309347" y="157663"/>
                        <a:pt x="264384" y="153815"/>
                      </a:cubicBezTo>
                      <a:lnTo>
                        <a:pt x="264055" y="153815"/>
                      </a:lnTo>
                      <a:cubicBezTo>
                        <a:pt x="239837" y="151844"/>
                        <a:pt x="217496" y="149357"/>
                        <a:pt x="197033" y="146589"/>
                      </a:cubicBezTo>
                      <a:lnTo>
                        <a:pt x="196892" y="146589"/>
                      </a:lnTo>
                      <a:cubicBezTo>
                        <a:pt x="169669" y="142882"/>
                        <a:pt x="145733" y="138612"/>
                        <a:pt x="125081" y="134154"/>
                      </a:cubicBezTo>
                      <a:cubicBezTo>
                        <a:pt x="113911" y="131761"/>
                        <a:pt x="103726" y="129180"/>
                        <a:pt x="94527" y="126646"/>
                      </a:cubicBezTo>
                      <a:cubicBezTo>
                        <a:pt x="85187" y="124112"/>
                        <a:pt x="76832" y="121391"/>
                        <a:pt x="69558" y="118763"/>
                      </a:cubicBezTo>
                      <a:lnTo>
                        <a:pt x="69464" y="118763"/>
                      </a:lnTo>
                      <a:cubicBezTo>
                        <a:pt x="44541" y="109801"/>
                        <a:pt x="31775" y="101026"/>
                        <a:pt x="31775" y="94175"/>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4"/>
                <p:cNvSpPr/>
                <p:nvPr/>
              </p:nvSpPr>
              <p:spPr>
                <a:xfrm>
                  <a:off x="8935906" y="1464012"/>
                  <a:ext cx="772171" cy="105812"/>
                </a:xfrm>
                <a:custGeom>
                  <a:rect b="b" l="l" r="r" t="t"/>
                  <a:pathLst>
                    <a:path extrusionOk="0" h="105812" w="772171">
                      <a:moveTo>
                        <a:pt x="0" y="375"/>
                      </a:moveTo>
                      <a:lnTo>
                        <a:pt x="0" y="40026"/>
                      </a:lnTo>
                      <a:cubicBezTo>
                        <a:pt x="0" y="42137"/>
                        <a:pt x="1267" y="44483"/>
                        <a:pt x="3661" y="46923"/>
                      </a:cubicBezTo>
                      <a:cubicBezTo>
                        <a:pt x="6759" y="49973"/>
                        <a:pt x="11593" y="53164"/>
                        <a:pt x="18352" y="56496"/>
                      </a:cubicBezTo>
                      <a:cubicBezTo>
                        <a:pt x="23843" y="59264"/>
                        <a:pt x="30555" y="62127"/>
                        <a:pt x="38487" y="64895"/>
                      </a:cubicBezTo>
                      <a:cubicBezTo>
                        <a:pt x="95231" y="85072"/>
                        <a:pt x="213600" y="105812"/>
                        <a:pt x="386039" y="105812"/>
                      </a:cubicBezTo>
                      <a:cubicBezTo>
                        <a:pt x="558477" y="105812"/>
                        <a:pt x="676894" y="85072"/>
                        <a:pt x="733685" y="64895"/>
                      </a:cubicBezTo>
                      <a:cubicBezTo>
                        <a:pt x="741617" y="62127"/>
                        <a:pt x="748375" y="59264"/>
                        <a:pt x="753820" y="56496"/>
                      </a:cubicBezTo>
                      <a:cubicBezTo>
                        <a:pt x="760484" y="53211"/>
                        <a:pt x="765413" y="49973"/>
                        <a:pt x="768510" y="46923"/>
                      </a:cubicBezTo>
                      <a:cubicBezTo>
                        <a:pt x="770904" y="44530"/>
                        <a:pt x="772171" y="42184"/>
                        <a:pt x="772171" y="40026"/>
                      </a:cubicBezTo>
                      <a:lnTo>
                        <a:pt x="772171" y="375"/>
                      </a:lnTo>
                      <a:cubicBezTo>
                        <a:pt x="772171" y="375"/>
                        <a:pt x="771796" y="141"/>
                        <a:pt x="771514" y="0"/>
                      </a:cubicBezTo>
                      <a:cubicBezTo>
                        <a:pt x="766445" y="2768"/>
                        <a:pt x="760813" y="5490"/>
                        <a:pt x="754712" y="8024"/>
                      </a:cubicBezTo>
                      <a:lnTo>
                        <a:pt x="754618" y="8024"/>
                      </a:lnTo>
                      <a:cubicBezTo>
                        <a:pt x="748329" y="10605"/>
                        <a:pt x="741617" y="13045"/>
                        <a:pt x="734482" y="15391"/>
                      </a:cubicBezTo>
                      <a:cubicBezTo>
                        <a:pt x="722279" y="19379"/>
                        <a:pt x="708950" y="22992"/>
                        <a:pt x="694494" y="26277"/>
                      </a:cubicBezTo>
                      <a:lnTo>
                        <a:pt x="694400" y="26277"/>
                      </a:lnTo>
                      <a:cubicBezTo>
                        <a:pt x="682761" y="28905"/>
                        <a:pt x="670370" y="31392"/>
                        <a:pt x="657603" y="33597"/>
                      </a:cubicBezTo>
                      <a:cubicBezTo>
                        <a:pt x="642115" y="36272"/>
                        <a:pt x="626016" y="38712"/>
                        <a:pt x="609542" y="40777"/>
                      </a:cubicBezTo>
                      <a:lnTo>
                        <a:pt x="609448" y="40777"/>
                      </a:lnTo>
                      <a:cubicBezTo>
                        <a:pt x="532241" y="50630"/>
                        <a:pt x="447523" y="54197"/>
                        <a:pt x="386039" y="54197"/>
                      </a:cubicBezTo>
                      <a:cubicBezTo>
                        <a:pt x="324554" y="54197"/>
                        <a:pt x="239837" y="50630"/>
                        <a:pt x="162723" y="40777"/>
                      </a:cubicBezTo>
                      <a:lnTo>
                        <a:pt x="162629" y="40777"/>
                      </a:lnTo>
                      <a:cubicBezTo>
                        <a:pt x="146108" y="38712"/>
                        <a:pt x="130010" y="36319"/>
                        <a:pt x="114568" y="33597"/>
                      </a:cubicBezTo>
                      <a:cubicBezTo>
                        <a:pt x="101802" y="31392"/>
                        <a:pt x="89411" y="28905"/>
                        <a:pt x="77771" y="26277"/>
                      </a:cubicBezTo>
                      <a:lnTo>
                        <a:pt x="77677" y="26277"/>
                      </a:lnTo>
                      <a:cubicBezTo>
                        <a:pt x="63315" y="22992"/>
                        <a:pt x="49892" y="19379"/>
                        <a:pt x="37689" y="15391"/>
                      </a:cubicBezTo>
                      <a:cubicBezTo>
                        <a:pt x="30555" y="13045"/>
                        <a:pt x="23796" y="10558"/>
                        <a:pt x="17554" y="8024"/>
                      </a:cubicBezTo>
                      <a:lnTo>
                        <a:pt x="17460" y="8024"/>
                      </a:lnTo>
                      <a:cubicBezTo>
                        <a:pt x="11358" y="5490"/>
                        <a:pt x="5726" y="2768"/>
                        <a:pt x="657" y="0"/>
                      </a:cubicBezTo>
                      <a:cubicBezTo>
                        <a:pt x="423" y="141"/>
                        <a:pt x="188" y="282"/>
                        <a:pt x="0" y="375"/>
                      </a:cubicBezTo>
                      <a:close/>
                    </a:path>
                  </a:pathLst>
                </a:custGeom>
                <a:solidFill>
                  <a:srgbClr val="D56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62" name="Google Shape;762;p24"/>
            <p:cNvGrpSpPr/>
            <p:nvPr/>
          </p:nvGrpSpPr>
          <p:grpSpPr>
            <a:xfrm>
              <a:off x="8882162" y="1263179"/>
              <a:ext cx="879842" cy="335503"/>
              <a:chOff x="8882162" y="1263179"/>
              <a:chExt cx="879842" cy="335503"/>
            </a:xfrm>
          </p:grpSpPr>
          <p:sp>
            <p:nvSpPr>
              <p:cNvPr id="763" name="Google Shape;763;p24"/>
              <p:cNvSpPr/>
              <p:nvPr/>
            </p:nvSpPr>
            <p:spPr>
              <a:xfrm>
                <a:off x="8888971" y="1337741"/>
                <a:ext cx="872939" cy="260941"/>
              </a:xfrm>
              <a:custGeom>
                <a:rect b="b" l="l" r="r" t="t"/>
                <a:pathLst>
                  <a:path extrusionOk="0" h="260941" w="872939">
                    <a:moveTo>
                      <a:pt x="282" y="38243"/>
                    </a:moveTo>
                    <a:cubicBezTo>
                      <a:pt x="282" y="42513"/>
                      <a:pt x="282" y="45422"/>
                      <a:pt x="188" y="45422"/>
                    </a:cubicBezTo>
                    <a:lnTo>
                      <a:pt x="188" y="186568"/>
                    </a:lnTo>
                    <a:cubicBezTo>
                      <a:pt x="188" y="188961"/>
                      <a:pt x="1596" y="191635"/>
                      <a:pt x="4271" y="194357"/>
                    </a:cubicBezTo>
                    <a:cubicBezTo>
                      <a:pt x="7744" y="197782"/>
                      <a:pt x="13236" y="201442"/>
                      <a:pt x="20886" y="205196"/>
                    </a:cubicBezTo>
                    <a:cubicBezTo>
                      <a:pt x="27081" y="208293"/>
                      <a:pt x="34638" y="211484"/>
                      <a:pt x="43603" y="214722"/>
                    </a:cubicBezTo>
                    <a:cubicBezTo>
                      <a:pt x="43931" y="214816"/>
                      <a:pt x="44213" y="214956"/>
                      <a:pt x="44541" y="215050"/>
                    </a:cubicBezTo>
                    <a:cubicBezTo>
                      <a:pt x="61344" y="220963"/>
                      <a:pt x="83028" y="226969"/>
                      <a:pt x="109217" y="232600"/>
                    </a:cubicBezTo>
                    <a:cubicBezTo>
                      <a:pt x="128554" y="236635"/>
                      <a:pt x="150473" y="240624"/>
                      <a:pt x="174832" y="244143"/>
                    </a:cubicBezTo>
                    <a:cubicBezTo>
                      <a:pt x="194779" y="247005"/>
                      <a:pt x="216323" y="249680"/>
                      <a:pt x="239555" y="251932"/>
                    </a:cubicBezTo>
                    <a:cubicBezTo>
                      <a:pt x="255325" y="253574"/>
                      <a:pt x="271846" y="254888"/>
                      <a:pt x="289165" y="256155"/>
                    </a:cubicBezTo>
                    <a:cubicBezTo>
                      <a:pt x="309723" y="257563"/>
                      <a:pt x="331266" y="258736"/>
                      <a:pt x="353888" y="259487"/>
                    </a:cubicBezTo>
                    <a:cubicBezTo>
                      <a:pt x="372850" y="260191"/>
                      <a:pt x="392516" y="260660"/>
                      <a:pt x="412979" y="260801"/>
                    </a:cubicBezTo>
                    <a:cubicBezTo>
                      <a:pt x="420723" y="260941"/>
                      <a:pt x="428562" y="260941"/>
                      <a:pt x="436493" y="260941"/>
                    </a:cubicBezTo>
                    <a:cubicBezTo>
                      <a:pt x="450574" y="260941"/>
                      <a:pt x="464326" y="260801"/>
                      <a:pt x="477749" y="260566"/>
                    </a:cubicBezTo>
                    <a:cubicBezTo>
                      <a:pt x="501076" y="260191"/>
                      <a:pt x="523417" y="259487"/>
                      <a:pt x="544772" y="258408"/>
                    </a:cubicBezTo>
                    <a:cubicBezTo>
                      <a:pt x="567489" y="257328"/>
                      <a:pt x="589079" y="255921"/>
                      <a:pt x="609495" y="254138"/>
                    </a:cubicBezTo>
                    <a:cubicBezTo>
                      <a:pt x="632915" y="252214"/>
                      <a:pt x="654740" y="249914"/>
                      <a:pt x="675110" y="247381"/>
                    </a:cubicBezTo>
                    <a:cubicBezTo>
                      <a:pt x="698671" y="244331"/>
                      <a:pt x="720262" y="240999"/>
                      <a:pt x="739786" y="237433"/>
                    </a:cubicBezTo>
                    <a:cubicBezTo>
                      <a:pt x="758232" y="234007"/>
                      <a:pt x="774847" y="230441"/>
                      <a:pt x="789490" y="226687"/>
                    </a:cubicBezTo>
                    <a:cubicBezTo>
                      <a:pt x="804885" y="222793"/>
                      <a:pt x="818214" y="218804"/>
                      <a:pt x="829432" y="214863"/>
                    </a:cubicBezTo>
                    <a:cubicBezTo>
                      <a:pt x="838396" y="211672"/>
                      <a:pt x="846046" y="208481"/>
                      <a:pt x="852242" y="205337"/>
                    </a:cubicBezTo>
                    <a:cubicBezTo>
                      <a:pt x="852852" y="205009"/>
                      <a:pt x="853556" y="204727"/>
                      <a:pt x="854166" y="204399"/>
                    </a:cubicBezTo>
                    <a:cubicBezTo>
                      <a:pt x="860784" y="201067"/>
                      <a:pt x="865665" y="197642"/>
                      <a:pt x="868857" y="194498"/>
                    </a:cubicBezTo>
                    <a:cubicBezTo>
                      <a:pt x="871532" y="191776"/>
                      <a:pt x="872940" y="189102"/>
                      <a:pt x="872940" y="186709"/>
                    </a:cubicBezTo>
                    <a:lnTo>
                      <a:pt x="872940" y="1455"/>
                    </a:lnTo>
                    <a:lnTo>
                      <a:pt x="872753" y="1455"/>
                    </a:lnTo>
                    <a:cubicBezTo>
                      <a:pt x="872471" y="2487"/>
                      <a:pt x="872049" y="3472"/>
                      <a:pt x="871344" y="4552"/>
                    </a:cubicBezTo>
                    <a:cubicBezTo>
                      <a:pt x="871156" y="4927"/>
                      <a:pt x="870828" y="5349"/>
                      <a:pt x="870453" y="5725"/>
                    </a:cubicBezTo>
                    <a:cubicBezTo>
                      <a:pt x="868528" y="8305"/>
                      <a:pt x="865243" y="11027"/>
                      <a:pt x="860784" y="13842"/>
                    </a:cubicBezTo>
                    <a:cubicBezTo>
                      <a:pt x="858954" y="14922"/>
                      <a:pt x="857029" y="16095"/>
                      <a:pt x="854870" y="17174"/>
                    </a:cubicBezTo>
                    <a:cubicBezTo>
                      <a:pt x="853040" y="18113"/>
                      <a:pt x="851116" y="19098"/>
                      <a:pt x="849050" y="20036"/>
                    </a:cubicBezTo>
                    <a:cubicBezTo>
                      <a:pt x="847830" y="20599"/>
                      <a:pt x="846610" y="21209"/>
                      <a:pt x="845202" y="21819"/>
                    </a:cubicBezTo>
                    <a:cubicBezTo>
                      <a:pt x="844779" y="21960"/>
                      <a:pt x="844310" y="22148"/>
                      <a:pt x="843794" y="22382"/>
                    </a:cubicBezTo>
                    <a:cubicBezTo>
                      <a:pt x="842385" y="22992"/>
                      <a:pt x="841025" y="23556"/>
                      <a:pt x="839522" y="24119"/>
                    </a:cubicBezTo>
                    <a:cubicBezTo>
                      <a:pt x="836660" y="25386"/>
                      <a:pt x="833515" y="26512"/>
                      <a:pt x="830229" y="27685"/>
                    </a:cubicBezTo>
                    <a:lnTo>
                      <a:pt x="830136" y="27685"/>
                    </a:lnTo>
                    <a:cubicBezTo>
                      <a:pt x="821875" y="30641"/>
                      <a:pt x="812488" y="33785"/>
                      <a:pt x="801928" y="36647"/>
                    </a:cubicBezTo>
                    <a:cubicBezTo>
                      <a:pt x="799910" y="37210"/>
                      <a:pt x="797844" y="37727"/>
                      <a:pt x="795733" y="38290"/>
                    </a:cubicBezTo>
                    <a:cubicBezTo>
                      <a:pt x="793621" y="38853"/>
                      <a:pt x="791555" y="39463"/>
                      <a:pt x="789396" y="39932"/>
                    </a:cubicBezTo>
                    <a:cubicBezTo>
                      <a:pt x="782450" y="41715"/>
                      <a:pt x="775034" y="43451"/>
                      <a:pt x="767290" y="45140"/>
                    </a:cubicBezTo>
                    <a:cubicBezTo>
                      <a:pt x="744057" y="50208"/>
                      <a:pt x="716976" y="55041"/>
                      <a:pt x="686187" y="59171"/>
                    </a:cubicBezTo>
                    <a:lnTo>
                      <a:pt x="685999" y="59171"/>
                    </a:lnTo>
                    <a:cubicBezTo>
                      <a:pt x="677316" y="60344"/>
                      <a:pt x="668351" y="61423"/>
                      <a:pt x="659011" y="62502"/>
                    </a:cubicBezTo>
                    <a:cubicBezTo>
                      <a:pt x="649718" y="63581"/>
                      <a:pt x="640144" y="64614"/>
                      <a:pt x="630287" y="65552"/>
                    </a:cubicBezTo>
                    <a:cubicBezTo>
                      <a:pt x="623763" y="66162"/>
                      <a:pt x="616958" y="66819"/>
                      <a:pt x="610199" y="67335"/>
                    </a:cubicBezTo>
                    <a:lnTo>
                      <a:pt x="609777" y="67335"/>
                    </a:lnTo>
                    <a:cubicBezTo>
                      <a:pt x="604567" y="67804"/>
                      <a:pt x="599264" y="68180"/>
                      <a:pt x="593866" y="68602"/>
                    </a:cubicBezTo>
                    <a:cubicBezTo>
                      <a:pt x="588656" y="69071"/>
                      <a:pt x="583353" y="69447"/>
                      <a:pt x="577955" y="69775"/>
                    </a:cubicBezTo>
                    <a:cubicBezTo>
                      <a:pt x="574060" y="70104"/>
                      <a:pt x="570023" y="70338"/>
                      <a:pt x="566033" y="70573"/>
                    </a:cubicBezTo>
                    <a:cubicBezTo>
                      <a:pt x="561763" y="70807"/>
                      <a:pt x="557492" y="71136"/>
                      <a:pt x="553220" y="71277"/>
                    </a:cubicBezTo>
                    <a:cubicBezTo>
                      <a:pt x="550451" y="71418"/>
                      <a:pt x="547588" y="71605"/>
                      <a:pt x="544678" y="71746"/>
                    </a:cubicBezTo>
                    <a:cubicBezTo>
                      <a:pt x="534775" y="72309"/>
                      <a:pt x="524590" y="72684"/>
                      <a:pt x="514218" y="73013"/>
                    </a:cubicBezTo>
                    <a:cubicBezTo>
                      <a:pt x="513420" y="73107"/>
                      <a:pt x="512763" y="73107"/>
                      <a:pt x="511965" y="73107"/>
                    </a:cubicBezTo>
                    <a:cubicBezTo>
                      <a:pt x="506379" y="73341"/>
                      <a:pt x="500748" y="73482"/>
                      <a:pt x="494975" y="73576"/>
                    </a:cubicBezTo>
                    <a:cubicBezTo>
                      <a:pt x="489248" y="73811"/>
                      <a:pt x="483475" y="73904"/>
                      <a:pt x="477655" y="73951"/>
                    </a:cubicBezTo>
                    <a:cubicBezTo>
                      <a:pt x="471929" y="74092"/>
                      <a:pt x="466157" y="74186"/>
                      <a:pt x="460337" y="74186"/>
                    </a:cubicBezTo>
                    <a:cubicBezTo>
                      <a:pt x="452498" y="74280"/>
                      <a:pt x="444520" y="74327"/>
                      <a:pt x="436400" y="74327"/>
                    </a:cubicBezTo>
                    <a:cubicBezTo>
                      <a:pt x="427764" y="74327"/>
                      <a:pt x="419362" y="74233"/>
                      <a:pt x="411055" y="74186"/>
                    </a:cubicBezTo>
                    <a:cubicBezTo>
                      <a:pt x="404719" y="74092"/>
                      <a:pt x="398335" y="74045"/>
                      <a:pt x="392187" y="73951"/>
                    </a:cubicBezTo>
                    <a:cubicBezTo>
                      <a:pt x="389042" y="73857"/>
                      <a:pt x="385945" y="73811"/>
                      <a:pt x="382800" y="73717"/>
                    </a:cubicBezTo>
                    <a:cubicBezTo>
                      <a:pt x="374258" y="73576"/>
                      <a:pt x="365810" y="73341"/>
                      <a:pt x="357549" y="73013"/>
                    </a:cubicBezTo>
                    <a:cubicBezTo>
                      <a:pt x="356235" y="72919"/>
                      <a:pt x="355015" y="72919"/>
                      <a:pt x="353794" y="72872"/>
                    </a:cubicBezTo>
                    <a:cubicBezTo>
                      <a:pt x="344501" y="72544"/>
                      <a:pt x="335349" y="72168"/>
                      <a:pt x="326385" y="71699"/>
                    </a:cubicBezTo>
                    <a:cubicBezTo>
                      <a:pt x="324460" y="71605"/>
                      <a:pt x="322536" y="71464"/>
                      <a:pt x="320659" y="71371"/>
                    </a:cubicBezTo>
                    <a:cubicBezTo>
                      <a:pt x="309864" y="70807"/>
                      <a:pt x="299350" y="70104"/>
                      <a:pt x="289072" y="69447"/>
                    </a:cubicBezTo>
                    <a:cubicBezTo>
                      <a:pt x="284613" y="69118"/>
                      <a:pt x="280201" y="68837"/>
                      <a:pt x="275836" y="68414"/>
                    </a:cubicBezTo>
                    <a:cubicBezTo>
                      <a:pt x="271471" y="68086"/>
                      <a:pt x="267200" y="67804"/>
                      <a:pt x="262976" y="67382"/>
                    </a:cubicBezTo>
                    <a:lnTo>
                      <a:pt x="262647" y="67382"/>
                    </a:lnTo>
                    <a:cubicBezTo>
                      <a:pt x="254715" y="66772"/>
                      <a:pt x="247065" y="66068"/>
                      <a:pt x="239508" y="65271"/>
                    </a:cubicBezTo>
                    <a:cubicBezTo>
                      <a:pt x="234909" y="64801"/>
                      <a:pt x="230262" y="64332"/>
                      <a:pt x="225756" y="63863"/>
                    </a:cubicBezTo>
                    <a:cubicBezTo>
                      <a:pt x="221673" y="63487"/>
                      <a:pt x="217731" y="63018"/>
                      <a:pt x="213741" y="62549"/>
                    </a:cubicBezTo>
                    <a:cubicBezTo>
                      <a:pt x="204495" y="61470"/>
                      <a:pt x="195530" y="60390"/>
                      <a:pt x="186848" y="59217"/>
                    </a:cubicBezTo>
                    <a:lnTo>
                      <a:pt x="186660" y="59217"/>
                    </a:lnTo>
                    <a:cubicBezTo>
                      <a:pt x="173189" y="57434"/>
                      <a:pt x="160376" y="55464"/>
                      <a:pt x="148361" y="53446"/>
                    </a:cubicBezTo>
                    <a:cubicBezTo>
                      <a:pt x="143245" y="52601"/>
                      <a:pt x="138176" y="51663"/>
                      <a:pt x="133295" y="50818"/>
                    </a:cubicBezTo>
                    <a:cubicBezTo>
                      <a:pt x="123439" y="48941"/>
                      <a:pt x="114146" y="47064"/>
                      <a:pt x="105463" y="45187"/>
                    </a:cubicBezTo>
                    <a:cubicBezTo>
                      <a:pt x="92837" y="42466"/>
                      <a:pt x="81338" y="39556"/>
                      <a:pt x="70918" y="36694"/>
                    </a:cubicBezTo>
                    <a:cubicBezTo>
                      <a:pt x="60405" y="33832"/>
                      <a:pt x="50971" y="30688"/>
                      <a:pt x="42711" y="27732"/>
                    </a:cubicBezTo>
                    <a:lnTo>
                      <a:pt x="42617" y="27732"/>
                    </a:lnTo>
                    <a:cubicBezTo>
                      <a:pt x="22341" y="20412"/>
                      <a:pt x="9106" y="13232"/>
                      <a:pt x="3473" y="6945"/>
                    </a:cubicBezTo>
                    <a:cubicBezTo>
                      <a:pt x="2957" y="6475"/>
                      <a:pt x="2535" y="6006"/>
                      <a:pt x="2253" y="5537"/>
                    </a:cubicBezTo>
                    <a:cubicBezTo>
                      <a:pt x="1831" y="5068"/>
                      <a:pt x="1455" y="4505"/>
                      <a:pt x="1314" y="4129"/>
                    </a:cubicBezTo>
                    <a:cubicBezTo>
                      <a:pt x="423" y="2628"/>
                      <a:pt x="0" y="1314"/>
                      <a:pt x="0" y="0"/>
                    </a:cubicBezTo>
                    <a:cubicBezTo>
                      <a:pt x="0" y="0"/>
                      <a:pt x="188" y="25573"/>
                      <a:pt x="188" y="3838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4"/>
              <p:cNvSpPr/>
              <p:nvPr/>
            </p:nvSpPr>
            <p:spPr>
              <a:xfrm>
                <a:off x="8889065" y="1263179"/>
                <a:ext cx="872939" cy="148700"/>
              </a:xfrm>
              <a:custGeom>
                <a:rect b="b" l="l" r="r" t="t"/>
                <a:pathLst>
                  <a:path extrusionOk="0" h="148700" w="872939">
                    <a:moveTo>
                      <a:pt x="0" y="74374"/>
                    </a:moveTo>
                    <a:cubicBezTo>
                      <a:pt x="0" y="75687"/>
                      <a:pt x="422" y="77001"/>
                      <a:pt x="1314" y="78503"/>
                    </a:cubicBezTo>
                    <a:cubicBezTo>
                      <a:pt x="1502" y="78878"/>
                      <a:pt x="1831" y="79441"/>
                      <a:pt x="2253" y="79911"/>
                    </a:cubicBezTo>
                    <a:cubicBezTo>
                      <a:pt x="2582" y="80380"/>
                      <a:pt x="3051" y="80849"/>
                      <a:pt x="3473" y="81318"/>
                    </a:cubicBezTo>
                    <a:cubicBezTo>
                      <a:pt x="9153" y="87606"/>
                      <a:pt x="22341" y="94785"/>
                      <a:pt x="42617" y="102105"/>
                    </a:cubicBezTo>
                    <a:lnTo>
                      <a:pt x="42711" y="102105"/>
                    </a:lnTo>
                    <a:cubicBezTo>
                      <a:pt x="50971" y="105062"/>
                      <a:pt x="60358" y="108205"/>
                      <a:pt x="70918" y="111068"/>
                    </a:cubicBezTo>
                    <a:cubicBezTo>
                      <a:pt x="81385" y="113930"/>
                      <a:pt x="92837" y="116839"/>
                      <a:pt x="105462" y="119561"/>
                    </a:cubicBezTo>
                    <a:cubicBezTo>
                      <a:pt x="114146" y="121438"/>
                      <a:pt x="123486" y="123315"/>
                      <a:pt x="133295" y="125192"/>
                    </a:cubicBezTo>
                    <a:cubicBezTo>
                      <a:pt x="138176" y="126036"/>
                      <a:pt x="143151" y="126975"/>
                      <a:pt x="148361" y="127819"/>
                    </a:cubicBezTo>
                    <a:cubicBezTo>
                      <a:pt x="160376" y="129837"/>
                      <a:pt x="173142" y="131808"/>
                      <a:pt x="186660" y="133591"/>
                    </a:cubicBezTo>
                    <a:lnTo>
                      <a:pt x="186848" y="133591"/>
                    </a:lnTo>
                    <a:cubicBezTo>
                      <a:pt x="195530" y="134764"/>
                      <a:pt x="204495" y="135843"/>
                      <a:pt x="213741" y="136923"/>
                    </a:cubicBezTo>
                    <a:cubicBezTo>
                      <a:pt x="217637" y="137392"/>
                      <a:pt x="221673" y="137767"/>
                      <a:pt x="225756" y="138236"/>
                    </a:cubicBezTo>
                    <a:cubicBezTo>
                      <a:pt x="230262" y="138706"/>
                      <a:pt x="234815" y="139175"/>
                      <a:pt x="239508" y="139644"/>
                    </a:cubicBezTo>
                    <a:cubicBezTo>
                      <a:pt x="247065" y="140442"/>
                      <a:pt x="254715" y="141146"/>
                      <a:pt x="262647" y="141756"/>
                    </a:cubicBezTo>
                    <a:lnTo>
                      <a:pt x="262976" y="141756"/>
                    </a:lnTo>
                    <a:cubicBezTo>
                      <a:pt x="267247" y="142131"/>
                      <a:pt x="271518" y="142460"/>
                      <a:pt x="275836" y="142788"/>
                    </a:cubicBezTo>
                    <a:cubicBezTo>
                      <a:pt x="280201" y="143163"/>
                      <a:pt x="284613" y="143492"/>
                      <a:pt x="289071" y="143820"/>
                    </a:cubicBezTo>
                    <a:cubicBezTo>
                      <a:pt x="299350" y="144524"/>
                      <a:pt x="309864" y="145228"/>
                      <a:pt x="320659" y="145744"/>
                    </a:cubicBezTo>
                    <a:cubicBezTo>
                      <a:pt x="322583" y="145838"/>
                      <a:pt x="324507" y="145979"/>
                      <a:pt x="326385" y="146073"/>
                    </a:cubicBezTo>
                    <a:cubicBezTo>
                      <a:pt x="335349" y="146542"/>
                      <a:pt x="344501" y="146917"/>
                      <a:pt x="353794" y="147246"/>
                    </a:cubicBezTo>
                    <a:cubicBezTo>
                      <a:pt x="355015" y="147340"/>
                      <a:pt x="356235" y="147340"/>
                      <a:pt x="357549" y="147386"/>
                    </a:cubicBezTo>
                    <a:cubicBezTo>
                      <a:pt x="365810" y="147715"/>
                      <a:pt x="374258" y="147950"/>
                      <a:pt x="382800" y="148090"/>
                    </a:cubicBezTo>
                    <a:cubicBezTo>
                      <a:pt x="385945" y="148184"/>
                      <a:pt x="389089" y="148231"/>
                      <a:pt x="392187" y="148325"/>
                    </a:cubicBezTo>
                    <a:cubicBezTo>
                      <a:pt x="398382" y="148419"/>
                      <a:pt x="404719" y="148466"/>
                      <a:pt x="411055" y="148560"/>
                    </a:cubicBezTo>
                    <a:cubicBezTo>
                      <a:pt x="419315" y="148654"/>
                      <a:pt x="427764" y="148700"/>
                      <a:pt x="436400" y="148700"/>
                    </a:cubicBezTo>
                    <a:cubicBezTo>
                      <a:pt x="444473" y="148700"/>
                      <a:pt x="452498" y="148607"/>
                      <a:pt x="460336" y="148560"/>
                    </a:cubicBezTo>
                    <a:cubicBezTo>
                      <a:pt x="466157" y="148560"/>
                      <a:pt x="471929" y="148466"/>
                      <a:pt x="477655" y="148325"/>
                    </a:cubicBezTo>
                    <a:cubicBezTo>
                      <a:pt x="483475" y="148231"/>
                      <a:pt x="489248" y="148090"/>
                      <a:pt x="494974" y="147950"/>
                    </a:cubicBezTo>
                    <a:cubicBezTo>
                      <a:pt x="500701" y="147856"/>
                      <a:pt x="506285" y="147715"/>
                      <a:pt x="511964" y="147480"/>
                    </a:cubicBezTo>
                    <a:cubicBezTo>
                      <a:pt x="512763" y="147480"/>
                      <a:pt x="513467" y="147480"/>
                      <a:pt x="514218" y="147386"/>
                    </a:cubicBezTo>
                    <a:cubicBezTo>
                      <a:pt x="524590" y="147058"/>
                      <a:pt x="534775" y="146589"/>
                      <a:pt x="544678" y="146120"/>
                    </a:cubicBezTo>
                    <a:cubicBezTo>
                      <a:pt x="547541" y="145979"/>
                      <a:pt x="550404" y="145791"/>
                      <a:pt x="553220" y="145650"/>
                    </a:cubicBezTo>
                    <a:cubicBezTo>
                      <a:pt x="557492" y="145416"/>
                      <a:pt x="561763" y="145181"/>
                      <a:pt x="566033" y="144947"/>
                    </a:cubicBezTo>
                    <a:cubicBezTo>
                      <a:pt x="570023" y="144712"/>
                      <a:pt x="574060" y="144477"/>
                      <a:pt x="577955" y="144149"/>
                    </a:cubicBezTo>
                    <a:cubicBezTo>
                      <a:pt x="583353" y="143820"/>
                      <a:pt x="588656" y="143445"/>
                      <a:pt x="593866" y="142976"/>
                    </a:cubicBezTo>
                    <a:cubicBezTo>
                      <a:pt x="599264" y="142600"/>
                      <a:pt x="604567" y="142178"/>
                      <a:pt x="609777" y="141709"/>
                    </a:cubicBezTo>
                    <a:lnTo>
                      <a:pt x="610199" y="141709"/>
                    </a:lnTo>
                    <a:cubicBezTo>
                      <a:pt x="617005" y="141146"/>
                      <a:pt x="623763" y="140536"/>
                      <a:pt x="630287" y="139926"/>
                    </a:cubicBezTo>
                    <a:cubicBezTo>
                      <a:pt x="640144" y="138987"/>
                      <a:pt x="649671" y="138002"/>
                      <a:pt x="659011" y="136876"/>
                    </a:cubicBezTo>
                    <a:cubicBezTo>
                      <a:pt x="668304" y="135797"/>
                      <a:pt x="677269" y="134717"/>
                      <a:pt x="685999" y="133544"/>
                    </a:cubicBezTo>
                    <a:lnTo>
                      <a:pt x="686187" y="133544"/>
                    </a:lnTo>
                    <a:cubicBezTo>
                      <a:pt x="716976" y="129415"/>
                      <a:pt x="744057" y="124582"/>
                      <a:pt x="767290" y="119514"/>
                    </a:cubicBezTo>
                    <a:cubicBezTo>
                      <a:pt x="775034" y="117778"/>
                      <a:pt x="782450" y="116089"/>
                      <a:pt x="789396" y="114305"/>
                    </a:cubicBezTo>
                    <a:cubicBezTo>
                      <a:pt x="791555" y="113742"/>
                      <a:pt x="793667" y="113226"/>
                      <a:pt x="795733" y="112663"/>
                    </a:cubicBezTo>
                    <a:cubicBezTo>
                      <a:pt x="797797" y="112100"/>
                      <a:pt x="799910" y="111584"/>
                      <a:pt x="801928" y="111021"/>
                    </a:cubicBezTo>
                    <a:cubicBezTo>
                      <a:pt x="812441" y="108159"/>
                      <a:pt x="821875" y="105015"/>
                      <a:pt x="830136" y="102059"/>
                    </a:cubicBezTo>
                    <a:lnTo>
                      <a:pt x="830229" y="102059"/>
                    </a:lnTo>
                    <a:cubicBezTo>
                      <a:pt x="833515" y="100885"/>
                      <a:pt x="836660" y="99712"/>
                      <a:pt x="839522" y="98492"/>
                    </a:cubicBezTo>
                    <a:cubicBezTo>
                      <a:pt x="841025" y="97929"/>
                      <a:pt x="842479" y="97319"/>
                      <a:pt x="843794" y="96756"/>
                    </a:cubicBezTo>
                    <a:cubicBezTo>
                      <a:pt x="844310" y="96521"/>
                      <a:pt x="844732" y="96381"/>
                      <a:pt x="845201" y="96193"/>
                    </a:cubicBezTo>
                    <a:cubicBezTo>
                      <a:pt x="846516" y="95583"/>
                      <a:pt x="847830" y="95020"/>
                      <a:pt x="849050" y="94410"/>
                    </a:cubicBezTo>
                    <a:cubicBezTo>
                      <a:pt x="851115" y="93471"/>
                      <a:pt x="853040" y="92486"/>
                      <a:pt x="854870" y="91548"/>
                    </a:cubicBezTo>
                    <a:cubicBezTo>
                      <a:pt x="857029" y="90468"/>
                      <a:pt x="858954" y="89295"/>
                      <a:pt x="860784" y="88216"/>
                    </a:cubicBezTo>
                    <a:cubicBezTo>
                      <a:pt x="865243" y="85401"/>
                      <a:pt x="868528" y="82679"/>
                      <a:pt x="870452" y="80098"/>
                    </a:cubicBezTo>
                    <a:cubicBezTo>
                      <a:pt x="870781" y="79723"/>
                      <a:pt x="871063" y="79301"/>
                      <a:pt x="871344" y="78925"/>
                    </a:cubicBezTo>
                    <a:cubicBezTo>
                      <a:pt x="872049" y="77846"/>
                      <a:pt x="872471" y="76814"/>
                      <a:pt x="872753" y="75828"/>
                    </a:cubicBezTo>
                    <a:cubicBezTo>
                      <a:pt x="872846" y="75359"/>
                      <a:pt x="872940" y="74796"/>
                      <a:pt x="872940" y="74327"/>
                    </a:cubicBezTo>
                    <a:cubicBezTo>
                      <a:pt x="872940" y="49082"/>
                      <a:pt x="718806" y="0"/>
                      <a:pt x="436540" y="0"/>
                    </a:cubicBezTo>
                    <a:cubicBezTo>
                      <a:pt x="408708" y="0"/>
                      <a:pt x="382143" y="469"/>
                      <a:pt x="356845" y="1408"/>
                    </a:cubicBezTo>
                    <a:cubicBezTo>
                      <a:pt x="350650" y="1548"/>
                      <a:pt x="344642" y="1783"/>
                      <a:pt x="338682" y="2111"/>
                    </a:cubicBezTo>
                    <a:cubicBezTo>
                      <a:pt x="333472" y="2346"/>
                      <a:pt x="328309" y="2581"/>
                      <a:pt x="323287" y="2815"/>
                    </a:cubicBezTo>
                    <a:cubicBezTo>
                      <a:pt x="320049" y="2956"/>
                      <a:pt x="316951" y="3144"/>
                      <a:pt x="313712" y="3378"/>
                    </a:cubicBezTo>
                    <a:cubicBezTo>
                      <a:pt x="294845" y="4411"/>
                      <a:pt x="276727" y="5725"/>
                      <a:pt x="259503" y="7179"/>
                    </a:cubicBezTo>
                    <a:cubicBezTo>
                      <a:pt x="256029" y="7508"/>
                      <a:pt x="252650" y="7789"/>
                      <a:pt x="249318" y="8118"/>
                    </a:cubicBezTo>
                    <a:cubicBezTo>
                      <a:pt x="208672" y="11872"/>
                      <a:pt x="172814" y="16705"/>
                      <a:pt x="141837" y="22148"/>
                    </a:cubicBezTo>
                    <a:cubicBezTo>
                      <a:pt x="137988" y="22758"/>
                      <a:pt x="134374" y="23462"/>
                      <a:pt x="130713" y="24166"/>
                    </a:cubicBezTo>
                    <a:cubicBezTo>
                      <a:pt x="128273" y="24635"/>
                      <a:pt x="125926" y="25104"/>
                      <a:pt x="123579" y="25573"/>
                    </a:cubicBezTo>
                    <a:cubicBezTo>
                      <a:pt x="121139" y="25949"/>
                      <a:pt x="118792" y="26418"/>
                      <a:pt x="116539" y="26981"/>
                    </a:cubicBezTo>
                    <a:cubicBezTo>
                      <a:pt x="114286" y="27450"/>
                      <a:pt x="111939" y="27919"/>
                      <a:pt x="109734" y="28389"/>
                    </a:cubicBezTo>
                    <a:cubicBezTo>
                      <a:pt x="103022" y="29702"/>
                      <a:pt x="96592" y="31204"/>
                      <a:pt x="90490" y="32752"/>
                    </a:cubicBezTo>
                    <a:cubicBezTo>
                      <a:pt x="86407" y="33785"/>
                      <a:pt x="82465" y="34676"/>
                      <a:pt x="78663" y="35709"/>
                    </a:cubicBezTo>
                    <a:cubicBezTo>
                      <a:pt x="76738" y="36084"/>
                      <a:pt x="74908" y="36647"/>
                      <a:pt x="73078" y="37210"/>
                    </a:cubicBezTo>
                    <a:cubicBezTo>
                      <a:pt x="69323" y="38243"/>
                      <a:pt x="65850" y="39228"/>
                      <a:pt x="62470" y="40260"/>
                    </a:cubicBezTo>
                    <a:cubicBezTo>
                      <a:pt x="59091" y="41293"/>
                      <a:pt x="55759" y="42278"/>
                      <a:pt x="52708" y="43310"/>
                    </a:cubicBezTo>
                    <a:cubicBezTo>
                      <a:pt x="49845" y="44249"/>
                      <a:pt x="47123" y="45187"/>
                      <a:pt x="44541" y="46032"/>
                    </a:cubicBezTo>
                    <a:cubicBezTo>
                      <a:pt x="44260" y="46126"/>
                      <a:pt x="44025" y="46173"/>
                      <a:pt x="43744" y="46360"/>
                    </a:cubicBezTo>
                    <a:cubicBezTo>
                      <a:pt x="39472" y="47862"/>
                      <a:pt x="35483" y="49316"/>
                      <a:pt x="31822" y="50865"/>
                    </a:cubicBezTo>
                    <a:cubicBezTo>
                      <a:pt x="12766" y="58654"/>
                      <a:pt x="2159" y="66303"/>
                      <a:pt x="422" y="72591"/>
                    </a:cubicBezTo>
                    <a:cubicBezTo>
                      <a:pt x="235" y="73200"/>
                      <a:pt x="141" y="73764"/>
                      <a:pt x="141" y="7437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4"/>
              <p:cNvSpPr/>
              <p:nvPr/>
            </p:nvSpPr>
            <p:spPr>
              <a:xfrm>
                <a:off x="9301997" y="1411504"/>
                <a:ext cx="64770" cy="187083"/>
              </a:xfrm>
              <a:custGeom>
                <a:rect b="b" l="l" r="r" t="t"/>
                <a:pathLst>
                  <a:path extrusionOk="0" h="187083" w="64770">
                    <a:moveTo>
                      <a:pt x="0" y="235"/>
                    </a:moveTo>
                    <a:lnTo>
                      <a:pt x="0" y="186943"/>
                    </a:lnTo>
                    <a:cubicBezTo>
                      <a:pt x="7744" y="187084"/>
                      <a:pt x="15583" y="187084"/>
                      <a:pt x="23514" y="187084"/>
                    </a:cubicBezTo>
                    <a:cubicBezTo>
                      <a:pt x="37595" y="187084"/>
                      <a:pt x="51347" y="186943"/>
                      <a:pt x="64770" y="186709"/>
                    </a:cubicBezTo>
                    <a:lnTo>
                      <a:pt x="64770" y="0"/>
                    </a:lnTo>
                    <a:cubicBezTo>
                      <a:pt x="51347" y="235"/>
                      <a:pt x="37642" y="375"/>
                      <a:pt x="23514" y="375"/>
                    </a:cubicBezTo>
                    <a:cubicBezTo>
                      <a:pt x="15583" y="375"/>
                      <a:pt x="7744" y="375"/>
                      <a:pt x="0" y="23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4"/>
              <p:cNvSpPr/>
              <p:nvPr/>
            </p:nvSpPr>
            <p:spPr>
              <a:xfrm>
                <a:off x="9433743" y="1404935"/>
                <a:ext cx="64722" cy="191072"/>
              </a:xfrm>
              <a:custGeom>
                <a:rect b="b" l="l" r="r" t="t"/>
                <a:pathLst>
                  <a:path extrusionOk="0" h="191072" w="64722">
                    <a:moveTo>
                      <a:pt x="0" y="4364"/>
                    </a:moveTo>
                    <a:lnTo>
                      <a:pt x="0" y="191072"/>
                    </a:lnTo>
                    <a:cubicBezTo>
                      <a:pt x="22716" y="189993"/>
                      <a:pt x="44306" y="188585"/>
                      <a:pt x="64723" y="186802"/>
                    </a:cubicBezTo>
                    <a:lnTo>
                      <a:pt x="64723" y="0"/>
                    </a:lnTo>
                    <a:cubicBezTo>
                      <a:pt x="44259" y="1783"/>
                      <a:pt x="22669" y="3285"/>
                      <a:pt x="0" y="4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4"/>
              <p:cNvSpPr/>
              <p:nvPr/>
            </p:nvSpPr>
            <p:spPr>
              <a:xfrm>
                <a:off x="9564081" y="1388371"/>
                <a:ext cx="64675" cy="196609"/>
              </a:xfrm>
              <a:custGeom>
                <a:rect b="b" l="l" r="r" t="t"/>
                <a:pathLst>
                  <a:path extrusionOk="0" h="196609" w="64675">
                    <a:moveTo>
                      <a:pt x="0" y="9807"/>
                    </a:moveTo>
                    <a:lnTo>
                      <a:pt x="0" y="196609"/>
                    </a:lnTo>
                    <a:cubicBezTo>
                      <a:pt x="23561" y="193559"/>
                      <a:pt x="45151" y="190228"/>
                      <a:pt x="64676" y="186662"/>
                    </a:cubicBezTo>
                    <a:lnTo>
                      <a:pt x="64676" y="0"/>
                    </a:lnTo>
                    <a:cubicBezTo>
                      <a:pt x="48296" y="2956"/>
                      <a:pt x="30461" y="5865"/>
                      <a:pt x="11171" y="8399"/>
                    </a:cubicBezTo>
                    <a:lnTo>
                      <a:pt x="10983" y="8399"/>
                    </a:lnTo>
                    <a:cubicBezTo>
                      <a:pt x="7415" y="8868"/>
                      <a:pt x="3754" y="9338"/>
                      <a:pt x="0" y="98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4"/>
              <p:cNvSpPr/>
              <p:nvPr/>
            </p:nvSpPr>
            <p:spPr>
              <a:xfrm>
                <a:off x="9678461" y="1355149"/>
                <a:ext cx="64675" cy="209090"/>
              </a:xfrm>
              <a:custGeom>
                <a:rect b="b" l="l" r="r" t="t"/>
                <a:pathLst>
                  <a:path extrusionOk="0" h="209090" w="64675">
                    <a:moveTo>
                      <a:pt x="0" y="22383"/>
                    </a:moveTo>
                    <a:lnTo>
                      <a:pt x="0" y="209091"/>
                    </a:lnTo>
                    <a:cubicBezTo>
                      <a:pt x="15394" y="205196"/>
                      <a:pt x="28724" y="201208"/>
                      <a:pt x="39942" y="197266"/>
                    </a:cubicBezTo>
                    <a:cubicBezTo>
                      <a:pt x="48906" y="194076"/>
                      <a:pt x="56556" y="190885"/>
                      <a:pt x="62752" y="187741"/>
                    </a:cubicBezTo>
                    <a:cubicBezTo>
                      <a:pt x="63362" y="187412"/>
                      <a:pt x="64066" y="187131"/>
                      <a:pt x="64676" y="186802"/>
                    </a:cubicBezTo>
                    <a:lnTo>
                      <a:pt x="64676" y="0"/>
                    </a:lnTo>
                    <a:cubicBezTo>
                      <a:pt x="58340" y="3332"/>
                      <a:pt x="50408" y="6710"/>
                      <a:pt x="40833" y="10135"/>
                    </a:cubicBezTo>
                    <a:lnTo>
                      <a:pt x="40739" y="10135"/>
                    </a:lnTo>
                    <a:cubicBezTo>
                      <a:pt x="32479" y="13092"/>
                      <a:pt x="23092" y="16236"/>
                      <a:pt x="12531" y="19098"/>
                    </a:cubicBezTo>
                    <a:cubicBezTo>
                      <a:pt x="8542" y="20177"/>
                      <a:pt x="4365" y="21256"/>
                      <a:pt x="0" y="22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4"/>
              <p:cNvSpPr/>
              <p:nvPr/>
            </p:nvSpPr>
            <p:spPr>
              <a:xfrm>
                <a:off x="8933512" y="1365942"/>
                <a:ext cx="64676" cy="204351"/>
              </a:xfrm>
              <a:custGeom>
                <a:rect b="b" l="l" r="r" t="t"/>
                <a:pathLst>
                  <a:path extrusionOk="0" h="204351" w="64676">
                    <a:moveTo>
                      <a:pt x="0" y="0"/>
                    </a:moveTo>
                    <a:lnTo>
                      <a:pt x="0" y="186802"/>
                    </a:lnTo>
                    <a:cubicBezTo>
                      <a:pt x="16803" y="192715"/>
                      <a:pt x="38487" y="198721"/>
                      <a:pt x="64676" y="204352"/>
                    </a:cubicBezTo>
                    <a:lnTo>
                      <a:pt x="64676" y="17643"/>
                    </a:lnTo>
                    <a:cubicBezTo>
                      <a:pt x="63456" y="17409"/>
                      <a:pt x="62236" y="17080"/>
                      <a:pt x="61015" y="16846"/>
                    </a:cubicBezTo>
                    <a:cubicBezTo>
                      <a:pt x="48390" y="14124"/>
                      <a:pt x="36891" y="11215"/>
                      <a:pt x="26471" y="8352"/>
                    </a:cubicBezTo>
                    <a:cubicBezTo>
                      <a:pt x="16615" y="5725"/>
                      <a:pt x="7838" y="2815"/>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4"/>
              <p:cNvSpPr/>
              <p:nvPr/>
            </p:nvSpPr>
            <p:spPr>
              <a:xfrm>
                <a:off x="9063756" y="1395128"/>
                <a:ext cx="64770" cy="194450"/>
              </a:xfrm>
              <a:custGeom>
                <a:rect b="b" l="l" r="r" t="t"/>
                <a:pathLst>
                  <a:path extrusionOk="0" h="194450" w="64770">
                    <a:moveTo>
                      <a:pt x="47" y="0"/>
                    </a:moveTo>
                    <a:lnTo>
                      <a:pt x="47" y="186662"/>
                    </a:lnTo>
                    <a:cubicBezTo>
                      <a:pt x="19994" y="189524"/>
                      <a:pt x="41538" y="192198"/>
                      <a:pt x="64770" y="194451"/>
                    </a:cubicBezTo>
                    <a:lnTo>
                      <a:pt x="64770" y="7742"/>
                    </a:lnTo>
                    <a:cubicBezTo>
                      <a:pt x="46137" y="5959"/>
                      <a:pt x="28584" y="3848"/>
                      <a:pt x="12110" y="1689"/>
                    </a:cubicBezTo>
                    <a:lnTo>
                      <a:pt x="11922" y="1689"/>
                    </a:lnTo>
                    <a:cubicBezTo>
                      <a:pt x="7932" y="1126"/>
                      <a:pt x="3896" y="610"/>
                      <a:pt x="0" y="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4"/>
              <p:cNvSpPr/>
              <p:nvPr/>
            </p:nvSpPr>
            <p:spPr>
              <a:xfrm>
                <a:off x="9178136" y="1407000"/>
                <a:ext cx="64723" cy="190133"/>
              </a:xfrm>
              <a:custGeom>
                <a:rect b="b" l="l" r="r" t="t"/>
                <a:pathLst>
                  <a:path extrusionOk="0" h="190133" w="64723">
                    <a:moveTo>
                      <a:pt x="0" y="0"/>
                    </a:moveTo>
                    <a:lnTo>
                      <a:pt x="0" y="186802"/>
                    </a:lnTo>
                    <a:cubicBezTo>
                      <a:pt x="20557" y="188210"/>
                      <a:pt x="42101" y="189383"/>
                      <a:pt x="64723" y="190134"/>
                    </a:cubicBezTo>
                    <a:lnTo>
                      <a:pt x="64723" y="3425"/>
                    </a:lnTo>
                    <a:cubicBezTo>
                      <a:pt x="42101" y="2628"/>
                      <a:pt x="20510" y="1502"/>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4"/>
              <p:cNvSpPr/>
              <p:nvPr/>
            </p:nvSpPr>
            <p:spPr>
              <a:xfrm>
                <a:off x="8882162" y="1285327"/>
                <a:ext cx="879795" cy="138042"/>
              </a:xfrm>
              <a:custGeom>
                <a:rect b="b" l="l" r="r" t="t"/>
                <a:pathLst>
                  <a:path extrusionOk="0" h="138042" w="879795">
                    <a:moveTo>
                      <a:pt x="879749" y="52226"/>
                    </a:moveTo>
                    <a:cubicBezTo>
                      <a:pt x="876792" y="63440"/>
                      <a:pt x="860553" y="67898"/>
                      <a:pt x="851260" y="72262"/>
                    </a:cubicBezTo>
                    <a:cubicBezTo>
                      <a:pt x="851260" y="72262"/>
                      <a:pt x="836006" y="77424"/>
                      <a:pt x="836006" y="77424"/>
                    </a:cubicBezTo>
                    <a:lnTo>
                      <a:pt x="837132" y="77236"/>
                    </a:lnTo>
                    <a:lnTo>
                      <a:pt x="837038" y="77236"/>
                    </a:lnTo>
                    <a:cubicBezTo>
                      <a:pt x="837038" y="77236"/>
                      <a:pt x="836710" y="77236"/>
                      <a:pt x="836710" y="77236"/>
                    </a:cubicBezTo>
                    <a:lnTo>
                      <a:pt x="835912" y="77424"/>
                    </a:lnTo>
                    <a:cubicBezTo>
                      <a:pt x="746830" y="102575"/>
                      <a:pt x="658264" y="107924"/>
                      <a:pt x="568243" y="112851"/>
                    </a:cubicBezTo>
                    <a:cubicBezTo>
                      <a:pt x="470290" y="116792"/>
                      <a:pt x="368770" y="115807"/>
                      <a:pt x="271193" y="108346"/>
                    </a:cubicBezTo>
                    <a:cubicBezTo>
                      <a:pt x="207924" y="102997"/>
                      <a:pt x="136725" y="95911"/>
                      <a:pt x="70171" y="77564"/>
                    </a:cubicBezTo>
                    <a:cubicBezTo>
                      <a:pt x="70171" y="77564"/>
                      <a:pt x="52993" y="72497"/>
                      <a:pt x="52993" y="72497"/>
                    </a:cubicBezTo>
                    <a:lnTo>
                      <a:pt x="50975" y="71887"/>
                    </a:lnTo>
                    <a:lnTo>
                      <a:pt x="49707" y="71887"/>
                    </a:lnTo>
                    <a:cubicBezTo>
                      <a:pt x="49332" y="71887"/>
                      <a:pt x="53040" y="72497"/>
                      <a:pt x="52946" y="72497"/>
                    </a:cubicBezTo>
                    <a:cubicBezTo>
                      <a:pt x="39663" y="67757"/>
                      <a:pt x="24034" y="62971"/>
                      <a:pt x="14929" y="53493"/>
                    </a:cubicBezTo>
                    <a:cubicBezTo>
                      <a:pt x="15070" y="53540"/>
                      <a:pt x="15164" y="53727"/>
                      <a:pt x="15117" y="53868"/>
                    </a:cubicBezTo>
                    <a:lnTo>
                      <a:pt x="14788" y="53258"/>
                    </a:lnTo>
                    <a:cubicBezTo>
                      <a:pt x="13990" y="51944"/>
                      <a:pt x="14272" y="52460"/>
                      <a:pt x="14225" y="51757"/>
                    </a:cubicBezTo>
                    <a:cubicBezTo>
                      <a:pt x="22016" y="39697"/>
                      <a:pt x="39804" y="34348"/>
                      <a:pt x="53416" y="27966"/>
                    </a:cubicBezTo>
                    <a:cubicBezTo>
                      <a:pt x="84157" y="16282"/>
                      <a:pt x="116308" y="7648"/>
                      <a:pt x="148646" y="0"/>
                    </a:cubicBezTo>
                    <a:cubicBezTo>
                      <a:pt x="118561" y="3378"/>
                      <a:pt x="-24074" y="24025"/>
                      <a:pt x="3524" y="61986"/>
                    </a:cubicBezTo>
                    <a:cubicBezTo>
                      <a:pt x="12770" y="73294"/>
                      <a:pt x="30793" y="81131"/>
                      <a:pt x="46281" y="87371"/>
                    </a:cubicBezTo>
                    <a:cubicBezTo>
                      <a:pt x="46281" y="87371"/>
                      <a:pt x="47643" y="87935"/>
                      <a:pt x="47643" y="87935"/>
                    </a:cubicBezTo>
                    <a:lnTo>
                      <a:pt x="49614" y="87935"/>
                    </a:lnTo>
                    <a:cubicBezTo>
                      <a:pt x="49614" y="87935"/>
                      <a:pt x="49707" y="87935"/>
                      <a:pt x="49707" y="87935"/>
                    </a:cubicBezTo>
                    <a:lnTo>
                      <a:pt x="46375" y="87371"/>
                    </a:lnTo>
                    <a:cubicBezTo>
                      <a:pt x="58250" y="91219"/>
                      <a:pt x="69984" y="95911"/>
                      <a:pt x="82093" y="99008"/>
                    </a:cubicBezTo>
                    <a:cubicBezTo>
                      <a:pt x="116730" y="109191"/>
                      <a:pt x="156437" y="116558"/>
                      <a:pt x="192530" y="121954"/>
                    </a:cubicBezTo>
                    <a:cubicBezTo>
                      <a:pt x="349105" y="143867"/>
                      <a:pt x="531962" y="143867"/>
                      <a:pt x="694263" y="119045"/>
                    </a:cubicBezTo>
                    <a:cubicBezTo>
                      <a:pt x="735753" y="112898"/>
                      <a:pt x="799444" y="98445"/>
                      <a:pt x="838306" y="82444"/>
                    </a:cubicBezTo>
                    <a:cubicBezTo>
                      <a:pt x="847599" y="78362"/>
                      <a:pt x="858206" y="73951"/>
                      <a:pt x="866467" y="68180"/>
                    </a:cubicBezTo>
                    <a:cubicBezTo>
                      <a:pt x="872427" y="64191"/>
                      <a:pt x="879280" y="59264"/>
                      <a:pt x="879796" y="52179"/>
                    </a:cubicBezTo>
                    <a:lnTo>
                      <a:pt x="879796" y="5217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73" name="Google Shape;773;p24"/>
          <p:cNvGrpSpPr/>
          <p:nvPr/>
        </p:nvGrpSpPr>
        <p:grpSpPr>
          <a:xfrm>
            <a:off x="5677149" y="2951694"/>
            <a:ext cx="2010422" cy="1513314"/>
            <a:chOff x="6021599" y="1500919"/>
            <a:chExt cx="2010422" cy="1513314"/>
          </a:xfrm>
        </p:grpSpPr>
        <p:grpSp>
          <p:nvGrpSpPr>
            <p:cNvPr id="774" name="Google Shape;774;p24"/>
            <p:cNvGrpSpPr/>
            <p:nvPr/>
          </p:nvGrpSpPr>
          <p:grpSpPr>
            <a:xfrm>
              <a:off x="6168411" y="2545879"/>
              <a:ext cx="666458" cy="403870"/>
              <a:chOff x="6168411" y="2545879"/>
              <a:chExt cx="666458" cy="403870"/>
            </a:xfrm>
          </p:grpSpPr>
          <p:sp>
            <p:nvSpPr>
              <p:cNvPr id="775" name="Google Shape;775;p24"/>
              <p:cNvSpPr/>
              <p:nvPr/>
            </p:nvSpPr>
            <p:spPr>
              <a:xfrm>
                <a:off x="6168411" y="2746430"/>
                <a:ext cx="603613" cy="174792"/>
              </a:xfrm>
              <a:custGeom>
                <a:rect b="b" l="l" r="r" t="t"/>
                <a:pathLst>
                  <a:path extrusionOk="0" h="174792" w="603613">
                    <a:moveTo>
                      <a:pt x="603614" y="123550"/>
                    </a:moveTo>
                    <a:cubicBezTo>
                      <a:pt x="414936" y="191166"/>
                      <a:pt x="198379" y="185395"/>
                      <a:pt x="7495" y="143680"/>
                    </a:cubicBezTo>
                    <a:cubicBezTo>
                      <a:pt x="1441" y="126177"/>
                      <a:pt x="-3581" y="104686"/>
                      <a:pt x="3365" y="93894"/>
                    </a:cubicBezTo>
                    <a:cubicBezTo>
                      <a:pt x="16178" y="73998"/>
                      <a:pt x="269673" y="41809"/>
                      <a:pt x="357816" y="0"/>
                    </a:cubicBezTo>
                    <a:cubicBezTo>
                      <a:pt x="498339" y="19661"/>
                      <a:pt x="551282" y="28530"/>
                      <a:pt x="551282" y="28530"/>
                    </a:cubicBezTo>
                    <a:cubicBezTo>
                      <a:pt x="551282" y="28530"/>
                      <a:pt x="554192" y="26183"/>
                      <a:pt x="559307" y="24588"/>
                    </a:cubicBezTo>
                    <a:cubicBezTo>
                      <a:pt x="561091" y="24025"/>
                      <a:pt x="563156" y="23556"/>
                      <a:pt x="565362" y="23321"/>
                    </a:cubicBezTo>
                    <a:cubicBezTo>
                      <a:pt x="566582" y="23227"/>
                      <a:pt x="567991" y="23086"/>
                      <a:pt x="569633" y="23227"/>
                    </a:cubicBezTo>
                    <a:cubicBezTo>
                      <a:pt x="572966" y="23415"/>
                      <a:pt x="576955" y="24213"/>
                      <a:pt x="581085" y="26887"/>
                    </a:cubicBezTo>
                    <a:cubicBezTo>
                      <a:pt x="590144" y="32612"/>
                      <a:pt x="599437" y="46876"/>
                      <a:pt x="601830" y="81225"/>
                    </a:cubicBezTo>
                    <a:cubicBezTo>
                      <a:pt x="602957" y="97554"/>
                      <a:pt x="603473" y="111678"/>
                      <a:pt x="603614" y="12359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4"/>
              <p:cNvSpPr/>
              <p:nvPr/>
            </p:nvSpPr>
            <p:spPr>
              <a:xfrm>
                <a:off x="6526180" y="2545879"/>
                <a:ext cx="308689" cy="229080"/>
              </a:xfrm>
              <a:custGeom>
                <a:rect b="b" l="l" r="r" t="t"/>
                <a:pathLst>
                  <a:path extrusionOk="0" h="229080" w="308689">
                    <a:moveTo>
                      <a:pt x="219279" y="213314"/>
                    </a:moveTo>
                    <a:lnTo>
                      <a:pt x="223269" y="227438"/>
                    </a:lnTo>
                    <a:cubicBezTo>
                      <a:pt x="219139" y="224764"/>
                      <a:pt x="215149" y="223966"/>
                      <a:pt x="211817" y="223778"/>
                    </a:cubicBezTo>
                    <a:cubicBezTo>
                      <a:pt x="210174" y="223684"/>
                      <a:pt x="208719" y="223778"/>
                      <a:pt x="207546" y="223872"/>
                    </a:cubicBezTo>
                    <a:cubicBezTo>
                      <a:pt x="205340" y="224107"/>
                      <a:pt x="203275" y="224576"/>
                      <a:pt x="201491" y="225139"/>
                    </a:cubicBezTo>
                    <a:cubicBezTo>
                      <a:pt x="196422" y="226734"/>
                      <a:pt x="193465" y="229080"/>
                      <a:pt x="193465" y="229080"/>
                    </a:cubicBezTo>
                    <a:cubicBezTo>
                      <a:pt x="193465" y="229080"/>
                      <a:pt x="140523" y="220212"/>
                      <a:pt x="0" y="200551"/>
                    </a:cubicBezTo>
                    <a:lnTo>
                      <a:pt x="159109" y="0"/>
                    </a:lnTo>
                    <a:lnTo>
                      <a:pt x="308690" y="104358"/>
                    </a:lnTo>
                    <a:cubicBezTo>
                      <a:pt x="277009" y="135280"/>
                      <a:pt x="239884" y="184738"/>
                      <a:pt x="219232" y="2133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4"/>
              <p:cNvSpPr/>
              <p:nvPr/>
            </p:nvSpPr>
            <p:spPr>
              <a:xfrm>
                <a:off x="6175906" y="2869932"/>
                <a:ext cx="596154" cy="79817"/>
              </a:xfrm>
              <a:custGeom>
                <a:rect b="b" l="l" r="r" t="t"/>
                <a:pathLst>
                  <a:path extrusionOk="0" h="79817" w="596154">
                    <a:moveTo>
                      <a:pt x="596119" y="47"/>
                    </a:moveTo>
                    <a:cubicBezTo>
                      <a:pt x="596447" y="29937"/>
                      <a:pt x="594429" y="45469"/>
                      <a:pt x="594429" y="45469"/>
                    </a:cubicBezTo>
                    <a:cubicBezTo>
                      <a:pt x="594429" y="45469"/>
                      <a:pt x="516752" y="79629"/>
                      <a:pt x="282829" y="79817"/>
                    </a:cubicBezTo>
                    <a:cubicBezTo>
                      <a:pt x="48859" y="80004"/>
                      <a:pt x="11171" y="47111"/>
                      <a:pt x="11171" y="47111"/>
                    </a:cubicBezTo>
                    <a:cubicBezTo>
                      <a:pt x="11171" y="47111"/>
                      <a:pt x="5210" y="35052"/>
                      <a:pt x="0" y="20130"/>
                    </a:cubicBezTo>
                    <a:cubicBezTo>
                      <a:pt x="190837" y="61845"/>
                      <a:pt x="407441" y="67664"/>
                      <a:pt x="596119"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8" name="Google Shape;778;p24"/>
            <p:cNvGrpSpPr/>
            <p:nvPr/>
          </p:nvGrpSpPr>
          <p:grpSpPr>
            <a:xfrm>
              <a:off x="6021599" y="2570185"/>
              <a:ext cx="666458" cy="403871"/>
              <a:chOff x="6021599" y="2570185"/>
              <a:chExt cx="666458" cy="403871"/>
            </a:xfrm>
          </p:grpSpPr>
          <p:sp>
            <p:nvSpPr>
              <p:cNvPr id="779" name="Google Shape;779;p24"/>
              <p:cNvSpPr/>
              <p:nvPr/>
            </p:nvSpPr>
            <p:spPr>
              <a:xfrm>
                <a:off x="6021599" y="2770783"/>
                <a:ext cx="603613" cy="174792"/>
              </a:xfrm>
              <a:custGeom>
                <a:rect b="b" l="l" r="r" t="t"/>
                <a:pathLst>
                  <a:path extrusionOk="0" h="174792" w="603613">
                    <a:moveTo>
                      <a:pt x="603614" y="123550"/>
                    </a:moveTo>
                    <a:cubicBezTo>
                      <a:pt x="414936" y="191166"/>
                      <a:pt x="198379" y="185395"/>
                      <a:pt x="7495" y="143680"/>
                    </a:cubicBezTo>
                    <a:cubicBezTo>
                      <a:pt x="1440" y="126177"/>
                      <a:pt x="-3581" y="104686"/>
                      <a:pt x="3365" y="93894"/>
                    </a:cubicBezTo>
                    <a:cubicBezTo>
                      <a:pt x="16178" y="73998"/>
                      <a:pt x="269673" y="41809"/>
                      <a:pt x="357817" y="0"/>
                    </a:cubicBezTo>
                    <a:cubicBezTo>
                      <a:pt x="498339" y="19661"/>
                      <a:pt x="551282" y="28530"/>
                      <a:pt x="551282" y="28530"/>
                    </a:cubicBezTo>
                    <a:cubicBezTo>
                      <a:pt x="551282" y="28530"/>
                      <a:pt x="554192" y="26183"/>
                      <a:pt x="559308" y="24588"/>
                    </a:cubicBezTo>
                    <a:cubicBezTo>
                      <a:pt x="561091" y="24025"/>
                      <a:pt x="563156" y="23556"/>
                      <a:pt x="565362" y="23321"/>
                    </a:cubicBezTo>
                    <a:cubicBezTo>
                      <a:pt x="566582" y="23227"/>
                      <a:pt x="567990" y="23086"/>
                      <a:pt x="569633" y="23227"/>
                    </a:cubicBezTo>
                    <a:cubicBezTo>
                      <a:pt x="572965" y="23415"/>
                      <a:pt x="576955" y="24213"/>
                      <a:pt x="581085" y="26887"/>
                    </a:cubicBezTo>
                    <a:cubicBezTo>
                      <a:pt x="590144" y="32612"/>
                      <a:pt x="599437" y="46876"/>
                      <a:pt x="601830" y="81225"/>
                    </a:cubicBezTo>
                    <a:cubicBezTo>
                      <a:pt x="602957" y="97554"/>
                      <a:pt x="603473" y="111678"/>
                      <a:pt x="603614" y="12359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4"/>
              <p:cNvSpPr/>
              <p:nvPr/>
            </p:nvSpPr>
            <p:spPr>
              <a:xfrm>
                <a:off x="6181600" y="2600588"/>
                <a:ext cx="192047" cy="261671"/>
              </a:xfrm>
              <a:custGeom>
                <a:rect b="b" l="l" r="r" t="t"/>
                <a:pathLst>
                  <a:path extrusionOk="0" h="261671" w="192047">
                    <a:moveTo>
                      <a:pt x="877" y="215335"/>
                    </a:moveTo>
                    <a:cubicBezTo>
                      <a:pt x="22561" y="234809"/>
                      <a:pt x="47906" y="250481"/>
                      <a:pt x="75597" y="261414"/>
                    </a:cubicBezTo>
                    <a:cubicBezTo>
                      <a:pt x="79305" y="262869"/>
                      <a:pt x="82544" y="257754"/>
                      <a:pt x="78789" y="256300"/>
                    </a:cubicBezTo>
                    <a:cubicBezTo>
                      <a:pt x="54617" y="246774"/>
                      <a:pt x="32276" y="233635"/>
                      <a:pt x="12658" y="217447"/>
                    </a:cubicBezTo>
                    <a:cubicBezTo>
                      <a:pt x="22467" y="219136"/>
                      <a:pt x="31995" y="222233"/>
                      <a:pt x="41335" y="225611"/>
                    </a:cubicBezTo>
                    <a:cubicBezTo>
                      <a:pt x="53773" y="230116"/>
                      <a:pt x="66116" y="234809"/>
                      <a:pt x="78507" y="239407"/>
                    </a:cubicBezTo>
                    <a:cubicBezTo>
                      <a:pt x="81511" y="240533"/>
                      <a:pt x="83717" y="236404"/>
                      <a:pt x="81605" y="234480"/>
                    </a:cubicBezTo>
                    <a:cubicBezTo>
                      <a:pt x="69590" y="223500"/>
                      <a:pt x="57574" y="212567"/>
                      <a:pt x="45559" y="201587"/>
                    </a:cubicBezTo>
                    <a:cubicBezTo>
                      <a:pt x="39692" y="196237"/>
                      <a:pt x="33356" y="191123"/>
                      <a:pt x="27912" y="185398"/>
                    </a:cubicBezTo>
                    <a:cubicBezTo>
                      <a:pt x="25705" y="183146"/>
                      <a:pt x="22749" y="178782"/>
                      <a:pt x="28240" y="178782"/>
                    </a:cubicBezTo>
                    <a:cubicBezTo>
                      <a:pt x="31432" y="178782"/>
                      <a:pt x="34858" y="179908"/>
                      <a:pt x="37909" y="180659"/>
                    </a:cubicBezTo>
                    <a:cubicBezTo>
                      <a:pt x="66070" y="187791"/>
                      <a:pt x="90100" y="204261"/>
                      <a:pt x="113333" y="220121"/>
                    </a:cubicBezTo>
                    <a:cubicBezTo>
                      <a:pt x="116243" y="222139"/>
                      <a:pt x="119716" y="217728"/>
                      <a:pt x="117181" y="215476"/>
                    </a:cubicBezTo>
                    <a:cubicBezTo>
                      <a:pt x="106386" y="205903"/>
                      <a:pt x="95967" y="195956"/>
                      <a:pt x="85970" y="185633"/>
                    </a:cubicBezTo>
                    <a:cubicBezTo>
                      <a:pt x="81652" y="181175"/>
                      <a:pt x="77428" y="176623"/>
                      <a:pt x="73250" y="172025"/>
                    </a:cubicBezTo>
                    <a:cubicBezTo>
                      <a:pt x="70998" y="169538"/>
                      <a:pt x="68792" y="167051"/>
                      <a:pt x="66633" y="164517"/>
                    </a:cubicBezTo>
                    <a:cubicBezTo>
                      <a:pt x="65365" y="163016"/>
                      <a:pt x="61611" y="159168"/>
                      <a:pt x="63535" y="157103"/>
                    </a:cubicBezTo>
                    <a:cubicBezTo>
                      <a:pt x="65131" y="155367"/>
                      <a:pt x="69730" y="156962"/>
                      <a:pt x="71608" y="157432"/>
                    </a:cubicBezTo>
                    <a:cubicBezTo>
                      <a:pt x="74471" y="158182"/>
                      <a:pt x="77334" y="158980"/>
                      <a:pt x="80150" y="159825"/>
                    </a:cubicBezTo>
                    <a:cubicBezTo>
                      <a:pt x="85829" y="161514"/>
                      <a:pt x="91414" y="163391"/>
                      <a:pt x="96952" y="165455"/>
                    </a:cubicBezTo>
                    <a:cubicBezTo>
                      <a:pt x="112910" y="171415"/>
                      <a:pt x="128211" y="179016"/>
                      <a:pt x="142573" y="187885"/>
                    </a:cubicBezTo>
                    <a:cubicBezTo>
                      <a:pt x="149144" y="193516"/>
                      <a:pt x="155527" y="199428"/>
                      <a:pt x="161441" y="205810"/>
                    </a:cubicBezTo>
                    <a:cubicBezTo>
                      <a:pt x="162849" y="207311"/>
                      <a:pt x="165430" y="206748"/>
                      <a:pt x="166463" y="205247"/>
                    </a:cubicBezTo>
                    <a:cubicBezTo>
                      <a:pt x="168012" y="202901"/>
                      <a:pt x="169420" y="200507"/>
                      <a:pt x="170828" y="198067"/>
                    </a:cubicBezTo>
                    <a:cubicBezTo>
                      <a:pt x="172705" y="197973"/>
                      <a:pt x="174395" y="196660"/>
                      <a:pt x="173550" y="194642"/>
                    </a:cubicBezTo>
                    <a:cubicBezTo>
                      <a:pt x="173456" y="194361"/>
                      <a:pt x="173315" y="194126"/>
                      <a:pt x="173175" y="193844"/>
                    </a:cubicBezTo>
                    <a:cubicBezTo>
                      <a:pt x="184908" y="171743"/>
                      <a:pt x="190071" y="147062"/>
                      <a:pt x="191526" y="122427"/>
                    </a:cubicBezTo>
                    <a:cubicBezTo>
                      <a:pt x="192324" y="109288"/>
                      <a:pt x="192136" y="96103"/>
                      <a:pt x="191432" y="83011"/>
                    </a:cubicBezTo>
                    <a:cubicBezTo>
                      <a:pt x="190728" y="69732"/>
                      <a:pt x="189790" y="56358"/>
                      <a:pt x="187396" y="43267"/>
                    </a:cubicBezTo>
                    <a:cubicBezTo>
                      <a:pt x="185049" y="30504"/>
                      <a:pt x="180966" y="17647"/>
                      <a:pt x="173644" y="6526"/>
                    </a:cubicBezTo>
                    <a:cubicBezTo>
                      <a:pt x="170969" y="2490"/>
                      <a:pt x="166698" y="-1639"/>
                      <a:pt x="161253" y="660"/>
                    </a:cubicBezTo>
                    <a:cubicBezTo>
                      <a:pt x="155762" y="2960"/>
                      <a:pt x="154401" y="10045"/>
                      <a:pt x="153509" y="14925"/>
                    </a:cubicBezTo>
                    <a:cubicBezTo>
                      <a:pt x="150881" y="29565"/>
                      <a:pt x="151960" y="45050"/>
                      <a:pt x="152570" y="59831"/>
                    </a:cubicBezTo>
                    <a:cubicBezTo>
                      <a:pt x="153227" y="75081"/>
                      <a:pt x="154448" y="90284"/>
                      <a:pt x="155668" y="105487"/>
                    </a:cubicBezTo>
                    <a:cubicBezTo>
                      <a:pt x="157404" y="126275"/>
                      <a:pt x="159094" y="147109"/>
                      <a:pt x="159517" y="167990"/>
                    </a:cubicBezTo>
                    <a:cubicBezTo>
                      <a:pt x="147314" y="148657"/>
                      <a:pt x="131684" y="131248"/>
                      <a:pt x="114318" y="115623"/>
                    </a:cubicBezTo>
                    <a:cubicBezTo>
                      <a:pt x="91977" y="95540"/>
                      <a:pt x="66914" y="76348"/>
                      <a:pt x="38002" y="65180"/>
                    </a:cubicBezTo>
                    <a:cubicBezTo>
                      <a:pt x="31760" y="62740"/>
                      <a:pt x="24110" y="59268"/>
                      <a:pt x="17117" y="60019"/>
                    </a:cubicBezTo>
                    <a:cubicBezTo>
                      <a:pt x="10733" y="60722"/>
                      <a:pt x="7166" y="65931"/>
                      <a:pt x="8199" y="71702"/>
                    </a:cubicBezTo>
                    <a:cubicBezTo>
                      <a:pt x="9278" y="77802"/>
                      <a:pt x="13972" y="83105"/>
                      <a:pt x="17820" y="87891"/>
                    </a:cubicBezTo>
                    <a:cubicBezTo>
                      <a:pt x="21951" y="93053"/>
                      <a:pt x="26363" y="97980"/>
                      <a:pt x="31056" y="102672"/>
                    </a:cubicBezTo>
                    <a:cubicBezTo>
                      <a:pt x="55650" y="127401"/>
                      <a:pt x="86157" y="145842"/>
                      <a:pt x="114741" y="166300"/>
                    </a:cubicBezTo>
                    <a:cubicBezTo>
                      <a:pt x="105495" y="162171"/>
                      <a:pt x="96014" y="158558"/>
                      <a:pt x="86345" y="155461"/>
                    </a:cubicBezTo>
                    <a:cubicBezTo>
                      <a:pt x="79493" y="153256"/>
                      <a:pt x="57903" y="144434"/>
                      <a:pt x="56683" y="157479"/>
                    </a:cubicBezTo>
                    <a:cubicBezTo>
                      <a:pt x="56119" y="163297"/>
                      <a:pt x="61751" y="168271"/>
                      <a:pt x="65365" y="172353"/>
                    </a:cubicBezTo>
                    <a:cubicBezTo>
                      <a:pt x="70246" y="177890"/>
                      <a:pt x="75269" y="183333"/>
                      <a:pt x="80432" y="188683"/>
                    </a:cubicBezTo>
                    <a:cubicBezTo>
                      <a:pt x="82919" y="191263"/>
                      <a:pt x="85500" y="193750"/>
                      <a:pt x="88035" y="196284"/>
                    </a:cubicBezTo>
                    <a:cubicBezTo>
                      <a:pt x="85125" y="194501"/>
                      <a:pt x="82168" y="192765"/>
                      <a:pt x="79164" y="191123"/>
                    </a:cubicBezTo>
                    <a:cubicBezTo>
                      <a:pt x="71795" y="187040"/>
                      <a:pt x="16835" y="159872"/>
                      <a:pt x="18572" y="181034"/>
                    </a:cubicBezTo>
                    <a:cubicBezTo>
                      <a:pt x="18994" y="186383"/>
                      <a:pt x="24297" y="190325"/>
                      <a:pt x="28052" y="193797"/>
                    </a:cubicBezTo>
                    <a:cubicBezTo>
                      <a:pt x="33497" y="198771"/>
                      <a:pt x="38941" y="203745"/>
                      <a:pt x="44386" y="208719"/>
                    </a:cubicBezTo>
                    <a:cubicBezTo>
                      <a:pt x="51473" y="215195"/>
                      <a:pt x="58607" y="221717"/>
                      <a:pt x="65741" y="228192"/>
                    </a:cubicBezTo>
                    <a:cubicBezTo>
                      <a:pt x="57715" y="225189"/>
                      <a:pt x="49689" y="222186"/>
                      <a:pt x="41616" y="219277"/>
                    </a:cubicBezTo>
                    <a:cubicBezTo>
                      <a:pt x="29179" y="214819"/>
                      <a:pt x="16506" y="211112"/>
                      <a:pt x="3177" y="210221"/>
                    </a:cubicBezTo>
                    <a:cubicBezTo>
                      <a:pt x="408" y="210033"/>
                      <a:pt x="-1047" y="213552"/>
                      <a:pt x="877" y="215242"/>
                    </a:cubicBezTo>
                    <a:close/>
                    <a:moveTo>
                      <a:pt x="119575" y="128996"/>
                    </a:moveTo>
                    <a:cubicBezTo>
                      <a:pt x="135251" y="144293"/>
                      <a:pt x="149191" y="161326"/>
                      <a:pt x="159611" y="180190"/>
                    </a:cubicBezTo>
                    <a:cubicBezTo>
                      <a:pt x="159611" y="184084"/>
                      <a:pt x="159517" y="187932"/>
                      <a:pt x="159376" y="191826"/>
                    </a:cubicBezTo>
                    <a:cubicBezTo>
                      <a:pt x="155152" y="188870"/>
                      <a:pt x="150881" y="185961"/>
                      <a:pt x="146469" y="183240"/>
                    </a:cubicBezTo>
                    <a:cubicBezTo>
                      <a:pt x="131590" y="170523"/>
                      <a:pt x="115304" y="159215"/>
                      <a:pt x="99065" y="148047"/>
                    </a:cubicBezTo>
                    <a:cubicBezTo>
                      <a:pt x="77850" y="133454"/>
                      <a:pt x="56401" y="118907"/>
                      <a:pt x="38096" y="101077"/>
                    </a:cubicBezTo>
                    <a:cubicBezTo>
                      <a:pt x="33684" y="96806"/>
                      <a:pt x="29507" y="92349"/>
                      <a:pt x="25565" y="87703"/>
                    </a:cubicBezTo>
                    <a:cubicBezTo>
                      <a:pt x="21669" y="83105"/>
                      <a:pt x="16412" y="77662"/>
                      <a:pt x="14770" y="71890"/>
                    </a:cubicBezTo>
                    <a:cubicBezTo>
                      <a:pt x="12001" y="62271"/>
                      <a:pt x="25987" y="67339"/>
                      <a:pt x="30680" y="68934"/>
                    </a:cubicBezTo>
                    <a:cubicBezTo>
                      <a:pt x="37627" y="71280"/>
                      <a:pt x="44339" y="74236"/>
                      <a:pt x="50769" y="77568"/>
                    </a:cubicBezTo>
                    <a:cubicBezTo>
                      <a:pt x="76442" y="90706"/>
                      <a:pt x="99393" y="109382"/>
                      <a:pt x="119575" y="129043"/>
                    </a:cubicBezTo>
                    <a:close/>
                    <a:moveTo>
                      <a:pt x="169889" y="186712"/>
                    </a:moveTo>
                    <a:cubicBezTo>
                      <a:pt x="168669" y="184131"/>
                      <a:pt x="167355" y="181550"/>
                      <a:pt x="165947" y="179016"/>
                    </a:cubicBezTo>
                    <a:cubicBezTo>
                      <a:pt x="166041" y="153537"/>
                      <a:pt x="163834" y="128058"/>
                      <a:pt x="161769" y="102672"/>
                    </a:cubicBezTo>
                    <a:cubicBezTo>
                      <a:pt x="160643" y="88923"/>
                      <a:pt x="159564" y="75175"/>
                      <a:pt x="158953" y="61379"/>
                    </a:cubicBezTo>
                    <a:cubicBezTo>
                      <a:pt x="158343" y="47678"/>
                      <a:pt x="157545" y="33554"/>
                      <a:pt x="159141" y="19899"/>
                    </a:cubicBezTo>
                    <a:cubicBezTo>
                      <a:pt x="159564" y="16286"/>
                      <a:pt x="160127" y="12298"/>
                      <a:pt x="161629" y="8919"/>
                    </a:cubicBezTo>
                    <a:cubicBezTo>
                      <a:pt x="162004" y="8074"/>
                      <a:pt x="162802" y="6338"/>
                      <a:pt x="163834" y="6057"/>
                    </a:cubicBezTo>
                    <a:cubicBezTo>
                      <a:pt x="165430" y="5634"/>
                      <a:pt x="166698" y="7511"/>
                      <a:pt x="167449" y="8497"/>
                    </a:cubicBezTo>
                    <a:cubicBezTo>
                      <a:pt x="171156" y="13517"/>
                      <a:pt x="173879" y="19477"/>
                      <a:pt x="175991" y="25201"/>
                    </a:cubicBezTo>
                    <a:cubicBezTo>
                      <a:pt x="180356" y="36979"/>
                      <a:pt x="182374" y="49367"/>
                      <a:pt x="183547" y="61708"/>
                    </a:cubicBezTo>
                    <a:cubicBezTo>
                      <a:pt x="187583" y="103000"/>
                      <a:pt x="188522" y="148282"/>
                      <a:pt x="169889" y="1867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4"/>
              <p:cNvSpPr/>
              <p:nvPr/>
            </p:nvSpPr>
            <p:spPr>
              <a:xfrm>
                <a:off x="6379368" y="2570185"/>
                <a:ext cx="308689" cy="229080"/>
              </a:xfrm>
              <a:custGeom>
                <a:rect b="b" l="l" r="r" t="t"/>
                <a:pathLst>
                  <a:path extrusionOk="0" h="229080" w="308689">
                    <a:moveTo>
                      <a:pt x="219279" y="213314"/>
                    </a:moveTo>
                    <a:lnTo>
                      <a:pt x="223269" y="227438"/>
                    </a:lnTo>
                    <a:cubicBezTo>
                      <a:pt x="219139" y="224764"/>
                      <a:pt x="215149" y="223966"/>
                      <a:pt x="211817" y="223778"/>
                    </a:cubicBezTo>
                    <a:cubicBezTo>
                      <a:pt x="210174" y="223684"/>
                      <a:pt x="208719" y="223778"/>
                      <a:pt x="207545" y="223872"/>
                    </a:cubicBezTo>
                    <a:cubicBezTo>
                      <a:pt x="205293" y="224107"/>
                      <a:pt x="203275" y="224576"/>
                      <a:pt x="201491" y="225139"/>
                    </a:cubicBezTo>
                    <a:cubicBezTo>
                      <a:pt x="196422" y="226734"/>
                      <a:pt x="193465" y="229080"/>
                      <a:pt x="193465" y="229080"/>
                    </a:cubicBezTo>
                    <a:cubicBezTo>
                      <a:pt x="193465" y="229080"/>
                      <a:pt x="140523" y="220212"/>
                      <a:pt x="0" y="200551"/>
                    </a:cubicBezTo>
                    <a:lnTo>
                      <a:pt x="159109" y="0"/>
                    </a:lnTo>
                    <a:lnTo>
                      <a:pt x="308690" y="104358"/>
                    </a:lnTo>
                    <a:cubicBezTo>
                      <a:pt x="277009" y="135280"/>
                      <a:pt x="239884" y="184738"/>
                      <a:pt x="219232" y="2133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4"/>
              <p:cNvSpPr/>
              <p:nvPr/>
            </p:nvSpPr>
            <p:spPr>
              <a:xfrm>
                <a:off x="6029094" y="2894239"/>
                <a:ext cx="596154" cy="79817"/>
              </a:xfrm>
              <a:custGeom>
                <a:rect b="b" l="l" r="r" t="t"/>
                <a:pathLst>
                  <a:path extrusionOk="0" h="79817" w="596154">
                    <a:moveTo>
                      <a:pt x="596119" y="47"/>
                    </a:moveTo>
                    <a:cubicBezTo>
                      <a:pt x="596447" y="29937"/>
                      <a:pt x="594429" y="45469"/>
                      <a:pt x="594429" y="45469"/>
                    </a:cubicBezTo>
                    <a:cubicBezTo>
                      <a:pt x="594429" y="45469"/>
                      <a:pt x="516752" y="79629"/>
                      <a:pt x="282829" y="79817"/>
                    </a:cubicBezTo>
                    <a:cubicBezTo>
                      <a:pt x="48859" y="80004"/>
                      <a:pt x="11171" y="47111"/>
                      <a:pt x="11171" y="47111"/>
                    </a:cubicBezTo>
                    <a:cubicBezTo>
                      <a:pt x="11171" y="47111"/>
                      <a:pt x="5210" y="35052"/>
                      <a:pt x="0" y="20130"/>
                    </a:cubicBezTo>
                    <a:cubicBezTo>
                      <a:pt x="190837" y="61845"/>
                      <a:pt x="407441" y="67664"/>
                      <a:pt x="596119"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3" name="Google Shape;783;p24"/>
            <p:cNvGrpSpPr/>
            <p:nvPr/>
          </p:nvGrpSpPr>
          <p:grpSpPr>
            <a:xfrm>
              <a:off x="6444601" y="1500919"/>
              <a:ext cx="1089315" cy="777780"/>
              <a:chOff x="6444601" y="1500919"/>
              <a:chExt cx="1089315" cy="777780"/>
            </a:xfrm>
          </p:grpSpPr>
          <p:sp>
            <p:nvSpPr>
              <p:cNvPr id="784" name="Google Shape;784;p24"/>
              <p:cNvSpPr/>
              <p:nvPr/>
            </p:nvSpPr>
            <p:spPr>
              <a:xfrm>
                <a:off x="6464529" y="1500919"/>
                <a:ext cx="972734" cy="777780"/>
              </a:xfrm>
              <a:custGeom>
                <a:rect b="b" l="l" r="r" t="t"/>
                <a:pathLst>
                  <a:path extrusionOk="0" h="777780" w="972734">
                    <a:moveTo>
                      <a:pt x="971905" y="158388"/>
                    </a:moveTo>
                    <a:cubicBezTo>
                      <a:pt x="970403" y="178378"/>
                      <a:pt x="955102" y="191657"/>
                      <a:pt x="940036" y="202825"/>
                    </a:cubicBezTo>
                    <a:cubicBezTo>
                      <a:pt x="922389" y="215916"/>
                      <a:pt x="904788" y="228257"/>
                      <a:pt x="898358" y="250499"/>
                    </a:cubicBezTo>
                    <a:cubicBezTo>
                      <a:pt x="883902" y="300332"/>
                      <a:pt x="917554" y="348897"/>
                      <a:pt x="916991" y="398589"/>
                    </a:cubicBezTo>
                    <a:cubicBezTo>
                      <a:pt x="916756" y="420597"/>
                      <a:pt x="908918" y="441478"/>
                      <a:pt x="893008" y="456868"/>
                    </a:cubicBezTo>
                    <a:cubicBezTo>
                      <a:pt x="878833" y="470664"/>
                      <a:pt x="860575" y="479157"/>
                      <a:pt x="842459" y="486477"/>
                    </a:cubicBezTo>
                    <a:cubicBezTo>
                      <a:pt x="822840" y="494501"/>
                      <a:pt x="802611" y="500976"/>
                      <a:pt x="783837" y="510877"/>
                    </a:cubicBezTo>
                    <a:cubicBezTo>
                      <a:pt x="773371" y="516367"/>
                      <a:pt x="763843" y="523124"/>
                      <a:pt x="754878" y="530679"/>
                    </a:cubicBezTo>
                    <a:cubicBezTo>
                      <a:pt x="745116" y="544568"/>
                      <a:pt x="737137" y="559725"/>
                      <a:pt x="731599" y="575772"/>
                    </a:cubicBezTo>
                    <a:cubicBezTo>
                      <a:pt x="715735" y="621241"/>
                      <a:pt x="721085" y="677643"/>
                      <a:pt x="682927" y="712883"/>
                    </a:cubicBezTo>
                    <a:cubicBezTo>
                      <a:pt x="644441" y="748498"/>
                      <a:pt x="587838" y="746621"/>
                      <a:pt x="538978" y="746574"/>
                    </a:cubicBezTo>
                    <a:cubicBezTo>
                      <a:pt x="524006" y="746574"/>
                      <a:pt x="508940" y="746808"/>
                      <a:pt x="494015" y="748451"/>
                    </a:cubicBezTo>
                    <a:cubicBezTo>
                      <a:pt x="479559" y="750093"/>
                      <a:pt x="465478" y="753612"/>
                      <a:pt x="451633" y="758117"/>
                    </a:cubicBezTo>
                    <a:cubicBezTo>
                      <a:pt x="426288" y="766423"/>
                      <a:pt x="400521" y="777966"/>
                      <a:pt x="373345" y="777778"/>
                    </a:cubicBezTo>
                    <a:cubicBezTo>
                      <a:pt x="361377" y="777731"/>
                      <a:pt x="349550" y="774962"/>
                      <a:pt x="338989" y="769238"/>
                    </a:cubicBezTo>
                    <a:cubicBezTo>
                      <a:pt x="329884" y="764264"/>
                      <a:pt x="321905" y="757413"/>
                      <a:pt x="314442" y="750187"/>
                    </a:cubicBezTo>
                    <a:cubicBezTo>
                      <a:pt x="299470" y="735735"/>
                      <a:pt x="285108" y="717387"/>
                      <a:pt x="264363" y="711194"/>
                    </a:cubicBezTo>
                    <a:cubicBezTo>
                      <a:pt x="237985" y="703404"/>
                      <a:pt x="212594" y="719358"/>
                      <a:pt x="189549" y="730010"/>
                    </a:cubicBezTo>
                    <a:cubicBezTo>
                      <a:pt x="167630" y="740192"/>
                      <a:pt x="144585" y="745495"/>
                      <a:pt x="120367" y="743524"/>
                    </a:cubicBezTo>
                    <a:cubicBezTo>
                      <a:pt x="73057" y="739676"/>
                      <a:pt x="30534" y="711287"/>
                      <a:pt x="11431" y="667461"/>
                    </a:cubicBezTo>
                    <a:cubicBezTo>
                      <a:pt x="2185" y="646064"/>
                      <a:pt x="-1758" y="622414"/>
                      <a:pt x="730" y="599187"/>
                    </a:cubicBezTo>
                    <a:cubicBezTo>
                      <a:pt x="3312" y="574881"/>
                      <a:pt x="13074" y="552405"/>
                      <a:pt x="27530" y="532884"/>
                    </a:cubicBezTo>
                    <a:cubicBezTo>
                      <a:pt x="59680" y="489386"/>
                      <a:pt x="108493" y="464048"/>
                      <a:pt x="151391" y="432890"/>
                    </a:cubicBezTo>
                    <a:cubicBezTo>
                      <a:pt x="160778" y="426087"/>
                      <a:pt x="170071" y="418673"/>
                      <a:pt x="178895" y="410555"/>
                    </a:cubicBezTo>
                    <a:cubicBezTo>
                      <a:pt x="188563" y="401733"/>
                      <a:pt x="195885" y="390566"/>
                      <a:pt x="199874" y="378084"/>
                    </a:cubicBezTo>
                    <a:cubicBezTo>
                      <a:pt x="199874" y="377990"/>
                      <a:pt x="199921" y="377896"/>
                      <a:pt x="199921" y="377849"/>
                    </a:cubicBezTo>
                    <a:cubicBezTo>
                      <a:pt x="207243" y="354622"/>
                      <a:pt x="210341" y="330269"/>
                      <a:pt x="217710" y="307089"/>
                    </a:cubicBezTo>
                    <a:cubicBezTo>
                      <a:pt x="224797" y="284659"/>
                      <a:pt x="236577" y="264905"/>
                      <a:pt x="254788" y="249842"/>
                    </a:cubicBezTo>
                    <a:cubicBezTo>
                      <a:pt x="272623" y="235108"/>
                      <a:pt x="293885" y="225254"/>
                      <a:pt x="315616" y="217840"/>
                    </a:cubicBezTo>
                    <a:cubicBezTo>
                      <a:pt x="363161" y="201558"/>
                      <a:pt x="416713" y="196584"/>
                      <a:pt x="457030" y="163878"/>
                    </a:cubicBezTo>
                    <a:cubicBezTo>
                      <a:pt x="489181" y="137789"/>
                      <a:pt x="509128" y="100438"/>
                      <a:pt x="533487" y="67638"/>
                    </a:cubicBezTo>
                    <a:cubicBezTo>
                      <a:pt x="545267" y="51731"/>
                      <a:pt x="558174" y="36669"/>
                      <a:pt x="573991" y="24656"/>
                    </a:cubicBezTo>
                    <a:cubicBezTo>
                      <a:pt x="592390" y="10720"/>
                      <a:pt x="614074" y="2649"/>
                      <a:pt x="637025" y="585"/>
                    </a:cubicBezTo>
                    <a:cubicBezTo>
                      <a:pt x="663919" y="-1808"/>
                      <a:pt x="691047" y="3447"/>
                      <a:pt x="716720" y="10861"/>
                    </a:cubicBezTo>
                    <a:cubicBezTo>
                      <a:pt x="742910" y="18416"/>
                      <a:pt x="768583" y="28129"/>
                      <a:pt x="793693" y="38640"/>
                    </a:cubicBezTo>
                    <a:cubicBezTo>
                      <a:pt x="798668" y="40751"/>
                      <a:pt x="911218" y="96215"/>
                      <a:pt x="938393" y="112497"/>
                    </a:cubicBezTo>
                    <a:cubicBezTo>
                      <a:pt x="977302" y="132393"/>
                      <a:pt x="973407" y="136147"/>
                      <a:pt x="971811" y="15838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4"/>
              <p:cNvSpPr/>
              <p:nvPr/>
            </p:nvSpPr>
            <p:spPr>
              <a:xfrm>
                <a:off x="7281877" y="1613369"/>
                <a:ext cx="252039" cy="254043"/>
              </a:xfrm>
              <a:custGeom>
                <a:rect b="b" l="l" r="r" t="t"/>
                <a:pathLst>
                  <a:path extrusionOk="0" h="254043" w="252039">
                    <a:moveTo>
                      <a:pt x="121514" y="0"/>
                    </a:moveTo>
                    <a:cubicBezTo>
                      <a:pt x="97624" y="22570"/>
                      <a:pt x="77020" y="50912"/>
                      <a:pt x="53318" y="71605"/>
                    </a:cubicBezTo>
                    <a:cubicBezTo>
                      <a:pt x="38721" y="82539"/>
                      <a:pt x="19477" y="91125"/>
                      <a:pt x="0" y="91454"/>
                    </a:cubicBezTo>
                    <a:cubicBezTo>
                      <a:pt x="798" y="93284"/>
                      <a:pt x="1549" y="95114"/>
                      <a:pt x="2347" y="96944"/>
                    </a:cubicBezTo>
                    <a:cubicBezTo>
                      <a:pt x="6946" y="107971"/>
                      <a:pt x="11640" y="119045"/>
                      <a:pt x="16239" y="130119"/>
                    </a:cubicBezTo>
                    <a:cubicBezTo>
                      <a:pt x="16239" y="130119"/>
                      <a:pt x="64441" y="141615"/>
                      <a:pt x="116539" y="182673"/>
                    </a:cubicBezTo>
                    <a:cubicBezTo>
                      <a:pt x="130807" y="193888"/>
                      <a:pt x="139818" y="206698"/>
                      <a:pt x="145028" y="220728"/>
                    </a:cubicBezTo>
                    <a:cubicBezTo>
                      <a:pt x="149064" y="231239"/>
                      <a:pt x="150989" y="242360"/>
                      <a:pt x="151411" y="253950"/>
                    </a:cubicBezTo>
                    <a:lnTo>
                      <a:pt x="151599" y="253950"/>
                    </a:lnTo>
                    <a:lnTo>
                      <a:pt x="151599" y="254044"/>
                    </a:lnTo>
                    <a:cubicBezTo>
                      <a:pt x="151599" y="254044"/>
                      <a:pt x="252040" y="31392"/>
                      <a:pt x="252040" y="31392"/>
                    </a:cubicBezTo>
                    <a:lnTo>
                      <a:pt x="121467" y="0"/>
                    </a:lnTo>
                    <a:close/>
                  </a:path>
                </a:pathLst>
              </a:custGeom>
              <a:solidFill>
                <a:srgbClr val="8531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4"/>
              <p:cNvSpPr/>
              <p:nvPr/>
            </p:nvSpPr>
            <p:spPr>
              <a:xfrm>
                <a:off x="7281924" y="1666721"/>
                <a:ext cx="145085" cy="167328"/>
              </a:xfrm>
              <a:custGeom>
                <a:rect b="b" l="l" r="r" t="t"/>
                <a:pathLst>
                  <a:path extrusionOk="0" h="167328" w="145085">
                    <a:moveTo>
                      <a:pt x="53318" y="18253"/>
                    </a:moveTo>
                    <a:cubicBezTo>
                      <a:pt x="38721" y="29186"/>
                      <a:pt x="19478" y="37773"/>
                      <a:pt x="0" y="38102"/>
                    </a:cubicBezTo>
                    <a:cubicBezTo>
                      <a:pt x="798" y="39932"/>
                      <a:pt x="1549" y="41762"/>
                      <a:pt x="2347" y="43592"/>
                    </a:cubicBezTo>
                    <a:cubicBezTo>
                      <a:pt x="6947" y="54619"/>
                      <a:pt x="11640" y="65693"/>
                      <a:pt x="16287" y="76720"/>
                    </a:cubicBezTo>
                    <a:cubicBezTo>
                      <a:pt x="16287" y="76720"/>
                      <a:pt x="64489" y="88216"/>
                      <a:pt x="116586" y="129274"/>
                    </a:cubicBezTo>
                    <a:cubicBezTo>
                      <a:pt x="130808" y="140536"/>
                      <a:pt x="139819" y="153346"/>
                      <a:pt x="145029" y="167329"/>
                    </a:cubicBezTo>
                    <a:cubicBezTo>
                      <a:pt x="145029" y="167329"/>
                      <a:pt x="149816" y="108112"/>
                      <a:pt x="71951" y="0"/>
                    </a:cubicBezTo>
                    <a:cubicBezTo>
                      <a:pt x="65897" y="6428"/>
                      <a:pt x="59701" y="12622"/>
                      <a:pt x="53318" y="18206"/>
                    </a:cubicBez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4"/>
              <p:cNvSpPr/>
              <p:nvPr/>
            </p:nvSpPr>
            <p:spPr>
              <a:xfrm>
                <a:off x="7029227" y="1666475"/>
                <a:ext cx="404151" cy="341881"/>
              </a:xfrm>
              <a:custGeom>
                <a:rect b="b" l="l" r="r" t="t"/>
                <a:pathLst>
                  <a:path extrusionOk="0" h="341881" w="404151">
                    <a:moveTo>
                      <a:pt x="404061" y="200891"/>
                    </a:moveTo>
                    <a:cubicBezTo>
                      <a:pt x="405094" y="229890"/>
                      <a:pt x="397068" y="261094"/>
                      <a:pt x="390545" y="290750"/>
                    </a:cubicBezTo>
                    <a:cubicBezTo>
                      <a:pt x="378201" y="347762"/>
                      <a:pt x="350744" y="327584"/>
                      <a:pt x="337836" y="325285"/>
                    </a:cubicBezTo>
                    <a:cubicBezTo>
                      <a:pt x="324836" y="322939"/>
                      <a:pt x="321081" y="339175"/>
                      <a:pt x="309018" y="331244"/>
                    </a:cubicBezTo>
                    <a:cubicBezTo>
                      <a:pt x="297802" y="323831"/>
                      <a:pt x="297144" y="309754"/>
                      <a:pt x="297050" y="308017"/>
                    </a:cubicBezTo>
                    <a:cubicBezTo>
                      <a:pt x="296205" y="315854"/>
                      <a:pt x="281703" y="327350"/>
                      <a:pt x="278230" y="324159"/>
                    </a:cubicBezTo>
                    <a:cubicBezTo>
                      <a:pt x="274662" y="320827"/>
                      <a:pt x="246549" y="305531"/>
                      <a:pt x="242418" y="307314"/>
                    </a:cubicBezTo>
                    <a:cubicBezTo>
                      <a:pt x="238429" y="309097"/>
                      <a:pt x="229370" y="324581"/>
                      <a:pt x="225475" y="332230"/>
                    </a:cubicBezTo>
                    <a:cubicBezTo>
                      <a:pt x="221626" y="339832"/>
                      <a:pt x="209939" y="344758"/>
                      <a:pt x="199802" y="340019"/>
                    </a:cubicBezTo>
                    <a:cubicBezTo>
                      <a:pt x="189617" y="335327"/>
                      <a:pt x="189805" y="332418"/>
                      <a:pt x="177836" y="313554"/>
                    </a:cubicBezTo>
                    <a:cubicBezTo>
                      <a:pt x="173424" y="306563"/>
                      <a:pt x="162676" y="296568"/>
                      <a:pt x="156434" y="290703"/>
                    </a:cubicBezTo>
                    <a:cubicBezTo>
                      <a:pt x="146953" y="281647"/>
                      <a:pt x="132873" y="279347"/>
                      <a:pt x="120998" y="284650"/>
                    </a:cubicBezTo>
                    <a:cubicBezTo>
                      <a:pt x="113583" y="287981"/>
                      <a:pt x="105885" y="290984"/>
                      <a:pt x="102928" y="290374"/>
                    </a:cubicBezTo>
                    <a:cubicBezTo>
                      <a:pt x="84577" y="286761"/>
                      <a:pt x="85328" y="272121"/>
                      <a:pt x="49751" y="272403"/>
                    </a:cubicBezTo>
                    <a:cubicBezTo>
                      <a:pt x="29756" y="272496"/>
                      <a:pt x="11875" y="265880"/>
                      <a:pt x="0" y="260062"/>
                    </a:cubicBezTo>
                    <a:cubicBezTo>
                      <a:pt x="4365" y="257152"/>
                      <a:pt x="8167" y="253352"/>
                      <a:pt x="11828" y="249035"/>
                    </a:cubicBezTo>
                    <a:cubicBezTo>
                      <a:pt x="30132" y="227356"/>
                      <a:pt x="55007" y="211918"/>
                      <a:pt x="83075" y="207601"/>
                    </a:cubicBezTo>
                    <a:cubicBezTo>
                      <a:pt x="138270" y="199014"/>
                      <a:pt x="158171" y="150120"/>
                      <a:pt x="158171" y="98786"/>
                    </a:cubicBezTo>
                    <a:cubicBezTo>
                      <a:pt x="158171" y="96064"/>
                      <a:pt x="157983" y="93202"/>
                      <a:pt x="157654" y="90199"/>
                    </a:cubicBezTo>
                    <a:lnTo>
                      <a:pt x="156621" y="90199"/>
                    </a:lnTo>
                    <a:cubicBezTo>
                      <a:pt x="144794" y="70866"/>
                      <a:pt x="140100" y="47311"/>
                      <a:pt x="143761" y="25022"/>
                    </a:cubicBezTo>
                    <a:cubicBezTo>
                      <a:pt x="144747" y="19438"/>
                      <a:pt x="146155" y="13667"/>
                      <a:pt x="150144" y="9584"/>
                    </a:cubicBezTo>
                    <a:cubicBezTo>
                      <a:pt x="155354" y="4094"/>
                      <a:pt x="163427" y="2780"/>
                      <a:pt x="170937" y="1936"/>
                    </a:cubicBezTo>
                    <a:cubicBezTo>
                      <a:pt x="182248" y="575"/>
                      <a:pt x="193559" y="-692"/>
                      <a:pt x="204917" y="434"/>
                    </a:cubicBezTo>
                    <a:cubicBezTo>
                      <a:pt x="216182" y="1560"/>
                      <a:pt x="227493" y="5220"/>
                      <a:pt x="235894" y="12728"/>
                    </a:cubicBezTo>
                    <a:cubicBezTo>
                      <a:pt x="239273" y="15684"/>
                      <a:pt x="242090" y="19110"/>
                      <a:pt x="244483" y="22863"/>
                    </a:cubicBezTo>
                    <a:cubicBezTo>
                      <a:pt x="248754" y="29386"/>
                      <a:pt x="251899" y="36706"/>
                      <a:pt x="254903" y="43979"/>
                    </a:cubicBezTo>
                    <a:cubicBezTo>
                      <a:pt x="259550" y="55006"/>
                      <a:pt x="264243" y="66033"/>
                      <a:pt x="268843" y="77060"/>
                    </a:cubicBezTo>
                    <a:cubicBezTo>
                      <a:pt x="268843" y="77060"/>
                      <a:pt x="316998" y="88556"/>
                      <a:pt x="369095" y="129661"/>
                    </a:cubicBezTo>
                    <a:cubicBezTo>
                      <a:pt x="383411" y="140876"/>
                      <a:pt x="392375" y="153686"/>
                      <a:pt x="397585" y="167716"/>
                    </a:cubicBezTo>
                    <a:cubicBezTo>
                      <a:pt x="401668" y="178180"/>
                      <a:pt x="403592" y="189348"/>
                      <a:pt x="403968" y="200938"/>
                    </a:cubicBezTo>
                    <a:close/>
                  </a:path>
                </a:pathLst>
              </a:custGeom>
              <a:solidFill>
                <a:srgbClr val="8531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4"/>
              <p:cNvSpPr/>
              <p:nvPr/>
            </p:nvSpPr>
            <p:spPr>
              <a:xfrm>
                <a:off x="7131522" y="1872996"/>
                <a:ext cx="35928" cy="62220"/>
              </a:xfrm>
              <a:custGeom>
                <a:rect b="b" l="l" r="r" t="t"/>
                <a:pathLst>
                  <a:path extrusionOk="0" h="62220" w="35928">
                    <a:moveTo>
                      <a:pt x="9833" y="61939"/>
                    </a:moveTo>
                    <a:cubicBezTo>
                      <a:pt x="14291" y="55323"/>
                      <a:pt x="16451" y="50349"/>
                      <a:pt x="18375" y="45422"/>
                    </a:cubicBezTo>
                    <a:cubicBezTo>
                      <a:pt x="20487" y="40683"/>
                      <a:pt x="19361" y="35333"/>
                      <a:pt x="20628" y="30078"/>
                    </a:cubicBezTo>
                    <a:cubicBezTo>
                      <a:pt x="23585" y="20365"/>
                      <a:pt x="26870" y="7602"/>
                      <a:pt x="35929" y="1924"/>
                    </a:cubicBezTo>
                    <a:cubicBezTo>
                      <a:pt x="35929" y="1924"/>
                      <a:pt x="35694" y="0"/>
                      <a:pt x="35694" y="0"/>
                    </a:cubicBezTo>
                    <a:cubicBezTo>
                      <a:pt x="22881" y="1032"/>
                      <a:pt x="13541" y="14030"/>
                      <a:pt x="7017" y="24823"/>
                    </a:cubicBezTo>
                    <a:cubicBezTo>
                      <a:pt x="3872" y="30594"/>
                      <a:pt x="-352" y="36835"/>
                      <a:pt x="23" y="43733"/>
                    </a:cubicBezTo>
                    <a:cubicBezTo>
                      <a:pt x="305" y="50490"/>
                      <a:pt x="2276" y="57340"/>
                      <a:pt x="8002" y="62221"/>
                    </a:cubicBezTo>
                    <a:lnTo>
                      <a:pt x="9833" y="61845"/>
                    </a:lnTo>
                    <a:lnTo>
                      <a:pt x="9833" y="618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4"/>
              <p:cNvSpPr/>
              <p:nvPr/>
            </p:nvSpPr>
            <p:spPr>
              <a:xfrm>
                <a:off x="7255826" y="1946338"/>
                <a:ext cx="12076" cy="13135"/>
              </a:xfrm>
              <a:custGeom>
                <a:rect b="b" l="l" r="r" t="t"/>
                <a:pathLst>
                  <a:path extrusionOk="0" h="13135" w="12076">
                    <a:moveTo>
                      <a:pt x="753" y="12106"/>
                    </a:moveTo>
                    <a:cubicBezTo>
                      <a:pt x="9201" y="16329"/>
                      <a:pt x="16147" y="6616"/>
                      <a:pt x="9295" y="0"/>
                    </a:cubicBezTo>
                    <a:cubicBezTo>
                      <a:pt x="659" y="845"/>
                      <a:pt x="-1312" y="3660"/>
                      <a:pt x="753" y="12106"/>
                    </a:cubicBezTo>
                    <a:lnTo>
                      <a:pt x="753" y="12106"/>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4"/>
              <p:cNvSpPr/>
              <p:nvPr/>
            </p:nvSpPr>
            <p:spPr>
              <a:xfrm>
                <a:off x="7307504" y="1952016"/>
                <a:ext cx="24922" cy="39618"/>
              </a:xfrm>
              <a:custGeom>
                <a:rect b="b" l="l" r="r" t="t"/>
                <a:pathLst>
                  <a:path extrusionOk="0" h="39618" w="24922">
                    <a:moveTo>
                      <a:pt x="0" y="38618"/>
                    </a:moveTo>
                    <a:cubicBezTo>
                      <a:pt x="0" y="38618"/>
                      <a:pt x="3661" y="15766"/>
                      <a:pt x="24922" y="0"/>
                    </a:cubicBezTo>
                    <a:lnTo>
                      <a:pt x="18821" y="22476"/>
                    </a:lnTo>
                    <a:cubicBezTo>
                      <a:pt x="18821" y="22476"/>
                      <a:pt x="13939" y="44624"/>
                      <a:pt x="0" y="38571"/>
                    </a:cubicBez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4"/>
              <p:cNvSpPr/>
              <p:nvPr/>
            </p:nvSpPr>
            <p:spPr>
              <a:xfrm>
                <a:off x="7174491" y="1887684"/>
                <a:ext cx="20216" cy="50161"/>
              </a:xfrm>
              <a:custGeom>
                <a:rect b="b" l="l" r="r" t="t"/>
                <a:pathLst>
                  <a:path extrusionOk="0" h="50161" w="20216">
                    <a:moveTo>
                      <a:pt x="0" y="50161"/>
                    </a:moveTo>
                    <a:cubicBezTo>
                      <a:pt x="13188" y="43029"/>
                      <a:pt x="22294" y="28013"/>
                      <a:pt x="19806" y="12857"/>
                    </a:cubicBezTo>
                    <a:cubicBezTo>
                      <a:pt x="18914" y="7977"/>
                      <a:pt x="16568" y="1877"/>
                      <a:pt x="11546" y="0"/>
                    </a:cubicBezTo>
                    <a:cubicBezTo>
                      <a:pt x="12719" y="17878"/>
                      <a:pt x="1502" y="32518"/>
                      <a:pt x="0" y="50161"/>
                    </a:cubicBezTo>
                    <a:lnTo>
                      <a:pt x="0" y="50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4"/>
              <p:cNvSpPr/>
              <p:nvPr/>
            </p:nvSpPr>
            <p:spPr>
              <a:xfrm>
                <a:off x="7234567" y="1738968"/>
                <a:ext cx="87111" cy="10900"/>
              </a:xfrm>
              <a:custGeom>
                <a:rect b="b" l="l" r="r" t="t"/>
                <a:pathLst>
                  <a:path extrusionOk="0" h="10900" w="87111">
                    <a:moveTo>
                      <a:pt x="87111" y="10901"/>
                    </a:moveTo>
                    <a:cubicBezTo>
                      <a:pt x="61062" y="-4631"/>
                      <a:pt x="28020" y="-1205"/>
                      <a:pt x="0" y="6631"/>
                    </a:cubicBezTo>
                    <a:cubicBezTo>
                      <a:pt x="29616" y="7288"/>
                      <a:pt x="58058" y="3487"/>
                      <a:pt x="87111" y="10901"/>
                    </a:cubicBezTo>
                    <a:lnTo>
                      <a:pt x="87111" y="1090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4"/>
              <p:cNvSpPr/>
              <p:nvPr/>
            </p:nvSpPr>
            <p:spPr>
              <a:xfrm>
                <a:off x="7193170" y="1696048"/>
                <a:ext cx="71622" cy="36546"/>
              </a:xfrm>
              <a:custGeom>
                <a:rect b="b" l="l" r="r" t="t"/>
                <a:pathLst>
                  <a:path extrusionOk="0" h="36546" w="71622">
                    <a:moveTo>
                      <a:pt x="0" y="47"/>
                    </a:moveTo>
                    <a:cubicBezTo>
                      <a:pt x="8918" y="19802"/>
                      <a:pt x="29475" y="32752"/>
                      <a:pt x="50455" y="35896"/>
                    </a:cubicBezTo>
                    <a:cubicBezTo>
                      <a:pt x="57260" y="36647"/>
                      <a:pt x="66506" y="37867"/>
                      <a:pt x="71623" y="32096"/>
                    </a:cubicBezTo>
                    <a:cubicBezTo>
                      <a:pt x="64535" y="32846"/>
                      <a:pt x="59279" y="29046"/>
                      <a:pt x="52989" y="26652"/>
                    </a:cubicBezTo>
                    <a:cubicBezTo>
                      <a:pt x="34309" y="19004"/>
                      <a:pt x="17976" y="9478"/>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4"/>
              <p:cNvSpPr/>
              <p:nvPr/>
            </p:nvSpPr>
            <p:spPr>
              <a:xfrm>
                <a:off x="7012002" y="1755688"/>
                <a:ext cx="201187" cy="185112"/>
              </a:xfrm>
              <a:custGeom>
                <a:rect b="b" l="l" r="r" t="t"/>
                <a:pathLst>
                  <a:path extrusionOk="0" h="185112" w="201187">
                    <a:moveTo>
                      <a:pt x="170467" y="0"/>
                    </a:moveTo>
                    <a:cubicBezTo>
                      <a:pt x="206137" y="24259"/>
                      <a:pt x="211770" y="78597"/>
                      <a:pt x="181966" y="110974"/>
                    </a:cubicBezTo>
                    <a:cubicBezTo>
                      <a:pt x="163427" y="133216"/>
                      <a:pt x="133482" y="138518"/>
                      <a:pt x="106917" y="143820"/>
                    </a:cubicBezTo>
                    <a:cubicBezTo>
                      <a:pt x="93682" y="146307"/>
                      <a:pt x="80540" y="149357"/>
                      <a:pt x="67304" y="151281"/>
                    </a:cubicBezTo>
                    <a:cubicBezTo>
                      <a:pt x="41772" y="154894"/>
                      <a:pt x="13282" y="160337"/>
                      <a:pt x="0" y="185113"/>
                    </a:cubicBezTo>
                    <a:cubicBezTo>
                      <a:pt x="8495" y="157710"/>
                      <a:pt x="40364" y="147387"/>
                      <a:pt x="65662" y="142507"/>
                    </a:cubicBezTo>
                    <a:cubicBezTo>
                      <a:pt x="65662" y="142507"/>
                      <a:pt x="104476" y="133263"/>
                      <a:pt x="104476" y="133263"/>
                    </a:cubicBezTo>
                    <a:cubicBezTo>
                      <a:pt x="129258" y="127444"/>
                      <a:pt x="156339" y="123503"/>
                      <a:pt x="173893" y="103748"/>
                    </a:cubicBezTo>
                    <a:cubicBezTo>
                      <a:pt x="201444" y="75312"/>
                      <a:pt x="199191" y="28201"/>
                      <a:pt x="170420" y="0"/>
                    </a:cubicBezTo>
                    <a:lnTo>
                      <a:pt x="17042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4"/>
              <p:cNvSpPr/>
              <p:nvPr/>
            </p:nvSpPr>
            <p:spPr>
              <a:xfrm>
                <a:off x="6478460" y="1557577"/>
                <a:ext cx="550814" cy="630745"/>
              </a:xfrm>
              <a:custGeom>
                <a:rect b="b" l="l" r="r" t="t"/>
                <a:pathLst>
                  <a:path extrusionOk="0" h="630745" w="550814">
                    <a:moveTo>
                      <a:pt x="550814" y="47"/>
                    </a:moveTo>
                    <a:cubicBezTo>
                      <a:pt x="540864" y="39369"/>
                      <a:pt x="509042" y="69071"/>
                      <a:pt x="474451" y="88216"/>
                    </a:cubicBezTo>
                    <a:cubicBezTo>
                      <a:pt x="421697" y="116792"/>
                      <a:pt x="360635" y="123127"/>
                      <a:pt x="304923" y="143351"/>
                    </a:cubicBezTo>
                    <a:cubicBezTo>
                      <a:pt x="260617" y="159540"/>
                      <a:pt x="215888" y="188163"/>
                      <a:pt x="199367" y="234242"/>
                    </a:cubicBezTo>
                    <a:cubicBezTo>
                      <a:pt x="189698" y="262584"/>
                      <a:pt x="191106" y="293084"/>
                      <a:pt x="175712" y="320722"/>
                    </a:cubicBezTo>
                    <a:cubicBezTo>
                      <a:pt x="155295" y="356947"/>
                      <a:pt x="117513" y="376232"/>
                      <a:pt x="86864" y="401336"/>
                    </a:cubicBezTo>
                    <a:cubicBezTo>
                      <a:pt x="50818" y="432212"/>
                      <a:pt x="15195" y="471299"/>
                      <a:pt x="6981" y="519490"/>
                    </a:cubicBezTo>
                    <a:cubicBezTo>
                      <a:pt x="410" y="568055"/>
                      <a:pt x="33781" y="617841"/>
                      <a:pt x="81889" y="630745"/>
                    </a:cubicBezTo>
                    <a:cubicBezTo>
                      <a:pt x="32138" y="620797"/>
                      <a:pt x="-5222" y="569229"/>
                      <a:pt x="598" y="518692"/>
                    </a:cubicBezTo>
                    <a:cubicBezTo>
                      <a:pt x="7967" y="468155"/>
                      <a:pt x="43168" y="426159"/>
                      <a:pt x="80575" y="393735"/>
                    </a:cubicBezTo>
                    <a:cubicBezTo>
                      <a:pt x="110238" y="368865"/>
                      <a:pt x="147082" y="349768"/>
                      <a:pt x="166137" y="315467"/>
                    </a:cubicBezTo>
                    <a:cubicBezTo>
                      <a:pt x="180030" y="290315"/>
                      <a:pt x="178763" y="258126"/>
                      <a:pt x="188853" y="230488"/>
                    </a:cubicBezTo>
                    <a:cubicBezTo>
                      <a:pt x="206830" y="181312"/>
                      <a:pt x="254328" y="150765"/>
                      <a:pt x="301591" y="134013"/>
                    </a:cubicBezTo>
                    <a:cubicBezTo>
                      <a:pt x="357490" y="114212"/>
                      <a:pt x="418928" y="110223"/>
                      <a:pt x="471823" y="83242"/>
                    </a:cubicBezTo>
                    <a:cubicBezTo>
                      <a:pt x="506696" y="65881"/>
                      <a:pt x="538518" y="38149"/>
                      <a:pt x="550768" y="0"/>
                    </a:cubicBezTo>
                    <a:lnTo>
                      <a:pt x="550768"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4"/>
              <p:cNvSpPr/>
              <p:nvPr/>
            </p:nvSpPr>
            <p:spPr>
              <a:xfrm>
                <a:off x="6444601" y="1554668"/>
                <a:ext cx="573596" cy="657103"/>
              </a:xfrm>
              <a:custGeom>
                <a:rect b="b" l="l" r="r" t="t"/>
                <a:pathLst>
                  <a:path extrusionOk="0" h="657103" w="573596">
                    <a:moveTo>
                      <a:pt x="573597" y="0"/>
                    </a:moveTo>
                    <a:cubicBezTo>
                      <a:pt x="510939" y="85729"/>
                      <a:pt x="317098" y="68649"/>
                      <a:pt x="223464" y="164842"/>
                    </a:cubicBezTo>
                    <a:cubicBezTo>
                      <a:pt x="208256" y="179811"/>
                      <a:pt x="195678" y="197360"/>
                      <a:pt x="187183" y="216786"/>
                    </a:cubicBezTo>
                    <a:cubicBezTo>
                      <a:pt x="170474" y="256671"/>
                      <a:pt x="165968" y="303829"/>
                      <a:pt x="139263" y="339773"/>
                    </a:cubicBezTo>
                    <a:cubicBezTo>
                      <a:pt x="107441" y="385007"/>
                      <a:pt x="59614" y="415507"/>
                      <a:pt x="30421" y="462290"/>
                    </a:cubicBezTo>
                    <a:cubicBezTo>
                      <a:pt x="1790" y="506586"/>
                      <a:pt x="-1964" y="569651"/>
                      <a:pt x="30984" y="612680"/>
                    </a:cubicBezTo>
                    <a:cubicBezTo>
                      <a:pt x="56845" y="646887"/>
                      <a:pt x="105188" y="664952"/>
                      <a:pt x="146678" y="650265"/>
                    </a:cubicBezTo>
                    <a:cubicBezTo>
                      <a:pt x="105094" y="667627"/>
                      <a:pt x="54639" y="650359"/>
                      <a:pt x="26572" y="616152"/>
                    </a:cubicBezTo>
                    <a:cubicBezTo>
                      <a:pt x="-17312" y="561721"/>
                      <a:pt x="-3091" y="479323"/>
                      <a:pt x="41873" y="430054"/>
                    </a:cubicBezTo>
                    <a:cubicBezTo>
                      <a:pt x="69987" y="396363"/>
                      <a:pt x="105375" y="369335"/>
                      <a:pt x="130251" y="333532"/>
                    </a:cubicBezTo>
                    <a:cubicBezTo>
                      <a:pt x="156112" y="297260"/>
                      <a:pt x="159444" y="252824"/>
                      <a:pt x="177139" y="212376"/>
                    </a:cubicBezTo>
                    <a:cubicBezTo>
                      <a:pt x="186385" y="191635"/>
                      <a:pt x="199949" y="173007"/>
                      <a:pt x="216095" y="157428"/>
                    </a:cubicBezTo>
                    <a:cubicBezTo>
                      <a:pt x="315690" y="57387"/>
                      <a:pt x="504931" y="82820"/>
                      <a:pt x="573503" y="0"/>
                    </a:cubicBezTo>
                    <a:lnTo>
                      <a:pt x="57350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4"/>
              <p:cNvSpPr/>
              <p:nvPr/>
            </p:nvSpPr>
            <p:spPr>
              <a:xfrm>
                <a:off x="6520948" y="1507697"/>
                <a:ext cx="629840" cy="716474"/>
              </a:xfrm>
              <a:custGeom>
                <a:rect b="b" l="l" r="r" t="t"/>
                <a:pathLst>
                  <a:path extrusionOk="0" h="716474" w="629840">
                    <a:moveTo>
                      <a:pt x="629793" y="0"/>
                    </a:moveTo>
                    <a:cubicBezTo>
                      <a:pt x="626836" y="91829"/>
                      <a:pt x="545593" y="157710"/>
                      <a:pt x="465804" y="188585"/>
                    </a:cubicBezTo>
                    <a:cubicBezTo>
                      <a:pt x="425017" y="205431"/>
                      <a:pt x="382400" y="216317"/>
                      <a:pt x="340863" y="229221"/>
                    </a:cubicBezTo>
                    <a:cubicBezTo>
                      <a:pt x="300264" y="241890"/>
                      <a:pt x="257554" y="255217"/>
                      <a:pt x="226389" y="284919"/>
                    </a:cubicBezTo>
                    <a:cubicBezTo>
                      <a:pt x="187715" y="320863"/>
                      <a:pt x="192080" y="353193"/>
                      <a:pt x="188090" y="401806"/>
                    </a:cubicBezTo>
                    <a:cubicBezTo>
                      <a:pt x="183819" y="435356"/>
                      <a:pt x="169363" y="467452"/>
                      <a:pt x="146881" y="492696"/>
                    </a:cubicBezTo>
                    <a:cubicBezTo>
                      <a:pt x="110132" y="533567"/>
                      <a:pt x="54467" y="552852"/>
                      <a:pt x="22176" y="597805"/>
                    </a:cubicBezTo>
                    <a:cubicBezTo>
                      <a:pt x="-4953" y="632247"/>
                      <a:pt x="-2793" y="684379"/>
                      <a:pt x="27526" y="716474"/>
                    </a:cubicBezTo>
                    <a:cubicBezTo>
                      <a:pt x="-5375" y="685458"/>
                      <a:pt x="-8895" y="630980"/>
                      <a:pt x="17576" y="594614"/>
                    </a:cubicBezTo>
                    <a:cubicBezTo>
                      <a:pt x="54795" y="539995"/>
                      <a:pt x="126324" y="519443"/>
                      <a:pt x="158005" y="460507"/>
                    </a:cubicBezTo>
                    <a:cubicBezTo>
                      <a:pt x="168472" y="442113"/>
                      <a:pt x="175277" y="421560"/>
                      <a:pt x="177764" y="400586"/>
                    </a:cubicBezTo>
                    <a:cubicBezTo>
                      <a:pt x="181191" y="350143"/>
                      <a:pt x="177436" y="315654"/>
                      <a:pt x="218551" y="276708"/>
                    </a:cubicBezTo>
                    <a:cubicBezTo>
                      <a:pt x="251640" y="245644"/>
                      <a:pt x="295758" y="232130"/>
                      <a:pt x="337859" y="219367"/>
                    </a:cubicBezTo>
                    <a:cubicBezTo>
                      <a:pt x="379866" y="206886"/>
                      <a:pt x="422060" y="195812"/>
                      <a:pt x="462612" y="180515"/>
                    </a:cubicBezTo>
                    <a:cubicBezTo>
                      <a:pt x="541885" y="151797"/>
                      <a:pt x="622190" y="89858"/>
                      <a:pt x="629840" y="94"/>
                    </a:cubicBezTo>
                    <a:lnTo>
                      <a:pt x="629840" y="9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4"/>
              <p:cNvSpPr/>
              <p:nvPr/>
            </p:nvSpPr>
            <p:spPr>
              <a:xfrm>
                <a:off x="6678464" y="1526326"/>
                <a:ext cx="517501" cy="683768"/>
              </a:xfrm>
              <a:custGeom>
                <a:rect b="b" l="l" r="r" t="t"/>
                <a:pathLst>
                  <a:path extrusionOk="0" h="683768" w="517501">
                    <a:moveTo>
                      <a:pt x="512688" y="94"/>
                    </a:moveTo>
                    <a:cubicBezTo>
                      <a:pt x="534888" y="81459"/>
                      <a:pt x="476877" y="160103"/>
                      <a:pt x="408915" y="199049"/>
                    </a:cubicBezTo>
                    <a:cubicBezTo>
                      <a:pt x="308522" y="260331"/>
                      <a:pt x="176260" y="268871"/>
                      <a:pt x="96564" y="361592"/>
                    </a:cubicBezTo>
                    <a:cubicBezTo>
                      <a:pt x="84220" y="376467"/>
                      <a:pt x="73472" y="392890"/>
                      <a:pt x="67512" y="410956"/>
                    </a:cubicBezTo>
                    <a:cubicBezTo>
                      <a:pt x="61363" y="428927"/>
                      <a:pt x="61598" y="448354"/>
                      <a:pt x="64132" y="467733"/>
                    </a:cubicBezTo>
                    <a:cubicBezTo>
                      <a:pt x="69858" y="506351"/>
                      <a:pt x="81357" y="549052"/>
                      <a:pt x="63100" y="586543"/>
                    </a:cubicBezTo>
                    <a:cubicBezTo>
                      <a:pt x="55027" y="605172"/>
                      <a:pt x="40853" y="620516"/>
                      <a:pt x="25599" y="633326"/>
                    </a:cubicBezTo>
                    <a:cubicBezTo>
                      <a:pt x="11331" y="645901"/>
                      <a:pt x="-3595" y="663451"/>
                      <a:pt x="1568" y="683769"/>
                    </a:cubicBezTo>
                    <a:cubicBezTo>
                      <a:pt x="-7772" y="651345"/>
                      <a:pt x="26960" y="631684"/>
                      <a:pt x="43622" y="609583"/>
                    </a:cubicBezTo>
                    <a:cubicBezTo>
                      <a:pt x="61316" y="586309"/>
                      <a:pt x="69014" y="556418"/>
                      <a:pt x="65493" y="527420"/>
                    </a:cubicBezTo>
                    <a:cubicBezTo>
                      <a:pt x="63569" y="508040"/>
                      <a:pt x="58500" y="488849"/>
                      <a:pt x="55355" y="468953"/>
                    </a:cubicBezTo>
                    <a:cubicBezTo>
                      <a:pt x="46532" y="426440"/>
                      <a:pt x="60894" y="387166"/>
                      <a:pt x="88491" y="354882"/>
                    </a:cubicBezTo>
                    <a:cubicBezTo>
                      <a:pt x="140918" y="291536"/>
                      <a:pt x="221458" y="264555"/>
                      <a:pt x="296037" y="238418"/>
                    </a:cubicBezTo>
                    <a:cubicBezTo>
                      <a:pt x="368927" y="212376"/>
                      <a:pt x="447401" y="181218"/>
                      <a:pt x="489925" y="112898"/>
                    </a:cubicBezTo>
                    <a:cubicBezTo>
                      <a:pt x="510857" y="79770"/>
                      <a:pt x="521089" y="38900"/>
                      <a:pt x="512641" y="0"/>
                    </a:cubicBezTo>
                    <a:lnTo>
                      <a:pt x="512641"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4"/>
              <p:cNvSpPr/>
              <p:nvPr/>
            </p:nvSpPr>
            <p:spPr>
              <a:xfrm>
                <a:off x="6818537" y="1726126"/>
                <a:ext cx="352057" cy="544312"/>
              </a:xfrm>
              <a:custGeom>
                <a:rect b="b" l="l" r="r" t="t"/>
                <a:pathLst>
                  <a:path extrusionOk="0" h="544312" w="352057">
                    <a:moveTo>
                      <a:pt x="352058" y="0"/>
                    </a:moveTo>
                    <a:cubicBezTo>
                      <a:pt x="328778" y="99056"/>
                      <a:pt x="211019" y="111209"/>
                      <a:pt x="137941" y="158132"/>
                    </a:cubicBezTo>
                    <a:cubicBezTo>
                      <a:pt x="100394" y="181500"/>
                      <a:pt x="68947" y="218053"/>
                      <a:pt x="64348" y="262912"/>
                    </a:cubicBezTo>
                    <a:cubicBezTo>
                      <a:pt x="60687" y="293366"/>
                      <a:pt x="75988" y="320394"/>
                      <a:pt x="85562" y="348876"/>
                    </a:cubicBezTo>
                    <a:cubicBezTo>
                      <a:pt x="111705" y="424611"/>
                      <a:pt x="73641" y="512827"/>
                      <a:pt x="0" y="544312"/>
                    </a:cubicBezTo>
                    <a:cubicBezTo>
                      <a:pt x="53975" y="515971"/>
                      <a:pt x="88613" y="456284"/>
                      <a:pt x="84671" y="395612"/>
                    </a:cubicBezTo>
                    <a:cubicBezTo>
                      <a:pt x="80540" y="324898"/>
                      <a:pt x="27974" y="294163"/>
                      <a:pt x="66882" y="216083"/>
                    </a:cubicBezTo>
                    <a:cubicBezTo>
                      <a:pt x="96592" y="158554"/>
                      <a:pt x="159344" y="131573"/>
                      <a:pt x="216463" y="110552"/>
                    </a:cubicBezTo>
                    <a:cubicBezTo>
                      <a:pt x="271893" y="89905"/>
                      <a:pt x="334129" y="61470"/>
                      <a:pt x="352058" y="0"/>
                    </a:cubicBezTo>
                    <a:lnTo>
                      <a:pt x="352058"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4"/>
              <p:cNvSpPr/>
              <p:nvPr/>
            </p:nvSpPr>
            <p:spPr>
              <a:xfrm>
                <a:off x="7005666" y="1943522"/>
                <a:ext cx="84389" cy="303453"/>
              </a:xfrm>
              <a:custGeom>
                <a:rect b="b" l="l" r="r" t="t"/>
                <a:pathLst>
                  <a:path extrusionOk="0" h="303453" w="84389">
                    <a:moveTo>
                      <a:pt x="84389" y="0"/>
                    </a:moveTo>
                    <a:cubicBezTo>
                      <a:pt x="40223" y="58044"/>
                      <a:pt x="71341" y="131808"/>
                      <a:pt x="61766" y="198111"/>
                    </a:cubicBezTo>
                    <a:cubicBezTo>
                      <a:pt x="55712" y="239310"/>
                      <a:pt x="33277" y="278819"/>
                      <a:pt x="0" y="303454"/>
                    </a:cubicBezTo>
                    <a:cubicBezTo>
                      <a:pt x="27927" y="273798"/>
                      <a:pt x="46325" y="236729"/>
                      <a:pt x="51018" y="196656"/>
                    </a:cubicBezTo>
                    <a:cubicBezTo>
                      <a:pt x="58293" y="132090"/>
                      <a:pt x="30414" y="51100"/>
                      <a:pt x="84389" y="0"/>
                    </a:cubicBezTo>
                    <a:lnTo>
                      <a:pt x="84389"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1" name="Google Shape;801;p24"/>
            <p:cNvSpPr/>
            <p:nvPr/>
          </p:nvSpPr>
          <p:spPr>
            <a:xfrm>
              <a:off x="6677751" y="2137692"/>
              <a:ext cx="175283" cy="170895"/>
            </a:xfrm>
            <a:custGeom>
              <a:rect b="b" l="l" r="r" t="t"/>
              <a:pathLst>
                <a:path extrusionOk="0" h="170895" w="175283">
                  <a:moveTo>
                    <a:pt x="175283" y="147856"/>
                  </a:moveTo>
                  <a:lnTo>
                    <a:pt x="33821" y="170895"/>
                  </a:lnTo>
                  <a:cubicBezTo>
                    <a:pt x="8195" y="136125"/>
                    <a:pt x="1624" y="102950"/>
                    <a:pt x="310" y="82726"/>
                  </a:cubicBezTo>
                  <a:cubicBezTo>
                    <a:pt x="216" y="81694"/>
                    <a:pt x="122" y="80802"/>
                    <a:pt x="122" y="80051"/>
                  </a:cubicBezTo>
                  <a:cubicBezTo>
                    <a:pt x="-347" y="69259"/>
                    <a:pt x="685" y="62784"/>
                    <a:pt x="685" y="62784"/>
                  </a:cubicBezTo>
                  <a:lnTo>
                    <a:pt x="49685" y="26230"/>
                  </a:lnTo>
                  <a:cubicBezTo>
                    <a:pt x="62780" y="11543"/>
                    <a:pt x="135529" y="0"/>
                    <a:pt x="135529" y="0"/>
                  </a:cubicBezTo>
                  <a:lnTo>
                    <a:pt x="175283" y="1478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2" name="Google Shape;802;p24"/>
            <p:cNvGrpSpPr/>
            <p:nvPr/>
          </p:nvGrpSpPr>
          <p:grpSpPr>
            <a:xfrm>
              <a:off x="6488961" y="1983481"/>
              <a:ext cx="1435970" cy="1030752"/>
              <a:chOff x="6488961" y="1983481"/>
              <a:chExt cx="1435970" cy="1030752"/>
            </a:xfrm>
          </p:grpSpPr>
          <p:sp>
            <p:nvSpPr>
              <p:cNvPr id="803" name="Google Shape;803;p24"/>
              <p:cNvSpPr/>
              <p:nvPr/>
            </p:nvSpPr>
            <p:spPr>
              <a:xfrm>
                <a:off x="6558894" y="1990760"/>
                <a:ext cx="923629" cy="979846"/>
              </a:xfrm>
              <a:custGeom>
                <a:rect b="b" l="l" r="r" t="t"/>
                <a:pathLst>
                  <a:path extrusionOk="0" h="979846" w="923629">
                    <a:moveTo>
                      <a:pt x="923630" y="979777"/>
                    </a:moveTo>
                    <a:cubicBezTo>
                      <a:pt x="923630" y="979777"/>
                      <a:pt x="755181" y="986111"/>
                      <a:pt x="672388" y="878047"/>
                    </a:cubicBezTo>
                    <a:cubicBezTo>
                      <a:pt x="589689" y="769982"/>
                      <a:pt x="507130" y="445741"/>
                      <a:pt x="507130" y="445741"/>
                    </a:cubicBezTo>
                    <a:cubicBezTo>
                      <a:pt x="467376" y="444145"/>
                      <a:pt x="421287" y="403603"/>
                      <a:pt x="421287" y="403603"/>
                    </a:cubicBezTo>
                    <a:lnTo>
                      <a:pt x="217824" y="768387"/>
                    </a:lnTo>
                    <a:cubicBezTo>
                      <a:pt x="147845" y="765196"/>
                      <a:pt x="108748" y="735728"/>
                      <a:pt x="108748" y="735728"/>
                    </a:cubicBezTo>
                    <a:cubicBezTo>
                      <a:pt x="108748" y="735728"/>
                      <a:pt x="34168" y="709544"/>
                      <a:pt x="0" y="607814"/>
                    </a:cubicBezTo>
                    <a:cubicBezTo>
                      <a:pt x="0" y="607814"/>
                      <a:pt x="236974" y="126708"/>
                      <a:pt x="294187" y="42621"/>
                    </a:cubicBezTo>
                    <a:cubicBezTo>
                      <a:pt x="298177" y="36709"/>
                      <a:pt x="303387" y="31876"/>
                      <a:pt x="309535" y="28263"/>
                    </a:cubicBezTo>
                    <a:cubicBezTo>
                      <a:pt x="331453" y="15218"/>
                      <a:pt x="390779" y="-13546"/>
                      <a:pt x="459351" y="7429"/>
                    </a:cubicBezTo>
                    <a:cubicBezTo>
                      <a:pt x="459351" y="7429"/>
                      <a:pt x="674077" y="89686"/>
                      <a:pt x="899035" y="351894"/>
                    </a:cubicBezTo>
                    <a:lnTo>
                      <a:pt x="923630" y="97973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4"/>
              <p:cNvSpPr/>
              <p:nvPr/>
            </p:nvSpPr>
            <p:spPr>
              <a:xfrm>
                <a:off x="6488961" y="1991729"/>
                <a:ext cx="1435970" cy="1022504"/>
              </a:xfrm>
              <a:custGeom>
                <a:rect b="b" l="l" r="r" t="t"/>
                <a:pathLst>
                  <a:path extrusionOk="0" h="1022504" w="1435970">
                    <a:moveTo>
                      <a:pt x="1433952" y="801624"/>
                    </a:moveTo>
                    <a:cubicBezTo>
                      <a:pt x="1433952" y="801624"/>
                      <a:pt x="1375142" y="1001096"/>
                      <a:pt x="1243162" y="1017003"/>
                    </a:cubicBezTo>
                    <a:cubicBezTo>
                      <a:pt x="1111228" y="1032910"/>
                      <a:pt x="974695" y="1015407"/>
                      <a:pt x="918936" y="950231"/>
                    </a:cubicBezTo>
                    <a:cubicBezTo>
                      <a:pt x="863178" y="885054"/>
                      <a:pt x="709795" y="750759"/>
                      <a:pt x="577063" y="444818"/>
                    </a:cubicBezTo>
                    <a:cubicBezTo>
                      <a:pt x="577063" y="444818"/>
                      <a:pt x="531536" y="447070"/>
                      <a:pt x="529237" y="419386"/>
                    </a:cubicBezTo>
                    <a:cubicBezTo>
                      <a:pt x="529237" y="419386"/>
                      <a:pt x="453062" y="526653"/>
                      <a:pt x="383129" y="567195"/>
                    </a:cubicBezTo>
                    <a:cubicBezTo>
                      <a:pt x="313196" y="607736"/>
                      <a:pt x="158968" y="753152"/>
                      <a:pt x="158968" y="753152"/>
                    </a:cubicBezTo>
                    <a:cubicBezTo>
                      <a:pt x="158968" y="753152"/>
                      <a:pt x="3990" y="695155"/>
                      <a:pt x="0" y="619655"/>
                    </a:cubicBezTo>
                    <a:cubicBezTo>
                      <a:pt x="0" y="619655"/>
                      <a:pt x="262413" y="230566"/>
                      <a:pt x="301274" y="196640"/>
                    </a:cubicBezTo>
                    <a:cubicBezTo>
                      <a:pt x="340136" y="162761"/>
                      <a:pt x="430909" y="52772"/>
                      <a:pt x="462026" y="34754"/>
                    </a:cubicBezTo>
                    <a:cubicBezTo>
                      <a:pt x="516705" y="3128"/>
                      <a:pt x="609917" y="-8556"/>
                      <a:pt x="623622" y="6553"/>
                    </a:cubicBezTo>
                    <a:cubicBezTo>
                      <a:pt x="637328" y="21662"/>
                      <a:pt x="968922" y="351018"/>
                      <a:pt x="968922" y="351018"/>
                    </a:cubicBezTo>
                    <a:cubicBezTo>
                      <a:pt x="968922" y="351018"/>
                      <a:pt x="1472063" y="610082"/>
                      <a:pt x="1433905" y="80162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4"/>
              <p:cNvSpPr/>
              <p:nvPr/>
            </p:nvSpPr>
            <p:spPr>
              <a:xfrm>
                <a:off x="6596817" y="2195638"/>
                <a:ext cx="1242739" cy="687362"/>
              </a:xfrm>
              <a:custGeom>
                <a:rect b="b" l="l" r="r" t="t"/>
                <a:pathLst>
                  <a:path extrusionOk="0" h="687362" w="1242739">
                    <a:moveTo>
                      <a:pt x="1242645" y="498800"/>
                    </a:moveTo>
                    <a:cubicBezTo>
                      <a:pt x="1210589" y="573784"/>
                      <a:pt x="1162575" y="653038"/>
                      <a:pt x="1080016" y="678752"/>
                    </a:cubicBezTo>
                    <a:cubicBezTo>
                      <a:pt x="995722" y="706202"/>
                      <a:pt x="909361" y="664862"/>
                      <a:pt x="855386" y="599498"/>
                    </a:cubicBezTo>
                    <a:cubicBezTo>
                      <a:pt x="827883" y="567637"/>
                      <a:pt x="806434" y="531365"/>
                      <a:pt x="786768" y="494765"/>
                    </a:cubicBezTo>
                    <a:cubicBezTo>
                      <a:pt x="730024" y="388061"/>
                      <a:pt x="668868" y="270471"/>
                      <a:pt x="612265" y="164658"/>
                    </a:cubicBezTo>
                    <a:cubicBezTo>
                      <a:pt x="592599" y="128293"/>
                      <a:pt x="571807" y="92537"/>
                      <a:pt x="547823" y="59081"/>
                    </a:cubicBezTo>
                    <a:cubicBezTo>
                      <a:pt x="535855" y="42423"/>
                      <a:pt x="523558" y="25671"/>
                      <a:pt x="506520" y="16615"/>
                    </a:cubicBezTo>
                    <a:cubicBezTo>
                      <a:pt x="490750" y="7981"/>
                      <a:pt x="467893" y="7840"/>
                      <a:pt x="456488" y="23184"/>
                    </a:cubicBezTo>
                    <a:cubicBezTo>
                      <a:pt x="445130" y="36698"/>
                      <a:pt x="438371" y="74659"/>
                      <a:pt x="414199" y="71375"/>
                    </a:cubicBezTo>
                    <a:cubicBezTo>
                      <a:pt x="407300" y="69028"/>
                      <a:pt x="404672" y="63914"/>
                      <a:pt x="400448" y="59362"/>
                    </a:cubicBezTo>
                    <a:cubicBezTo>
                      <a:pt x="391389" y="48710"/>
                      <a:pt x="381298" y="36651"/>
                      <a:pt x="366420" y="36464"/>
                    </a:cubicBezTo>
                    <a:cubicBezTo>
                      <a:pt x="340746" y="35947"/>
                      <a:pt x="351542" y="66870"/>
                      <a:pt x="339667" y="81322"/>
                    </a:cubicBezTo>
                    <a:cubicBezTo>
                      <a:pt x="327183" y="98356"/>
                      <a:pt x="302072" y="100373"/>
                      <a:pt x="293953" y="120785"/>
                    </a:cubicBezTo>
                    <a:cubicBezTo>
                      <a:pt x="286302" y="139226"/>
                      <a:pt x="287757" y="161327"/>
                      <a:pt x="282125" y="180894"/>
                    </a:cubicBezTo>
                    <a:cubicBezTo>
                      <a:pt x="266731" y="242786"/>
                      <a:pt x="222330" y="292431"/>
                      <a:pt x="176005" y="333583"/>
                    </a:cubicBezTo>
                    <a:cubicBezTo>
                      <a:pt x="113911" y="387967"/>
                      <a:pt x="41772" y="434093"/>
                      <a:pt x="0" y="507340"/>
                    </a:cubicBezTo>
                    <a:cubicBezTo>
                      <a:pt x="19431" y="470506"/>
                      <a:pt x="47874" y="439208"/>
                      <a:pt x="78381" y="411101"/>
                    </a:cubicBezTo>
                    <a:cubicBezTo>
                      <a:pt x="138693" y="355449"/>
                      <a:pt x="210127" y="307869"/>
                      <a:pt x="251664" y="235513"/>
                    </a:cubicBezTo>
                    <a:cubicBezTo>
                      <a:pt x="267106" y="208766"/>
                      <a:pt x="276634" y="179533"/>
                      <a:pt x="279121" y="148798"/>
                    </a:cubicBezTo>
                    <a:cubicBezTo>
                      <a:pt x="280482" y="127166"/>
                      <a:pt x="287429" y="103470"/>
                      <a:pt x="308643" y="92959"/>
                    </a:cubicBezTo>
                    <a:cubicBezTo>
                      <a:pt x="317655" y="87469"/>
                      <a:pt x="326948" y="82918"/>
                      <a:pt x="331923" y="75738"/>
                    </a:cubicBezTo>
                    <a:cubicBezTo>
                      <a:pt x="337226" y="68934"/>
                      <a:pt x="336429" y="58799"/>
                      <a:pt x="339057" y="47537"/>
                    </a:cubicBezTo>
                    <a:cubicBezTo>
                      <a:pt x="343000" y="27220"/>
                      <a:pt x="367218" y="21683"/>
                      <a:pt x="383739" y="30880"/>
                    </a:cubicBezTo>
                    <a:cubicBezTo>
                      <a:pt x="393736" y="36088"/>
                      <a:pt x="401105" y="44628"/>
                      <a:pt x="408145" y="52840"/>
                    </a:cubicBezTo>
                    <a:cubicBezTo>
                      <a:pt x="415232" y="60911"/>
                      <a:pt x="416875" y="65791"/>
                      <a:pt x="425323" y="56734"/>
                    </a:cubicBezTo>
                    <a:cubicBezTo>
                      <a:pt x="438840" y="41484"/>
                      <a:pt x="441140" y="15676"/>
                      <a:pt x="461744" y="5400"/>
                    </a:cubicBezTo>
                    <a:cubicBezTo>
                      <a:pt x="501452" y="-13885"/>
                      <a:pt x="536512" y="22386"/>
                      <a:pt x="556740" y="52746"/>
                    </a:cubicBezTo>
                    <a:cubicBezTo>
                      <a:pt x="581287" y="86672"/>
                      <a:pt x="602455" y="122756"/>
                      <a:pt x="622355" y="159262"/>
                    </a:cubicBezTo>
                    <a:cubicBezTo>
                      <a:pt x="678583" y="265450"/>
                      <a:pt x="739317" y="383322"/>
                      <a:pt x="795498" y="490166"/>
                    </a:cubicBezTo>
                    <a:cubicBezTo>
                      <a:pt x="815023" y="526579"/>
                      <a:pt x="835721" y="562429"/>
                      <a:pt x="862098" y="593914"/>
                    </a:cubicBezTo>
                    <a:cubicBezTo>
                      <a:pt x="913774" y="657965"/>
                      <a:pt x="996332" y="698929"/>
                      <a:pt x="1078468" y="673497"/>
                    </a:cubicBezTo>
                    <a:cubicBezTo>
                      <a:pt x="1160040" y="649988"/>
                      <a:pt x="1208853" y="571954"/>
                      <a:pt x="1242739" y="498894"/>
                    </a:cubicBezTo>
                    <a:lnTo>
                      <a:pt x="1242739" y="49889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4"/>
              <p:cNvSpPr/>
              <p:nvPr/>
            </p:nvSpPr>
            <p:spPr>
              <a:xfrm>
                <a:off x="6917992" y="1983481"/>
                <a:ext cx="380312" cy="200524"/>
              </a:xfrm>
              <a:custGeom>
                <a:rect b="b" l="l" r="r" t="t"/>
                <a:pathLst>
                  <a:path extrusionOk="0" h="200524" w="380312">
                    <a:moveTo>
                      <a:pt x="380313" y="200524"/>
                    </a:moveTo>
                    <a:cubicBezTo>
                      <a:pt x="322348" y="147313"/>
                      <a:pt x="266683" y="91240"/>
                      <a:pt x="211676" y="35119"/>
                    </a:cubicBezTo>
                    <a:cubicBezTo>
                      <a:pt x="181966" y="1381"/>
                      <a:pt x="146342" y="9593"/>
                      <a:pt x="107246" y="18508"/>
                    </a:cubicBezTo>
                    <a:cubicBezTo>
                      <a:pt x="69557" y="27846"/>
                      <a:pt x="33183" y="43378"/>
                      <a:pt x="0" y="64634"/>
                    </a:cubicBezTo>
                    <a:cubicBezTo>
                      <a:pt x="30602" y="39718"/>
                      <a:pt x="66600" y="20948"/>
                      <a:pt x="104946" y="9874"/>
                    </a:cubicBezTo>
                    <a:cubicBezTo>
                      <a:pt x="147892" y="-2232"/>
                      <a:pt x="186284" y="-9552"/>
                      <a:pt x="219701" y="27001"/>
                    </a:cubicBezTo>
                    <a:cubicBezTo>
                      <a:pt x="274756" y="83685"/>
                      <a:pt x="328543" y="140885"/>
                      <a:pt x="380313" y="200524"/>
                    </a:cubicBezTo>
                    <a:lnTo>
                      <a:pt x="380313" y="20052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7" name="Google Shape;807;p24"/>
            <p:cNvGrpSpPr/>
            <p:nvPr/>
          </p:nvGrpSpPr>
          <p:grpSpPr>
            <a:xfrm>
              <a:off x="6674698" y="1629229"/>
              <a:ext cx="1357323" cy="1171426"/>
              <a:chOff x="6674698" y="1629229"/>
              <a:chExt cx="1357323" cy="1171426"/>
            </a:xfrm>
          </p:grpSpPr>
          <p:sp>
            <p:nvSpPr>
              <p:cNvPr id="808" name="Google Shape;808;p24"/>
              <p:cNvSpPr/>
              <p:nvPr/>
            </p:nvSpPr>
            <p:spPr>
              <a:xfrm>
                <a:off x="6674698" y="1629229"/>
                <a:ext cx="1357323" cy="1171426"/>
              </a:xfrm>
              <a:custGeom>
                <a:rect b="b" l="l" r="r" t="t"/>
                <a:pathLst>
                  <a:path extrusionOk="0" h="1171426" w="1357323">
                    <a:moveTo>
                      <a:pt x="1351565" y="856541"/>
                    </a:moveTo>
                    <a:cubicBezTo>
                      <a:pt x="1330069" y="954330"/>
                      <a:pt x="1315378" y="1038932"/>
                      <a:pt x="1316552" y="1088625"/>
                    </a:cubicBezTo>
                    <a:cubicBezTo>
                      <a:pt x="1317772" y="1138316"/>
                      <a:pt x="1277220" y="1191152"/>
                      <a:pt x="1248215" y="1164077"/>
                    </a:cubicBezTo>
                    <a:cubicBezTo>
                      <a:pt x="1219162" y="1137096"/>
                      <a:pt x="1042734" y="879205"/>
                      <a:pt x="873018" y="824774"/>
                    </a:cubicBezTo>
                    <a:lnTo>
                      <a:pt x="783232" y="713518"/>
                    </a:lnTo>
                    <a:cubicBezTo>
                      <a:pt x="783232" y="713518"/>
                      <a:pt x="787597" y="711594"/>
                      <a:pt x="811815" y="687335"/>
                    </a:cubicBezTo>
                    <a:cubicBezTo>
                      <a:pt x="811815" y="687335"/>
                      <a:pt x="801865" y="666642"/>
                      <a:pt x="803883" y="645995"/>
                    </a:cubicBezTo>
                    <a:cubicBezTo>
                      <a:pt x="805901" y="625349"/>
                      <a:pt x="811439" y="598087"/>
                      <a:pt x="807075" y="585699"/>
                    </a:cubicBezTo>
                    <a:cubicBezTo>
                      <a:pt x="802663" y="573311"/>
                      <a:pt x="747045" y="553462"/>
                      <a:pt x="741084" y="530001"/>
                    </a:cubicBezTo>
                    <a:cubicBezTo>
                      <a:pt x="741084" y="530001"/>
                      <a:pt x="714426" y="577299"/>
                      <a:pt x="560667" y="636470"/>
                    </a:cubicBezTo>
                    <a:cubicBezTo>
                      <a:pt x="406815" y="695687"/>
                      <a:pt x="407237" y="740171"/>
                      <a:pt x="305483" y="765228"/>
                    </a:cubicBezTo>
                    <a:cubicBezTo>
                      <a:pt x="203728" y="790285"/>
                      <a:pt x="64613" y="842276"/>
                      <a:pt x="64613" y="842276"/>
                    </a:cubicBezTo>
                    <a:cubicBezTo>
                      <a:pt x="64613" y="842276"/>
                      <a:pt x="61187" y="838569"/>
                      <a:pt x="55790" y="832000"/>
                    </a:cubicBezTo>
                    <a:cubicBezTo>
                      <a:pt x="38424" y="810603"/>
                      <a:pt x="1111" y="759034"/>
                      <a:pt x="31" y="709530"/>
                    </a:cubicBezTo>
                    <a:lnTo>
                      <a:pt x="31" y="709530"/>
                    </a:lnTo>
                    <a:cubicBezTo>
                      <a:pt x="-203" y="700098"/>
                      <a:pt x="876" y="690760"/>
                      <a:pt x="3692" y="681751"/>
                    </a:cubicBezTo>
                    <a:cubicBezTo>
                      <a:pt x="3692" y="681751"/>
                      <a:pt x="12281" y="674384"/>
                      <a:pt x="26314" y="663639"/>
                    </a:cubicBezTo>
                    <a:cubicBezTo>
                      <a:pt x="46637" y="648013"/>
                      <a:pt x="78412" y="625208"/>
                      <a:pt x="112252" y="607096"/>
                    </a:cubicBezTo>
                    <a:cubicBezTo>
                      <a:pt x="169513" y="576502"/>
                      <a:pt x="211237" y="531549"/>
                      <a:pt x="276196" y="513343"/>
                    </a:cubicBezTo>
                    <a:cubicBezTo>
                      <a:pt x="341153" y="495043"/>
                      <a:pt x="336413" y="434277"/>
                      <a:pt x="479470" y="402087"/>
                    </a:cubicBezTo>
                    <a:cubicBezTo>
                      <a:pt x="479470" y="402087"/>
                      <a:pt x="564516" y="305143"/>
                      <a:pt x="610606" y="250290"/>
                    </a:cubicBezTo>
                    <a:cubicBezTo>
                      <a:pt x="656743" y="195483"/>
                      <a:pt x="723625" y="166860"/>
                      <a:pt x="723625" y="166860"/>
                    </a:cubicBezTo>
                    <a:cubicBezTo>
                      <a:pt x="723625" y="166860"/>
                      <a:pt x="743431" y="98070"/>
                      <a:pt x="808529" y="85166"/>
                    </a:cubicBezTo>
                    <a:cubicBezTo>
                      <a:pt x="808529" y="85166"/>
                      <a:pt x="815664" y="29749"/>
                      <a:pt x="868184" y="0"/>
                    </a:cubicBezTo>
                    <a:cubicBezTo>
                      <a:pt x="868184" y="0"/>
                      <a:pt x="876538" y="15485"/>
                      <a:pt x="944453" y="26183"/>
                    </a:cubicBezTo>
                    <a:cubicBezTo>
                      <a:pt x="1012461" y="36929"/>
                      <a:pt x="1078405" y="24916"/>
                      <a:pt x="1118534" y="120734"/>
                    </a:cubicBezTo>
                    <a:cubicBezTo>
                      <a:pt x="1158663" y="216505"/>
                      <a:pt x="1300171" y="310680"/>
                      <a:pt x="1314862" y="541919"/>
                    </a:cubicBezTo>
                    <a:cubicBezTo>
                      <a:pt x="1329600" y="773205"/>
                      <a:pt x="1372920" y="758893"/>
                      <a:pt x="1351471" y="8565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4"/>
              <p:cNvSpPr/>
              <p:nvPr/>
            </p:nvSpPr>
            <p:spPr>
              <a:xfrm>
                <a:off x="7213212" y="1991666"/>
                <a:ext cx="495631" cy="278631"/>
              </a:xfrm>
              <a:custGeom>
                <a:rect b="b" l="l" r="r" t="t"/>
                <a:pathLst>
                  <a:path extrusionOk="0" h="278631" w="495631">
                    <a:moveTo>
                      <a:pt x="495631" y="47"/>
                    </a:moveTo>
                    <a:cubicBezTo>
                      <a:pt x="447382" y="55839"/>
                      <a:pt x="371582" y="72309"/>
                      <a:pt x="306437" y="99900"/>
                    </a:cubicBezTo>
                    <a:cubicBezTo>
                      <a:pt x="284566" y="109144"/>
                      <a:pt x="263351" y="119842"/>
                      <a:pt x="244530" y="133873"/>
                    </a:cubicBezTo>
                    <a:cubicBezTo>
                      <a:pt x="225568" y="147715"/>
                      <a:pt x="208907" y="164842"/>
                      <a:pt x="191024" y="181031"/>
                    </a:cubicBezTo>
                    <a:cubicBezTo>
                      <a:pt x="137472" y="229596"/>
                      <a:pt x="70637" y="264179"/>
                      <a:pt x="0" y="278631"/>
                    </a:cubicBezTo>
                    <a:cubicBezTo>
                      <a:pt x="68947" y="258689"/>
                      <a:pt x="132731" y="223262"/>
                      <a:pt x="185017" y="174461"/>
                    </a:cubicBezTo>
                    <a:cubicBezTo>
                      <a:pt x="202476" y="158320"/>
                      <a:pt x="219279" y="140911"/>
                      <a:pt x="238945" y="126271"/>
                    </a:cubicBezTo>
                    <a:cubicBezTo>
                      <a:pt x="258751" y="111819"/>
                      <a:pt x="280670" y="100792"/>
                      <a:pt x="303011" y="91688"/>
                    </a:cubicBezTo>
                    <a:cubicBezTo>
                      <a:pt x="368907" y="64848"/>
                      <a:pt x="443346" y="51663"/>
                      <a:pt x="495631" y="0"/>
                    </a:cubicBezTo>
                    <a:lnTo>
                      <a:pt x="495631"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4"/>
              <p:cNvSpPr/>
              <p:nvPr/>
            </p:nvSpPr>
            <p:spPr>
              <a:xfrm>
                <a:off x="7558229" y="2291225"/>
                <a:ext cx="386131" cy="196796"/>
              </a:xfrm>
              <a:custGeom>
                <a:rect b="b" l="l" r="r" t="t"/>
                <a:pathLst>
                  <a:path extrusionOk="0" h="196796" w="386131">
                    <a:moveTo>
                      <a:pt x="0" y="0"/>
                    </a:moveTo>
                    <a:cubicBezTo>
                      <a:pt x="139584" y="39932"/>
                      <a:pt x="271846" y="107267"/>
                      <a:pt x="386132" y="196797"/>
                    </a:cubicBezTo>
                    <a:cubicBezTo>
                      <a:pt x="264477" y="118012"/>
                      <a:pt x="135219" y="52132"/>
                      <a:pt x="0" y="0"/>
                    </a:cubicBezTo>
                    <a:lnTo>
                      <a:pt x="0"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4"/>
              <p:cNvSpPr/>
              <p:nvPr/>
            </p:nvSpPr>
            <p:spPr>
              <a:xfrm>
                <a:off x="7509202" y="2339373"/>
                <a:ext cx="393340" cy="350842"/>
              </a:xfrm>
              <a:custGeom>
                <a:rect b="b" l="l" r="r" t="t"/>
                <a:pathLst>
                  <a:path extrusionOk="0" h="350842" w="393340">
                    <a:moveTo>
                      <a:pt x="366400" y="221522"/>
                    </a:moveTo>
                    <a:cubicBezTo>
                      <a:pt x="289380" y="130397"/>
                      <a:pt x="185091" y="66815"/>
                      <a:pt x="74794" y="23786"/>
                    </a:cubicBezTo>
                    <a:cubicBezTo>
                      <a:pt x="57147" y="17780"/>
                      <a:pt x="38420" y="7739"/>
                      <a:pt x="19693" y="9099"/>
                    </a:cubicBezTo>
                    <a:cubicBezTo>
                      <a:pt x="16595" y="9193"/>
                      <a:pt x="10775" y="10695"/>
                      <a:pt x="9133" y="12290"/>
                    </a:cubicBezTo>
                    <a:cubicBezTo>
                      <a:pt x="9086" y="12431"/>
                      <a:pt x="9133" y="12149"/>
                      <a:pt x="9133" y="12196"/>
                    </a:cubicBezTo>
                    <a:cubicBezTo>
                      <a:pt x="9133" y="12243"/>
                      <a:pt x="9367" y="12806"/>
                      <a:pt x="9883" y="13416"/>
                    </a:cubicBezTo>
                    <a:cubicBezTo>
                      <a:pt x="105677" y="102946"/>
                      <a:pt x="228599" y="160803"/>
                      <a:pt x="315851" y="260328"/>
                    </a:cubicBezTo>
                    <a:cubicBezTo>
                      <a:pt x="342276" y="290030"/>
                      <a:pt x="367714" y="320483"/>
                      <a:pt x="393341" y="350843"/>
                    </a:cubicBezTo>
                    <a:cubicBezTo>
                      <a:pt x="366165" y="321891"/>
                      <a:pt x="339882" y="292048"/>
                      <a:pt x="312472" y="263471"/>
                    </a:cubicBezTo>
                    <a:cubicBezTo>
                      <a:pt x="230853" y="175490"/>
                      <a:pt x="122996" y="121246"/>
                      <a:pt x="31098" y="44667"/>
                    </a:cubicBezTo>
                    <a:cubicBezTo>
                      <a:pt x="23401" y="38286"/>
                      <a:pt x="15985" y="31576"/>
                      <a:pt x="8616" y="24819"/>
                    </a:cubicBezTo>
                    <a:cubicBezTo>
                      <a:pt x="5613" y="21862"/>
                      <a:pt x="1247" y="19094"/>
                      <a:pt x="168" y="13886"/>
                    </a:cubicBezTo>
                    <a:cubicBezTo>
                      <a:pt x="-348" y="11492"/>
                      <a:pt x="355" y="8630"/>
                      <a:pt x="1858" y="6800"/>
                    </a:cubicBezTo>
                    <a:cubicBezTo>
                      <a:pt x="4862" y="3234"/>
                      <a:pt x="8100" y="2577"/>
                      <a:pt x="10587" y="1732"/>
                    </a:cubicBezTo>
                    <a:cubicBezTo>
                      <a:pt x="23635" y="-2209"/>
                      <a:pt x="37903" y="1263"/>
                      <a:pt x="49731" y="5298"/>
                    </a:cubicBezTo>
                    <a:cubicBezTo>
                      <a:pt x="96666" y="22285"/>
                      <a:pt x="142333" y="42603"/>
                      <a:pt x="185607" y="67519"/>
                    </a:cubicBezTo>
                    <a:cubicBezTo>
                      <a:pt x="254507" y="107310"/>
                      <a:pt x="317775" y="158269"/>
                      <a:pt x="366306" y="221522"/>
                    </a:cubicBezTo>
                    <a:lnTo>
                      <a:pt x="366306" y="221522"/>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4"/>
              <p:cNvSpPr/>
              <p:nvPr/>
            </p:nvSpPr>
            <p:spPr>
              <a:xfrm>
                <a:off x="7712457" y="1735229"/>
                <a:ext cx="66412" cy="172866"/>
              </a:xfrm>
              <a:custGeom>
                <a:rect b="b" l="l" r="r" t="t"/>
                <a:pathLst>
                  <a:path extrusionOk="0" h="172866" w="66412">
                    <a:moveTo>
                      <a:pt x="65756" y="172866"/>
                    </a:moveTo>
                    <a:cubicBezTo>
                      <a:pt x="55806" y="111631"/>
                      <a:pt x="49422" y="43639"/>
                      <a:pt x="0" y="0"/>
                    </a:cubicBezTo>
                    <a:cubicBezTo>
                      <a:pt x="59138" y="33738"/>
                      <a:pt x="69416" y="110833"/>
                      <a:pt x="65756" y="172866"/>
                    </a:cubicBezTo>
                    <a:lnTo>
                      <a:pt x="65756" y="17286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4"/>
              <p:cNvSpPr/>
              <p:nvPr/>
            </p:nvSpPr>
            <p:spPr>
              <a:xfrm>
                <a:off x="7347961" y="1679559"/>
                <a:ext cx="313242" cy="259364"/>
              </a:xfrm>
              <a:custGeom>
                <a:rect b="b" l="l" r="r" t="t"/>
                <a:pathLst>
                  <a:path extrusionOk="0" h="259364" w="313242">
                    <a:moveTo>
                      <a:pt x="313243" y="20618"/>
                    </a:moveTo>
                    <a:cubicBezTo>
                      <a:pt x="246408" y="-9976"/>
                      <a:pt x="183140" y="10295"/>
                      <a:pt x="122922" y="44174"/>
                    </a:cubicBezTo>
                    <a:cubicBezTo>
                      <a:pt x="67445" y="71718"/>
                      <a:pt x="56979" y="92740"/>
                      <a:pt x="42617" y="151535"/>
                    </a:cubicBezTo>
                    <a:cubicBezTo>
                      <a:pt x="32807" y="189027"/>
                      <a:pt x="15207" y="223891"/>
                      <a:pt x="0" y="259365"/>
                    </a:cubicBezTo>
                    <a:cubicBezTo>
                      <a:pt x="11593" y="222812"/>
                      <a:pt x="27128" y="187197"/>
                      <a:pt x="35482" y="149752"/>
                    </a:cubicBezTo>
                    <a:cubicBezTo>
                      <a:pt x="47733" y="89221"/>
                      <a:pt x="61344" y="63694"/>
                      <a:pt x="118604" y="36056"/>
                    </a:cubicBezTo>
                    <a:cubicBezTo>
                      <a:pt x="180746" y="1896"/>
                      <a:pt x="247628" y="-16873"/>
                      <a:pt x="313196" y="20618"/>
                    </a:cubicBezTo>
                    <a:lnTo>
                      <a:pt x="313196" y="20618"/>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4"/>
              <p:cNvSpPr/>
              <p:nvPr/>
            </p:nvSpPr>
            <p:spPr>
              <a:xfrm>
                <a:off x="7494773" y="2137129"/>
                <a:ext cx="154321" cy="68320"/>
              </a:xfrm>
              <a:custGeom>
                <a:rect b="b" l="l" r="r" t="t"/>
                <a:pathLst>
                  <a:path extrusionOk="0" h="68320" w="154321">
                    <a:moveTo>
                      <a:pt x="0" y="68321"/>
                    </a:moveTo>
                    <a:cubicBezTo>
                      <a:pt x="51769" y="45844"/>
                      <a:pt x="102881" y="23180"/>
                      <a:pt x="154322" y="0"/>
                    </a:cubicBezTo>
                    <a:cubicBezTo>
                      <a:pt x="109358" y="34489"/>
                      <a:pt x="55712" y="58185"/>
                      <a:pt x="0" y="68321"/>
                    </a:cubicBezTo>
                    <a:lnTo>
                      <a:pt x="0" y="6832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4"/>
              <p:cNvSpPr/>
              <p:nvPr/>
            </p:nvSpPr>
            <p:spPr>
              <a:xfrm>
                <a:off x="6952864" y="2109725"/>
                <a:ext cx="148214" cy="198037"/>
              </a:xfrm>
              <a:custGeom>
                <a:rect b="b" l="l" r="r" t="t"/>
                <a:pathLst>
                  <a:path extrusionOk="0" h="198037" w="148214">
                    <a:moveTo>
                      <a:pt x="0" y="44859"/>
                    </a:moveTo>
                    <a:cubicBezTo>
                      <a:pt x="20463" y="94457"/>
                      <a:pt x="53224" y="138143"/>
                      <a:pt x="95559" y="170661"/>
                    </a:cubicBezTo>
                    <a:cubicBezTo>
                      <a:pt x="105885" y="178075"/>
                      <a:pt x="115741" y="186990"/>
                      <a:pt x="128273" y="188539"/>
                    </a:cubicBezTo>
                    <a:cubicBezTo>
                      <a:pt x="141180" y="189571"/>
                      <a:pt x="140147" y="182298"/>
                      <a:pt x="135689" y="173382"/>
                    </a:cubicBezTo>
                    <a:cubicBezTo>
                      <a:pt x="123767" y="146871"/>
                      <a:pt x="103069" y="126553"/>
                      <a:pt x="86548" y="102528"/>
                    </a:cubicBezTo>
                    <a:cubicBezTo>
                      <a:pt x="65474" y="73013"/>
                      <a:pt x="54351" y="36131"/>
                      <a:pt x="56369" y="0"/>
                    </a:cubicBezTo>
                    <a:cubicBezTo>
                      <a:pt x="58199" y="35897"/>
                      <a:pt x="71059" y="70385"/>
                      <a:pt x="92509" y="98258"/>
                    </a:cubicBezTo>
                    <a:cubicBezTo>
                      <a:pt x="103210" y="112335"/>
                      <a:pt x="115225" y="125614"/>
                      <a:pt x="126255" y="140114"/>
                    </a:cubicBezTo>
                    <a:cubicBezTo>
                      <a:pt x="133061" y="149217"/>
                      <a:pt x="139397" y="159071"/>
                      <a:pt x="144184" y="169581"/>
                    </a:cubicBezTo>
                    <a:cubicBezTo>
                      <a:pt x="146296" y="174321"/>
                      <a:pt x="148549" y="178919"/>
                      <a:pt x="148173" y="184691"/>
                    </a:cubicBezTo>
                    <a:cubicBezTo>
                      <a:pt x="147751" y="195108"/>
                      <a:pt x="135313" y="199143"/>
                      <a:pt x="127428" y="197783"/>
                    </a:cubicBezTo>
                    <a:cubicBezTo>
                      <a:pt x="112737" y="196093"/>
                      <a:pt x="101051" y="185958"/>
                      <a:pt x="90162" y="177652"/>
                    </a:cubicBezTo>
                    <a:cubicBezTo>
                      <a:pt x="76035" y="166203"/>
                      <a:pt x="62799" y="153581"/>
                      <a:pt x="51206" y="139597"/>
                    </a:cubicBezTo>
                    <a:cubicBezTo>
                      <a:pt x="28021" y="111866"/>
                      <a:pt x="10279" y="79488"/>
                      <a:pt x="94" y="44906"/>
                    </a:cubicBezTo>
                    <a:lnTo>
                      <a:pt x="94" y="4490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6" name="Google Shape;816;p24"/>
            <p:cNvGrpSpPr/>
            <p:nvPr/>
          </p:nvGrpSpPr>
          <p:grpSpPr>
            <a:xfrm>
              <a:off x="6388796" y="2214928"/>
              <a:ext cx="341784" cy="478243"/>
              <a:chOff x="6388796" y="2214928"/>
              <a:chExt cx="341784" cy="478243"/>
            </a:xfrm>
          </p:grpSpPr>
          <p:sp>
            <p:nvSpPr>
              <p:cNvPr id="817" name="Google Shape;817;p24"/>
              <p:cNvSpPr/>
              <p:nvPr/>
            </p:nvSpPr>
            <p:spPr>
              <a:xfrm>
                <a:off x="6448035" y="2214928"/>
                <a:ext cx="253023" cy="324907"/>
              </a:xfrm>
              <a:custGeom>
                <a:rect b="b" l="l" r="r" t="t"/>
                <a:pathLst>
                  <a:path extrusionOk="0" h="324907" w="253023">
                    <a:moveTo>
                      <a:pt x="253024" y="77893"/>
                    </a:moveTo>
                    <a:cubicBezTo>
                      <a:pt x="238943" y="88638"/>
                      <a:pt x="230401" y="96005"/>
                      <a:pt x="230401" y="96005"/>
                    </a:cubicBezTo>
                    <a:cubicBezTo>
                      <a:pt x="227585" y="105062"/>
                      <a:pt x="226506" y="114352"/>
                      <a:pt x="226740" y="123737"/>
                    </a:cubicBezTo>
                    <a:lnTo>
                      <a:pt x="226740" y="123737"/>
                    </a:lnTo>
                    <a:cubicBezTo>
                      <a:pt x="213176" y="132934"/>
                      <a:pt x="198157" y="140677"/>
                      <a:pt x="186142" y="140536"/>
                    </a:cubicBezTo>
                    <a:cubicBezTo>
                      <a:pt x="186142" y="140536"/>
                      <a:pt x="183232" y="197782"/>
                      <a:pt x="154367" y="203601"/>
                    </a:cubicBezTo>
                    <a:cubicBezTo>
                      <a:pt x="125502" y="209373"/>
                      <a:pt x="132918" y="190322"/>
                      <a:pt x="127896" y="155927"/>
                    </a:cubicBezTo>
                    <a:cubicBezTo>
                      <a:pt x="127896" y="155927"/>
                      <a:pt x="114097" y="201443"/>
                      <a:pt x="94478" y="210452"/>
                    </a:cubicBezTo>
                    <a:cubicBezTo>
                      <a:pt x="94478" y="210452"/>
                      <a:pt x="123577" y="246536"/>
                      <a:pt x="122263" y="276989"/>
                    </a:cubicBezTo>
                    <a:cubicBezTo>
                      <a:pt x="120949" y="307396"/>
                      <a:pt x="108230" y="303689"/>
                      <a:pt x="108230" y="303689"/>
                    </a:cubicBezTo>
                    <a:cubicBezTo>
                      <a:pt x="108230" y="303689"/>
                      <a:pt x="112454" y="325414"/>
                      <a:pt x="94431" y="324898"/>
                    </a:cubicBezTo>
                    <a:cubicBezTo>
                      <a:pt x="76408" y="324335"/>
                      <a:pt x="40925" y="287969"/>
                      <a:pt x="40925" y="287969"/>
                    </a:cubicBezTo>
                    <a:lnTo>
                      <a:pt x="22386" y="318516"/>
                    </a:lnTo>
                    <a:cubicBezTo>
                      <a:pt x="22386" y="318516"/>
                      <a:pt x="-7277" y="291535"/>
                      <a:pt x="1688" y="275629"/>
                    </a:cubicBezTo>
                    <a:cubicBezTo>
                      <a:pt x="10699" y="259721"/>
                      <a:pt x="21823" y="227391"/>
                      <a:pt x="21823" y="227391"/>
                    </a:cubicBezTo>
                    <a:cubicBezTo>
                      <a:pt x="21823" y="227391"/>
                      <a:pt x="19476" y="194310"/>
                      <a:pt x="35622" y="181875"/>
                    </a:cubicBezTo>
                    <a:cubicBezTo>
                      <a:pt x="35622" y="181875"/>
                      <a:pt x="31679" y="172350"/>
                      <a:pt x="40925" y="150624"/>
                    </a:cubicBezTo>
                    <a:cubicBezTo>
                      <a:pt x="50172" y="128899"/>
                      <a:pt x="97576" y="61892"/>
                      <a:pt x="117805" y="49927"/>
                    </a:cubicBezTo>
                    <a:cubicBezTo>
                      <a:pt x="137940" y="38055"/>
                      <a:pt x="229697" y="0"/>
                      <a:pt x="229697" y="0"/>
                    </a:cubicBezTo>
                    <a:cubicBezTo>
                      <a:pt x="229697" y="235"/>
                      <a:pt x="229697" y="1220"/>
                      <a:pt x="229791" y="2815"/>
                    </a:cubicBezTo>
                    <a:cubicBezTo>
                      <a:pt x="229791" y="3566"/>
                      <a:pt x="229838" y="4458"/>
                      <a:pt x="229979" y="5490"/>
                    </a:cubicBezTo>
                    <a:cubicBezTo>
                      <a:pt x="231058" y="22664"/>
                      <a:pt x="235986" y="49035"/>
                      <a:pt x="253024" y="77893"/>
                    </a:cubicBezTo>
                    <a:close/>
                  </a:path>
                </a:pathLst>
              </a:custGeom>
              <a:solidFill>
                <a:srgbClr val="852C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4"/>
              <p:cNvSpPr/>
              <p:nvPr/>
            </p:nvSpPr>
            <p:spPr>
              <a:xfrm>
                <a:off x="6388796" y="2338665"/>
                <a:ext cx="341784" cy="354506"/>
              </a:xfrm>
              <a:custGeom>
                <a:rect b="b" l="l" r="r" t="t"/>
                <a:pathLst>
                  <a:path extrusionOk="0" h="354506" w="341784">
                    <a:moveTo>
                      <a:pt x="341738" y="122517"/>
                    </a:moveTo>
                    <a:lnTo>
                      <a:pt x="271054" y="142084"/>
                    </a:lnTo>
                    <a:cubicBezTo>
                      <a:pt x="271054" y="142084"/>
                      <a:pt x="264718" y="250806"/>
                      <a:pt x="150291" y="280602"/>
                    </a:cubicBezTo>
                    <a:lnTo>
                      <a:pt x="75852" y="354507"/>
                    </a:lnTo>
                    <a:cubicBezTo>
                      <a:pt x="75852" y="354507"/>
                      <a:pt x="40557" y="349768"/>
                      <a:pt x="31874" y="321895"/>
                    </a:cubicBezTo>
                    <a:cubicBezTo>
                      <a:pt x="31874" y="321895"/>
                      <a:pt x="3244" y="305613"/>
                      <a:pt x="99" y="290926"/>
                    </a:cubicBezTo>
                    <a:cubicBezTo>
                      <a:pt x="-3092" y="276239"/>
                      <a:pt x="71628" y="218616"/>
                      <a:pt x="71628" y="218616"/>
                    </a:cubicBezTo>
                    <a:lnTo>
                      <a:pt x="81672" y="194779"/>
                    </a:lnTo>
                    <a:cubicBezTo>
                      <a:pt x="81672" y="194779"/>
                      <a:pt x="155031" y="28670"/>
                      <a:pt x="191030" y="18394"/>
                    </a:cubicBezTo>
                    <a:cubicBezTo>
                      <a:pt x="226982" y="8024"/>
                      <a:pt x="286026" y="0"/>
                      <a:pt x="286026" y="0"/>
                    </a:cubicBezTo>
                    <a:cubicBezTo>
                      <a:pt x="287059" y="49504"/>
                      <a:pt x="324419" y="101120"/>
                      <a:pt x="341785" y="122517"/>
                    </a:cubicBezTo>
                    <a:close/>
                  </a:path>
                </a:pathLst>
              </a:custGeom>
              <a:solidFill>
                <a:srgbClr val="8531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4"/>
              <p:cNvSpPr/>
              <p:nvPr/>
            </p:nvSpPr>
            <p:spPr>
              <a:xfrm>
                <a:off x="6442177" y="2588861"/>
                <a:ext cx="46642" cy="103747"/>
              </a:xfrm>
              <a:custGeom>
                <a:rect b="b" l="l" r="r" t="t"/>
                <a:pathLst>
                  <a:path extrusionOk="0" h="103747" w="46642">
                    <a:moveTo>
                      <a:pt x="46596" y="0"/>
                    </a:moveTo>
                    <a:cubicBezTo>
                      <a:pt x="39415" y="18441"/>
                      <a:pt x="24865" y="34583"/>
                      <a:pt x="12662" y="49129"/>
                    </a:cubicBezTo>
                    <a:cubicBezTo>
                      <a:pt x="11723" y="50725"/>
                      <a:pt x="11301" y="51851"/>
                      <a:pt x="11207" y="53540"/>
                    </a:cubicBezTo>
                    <a:cubicBezTo>
                      <a:pt x="11160" y="60062"/>
                      <a:pt x="12662" y="67757"/>
                      <a:pt x="13648" y="74468"/>
                    </a:cubicBezTo>
                    <a:cubicBezTo>
                      <a:pt x="15337" y="84134"/>
                      <a:pt x="17684" y="93706"/>
                      <a:pt x="20219" y="103748"/>
                    </a:cubicBezTo>
                    <a:cubicBezTo>
                      <a:pt x="10080" y="91876"/>
                      <a:pt x="3932" y="76908"/>
                      <a:pt x="928" y="61658"/>
                    </a:cubicBezTo>
                    <a:cubicBezTo>
                      <a:pt x="-480" y="56215"/>
                      <a:pt x="-621" y="48284"/>
                      <a:pt x="2900" y="43264"/>
                    </a:cubicBezTo>
                    <a:cubicBezTo>
                      <a:pt x="9048" y="34395"/>
                      <a:pt x="17590" y="28107"/>
                      <a:pt x="24536" y="20787"/>
                    </a:cubicBezTo>
                    <a:cubicBezTo>
                      <a:pt x="31671" y="13842"/>
                      <a:pt x="38805" y="6804"/>
                      <a:pt x="46643" y="0"/>
                    </a:cubicBezTo>
                    <a:lnTo>
                      <a:pt x="46643"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4"/>
              <p:cNvSpPr/>
              <p:nvPr/>
            </p:nvSpPr>
            <p:spPr>
              <a:xfrm>
                <a:off x="6413879" y="2584215"/>
                <a:ext cx="42368" cy="76626"/>
              </a:xfrm>
              <a:custGeom>
                <a:rect b="b" l="l" r="r" t="t"/>
                <a:pathLst>
                  <a:path extrusionOk="0" h="76626" w="42368">
                    <a:moveTo>
                      <a:pt x="42368" y="0"/>
                    </a:moveTo>
                    <a:cubicBezTo>
                      <a:pt x="35938" y="17596"/>
                      <a:pt x="25049" y="32893"/>
                      <a:pt x="13503" y="47346"/>
                    </a:cubicBezTo>
                    <a:cubicBezTo>
                      <a:pt x="6698" y="55839"/>
                      <a:pt x="6745" y="65458"/>
                      <a:pt x="4492" y="76626"/>
                    </a:cubicBezTo>
                    <a:cubicBezTo>
                      <a:pt x="-3346" y="60766"/>
                      <a:pt x="-765" y="45234"/>
                      <a:pt x="10969" y="32002"/>
                    </a:cubicBezTo>
                    <a:cubicBezTo>
                      <a:pt x="20168" y="20130"/>
                      <a:pt x="29978" y="8963"/>
                      <a:pt x="42321" y="0"/>
                    </a:cubicBezTo>
                    <a:lnTo>
                      <a:pt x="42321"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4"/>
              <p:cNvSpPr/>
              <p:nvPr/>
            </p:nvSpPr>
            <p:spPr>
              <a:xfrm>
                <a:off x="6453525" y="2505102"/>
                <a:ext cx="29850" cy="65129"/>
              </a:xfrm>
              <a:custGeom>
                <a:rect b="b" l="l" r="r" t="t"/>
                <a:pathLst>
                  <a:path extrusionOk="0" h="65129" w="29850">
                    <a:moveTo>
                      <a:pt x="29850" y="0"/>
                    </a:moveTo>
                    <a:cubicBezTo>
                      <a:pt x="27363" y="24259"/>
                      <a:pt x="16803" y="47393"/>
                      <a:pt x="0" y="65130"/>
                    </a:cubicBezTo>
                    <a:cubicBezTo>
                      <a:pt x="2441" y="40870"/>
                      <a:pt x="13095" y="17737"/>
                      <a:pt x="29850" y="0"/>
                    </a:cubicBezTo>
                    <a:lnTo>
                      <a:pt x="29850" y="0"/>
                    </a:lnTo>
                    <a:close/>
                  </a:path>
                </a:pathLst>
              </a:custGeom>
              <a:solidFill>
                <a:srgbClr val="6118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4"/>
              <p:cNvSpPr/>
              <p:nvPr/>
            </p:nvSpPr>
            <p:spPr>
              <a:xfrm>
                <a:off x="6569383" y="2331626"/>
                <a:ext cx="109944" cy="100404"/>
              </a:xfrm>
              <a:custGeom>
                <a:rect b="b" l="l" r="r" t="t"/>
                <a:pathLst>
                  <a:path extrusionOk="0" h="100404" w="109944">
                    <a:moveTo>
                      <a:pt x="1901" y="0"/>
                    </a:moveTo>
                    <a:cubicBezTo>
                      <a:pt x="5140" y="20036"/>
                      <a:pt x="7158" y="40307"/>
                      <a:pt x="8942" y="60297"/>
                    </a:cubicBezTo>
                    <a:cubicBezTo>
                      <a:pt x="10162" y="69822"/>
                      <a:pt x="11053" y="80849"/>
                      <a:pt x="16122" y="85448"/>
                    </a:cubicBezTo>
                    <a:cubicBezTo>
                      <a:pt x="30954" y="96709"/>
                      <a:pt x="48648" y="79770"/>
                      <a:pt x="55078" y="65693"/>
                    </a:cubicBezTo>
                    <a:cubicBezTo>
                      <a:pt x="61555" y="52930"/>
                      <a:pt x="63808" y="37539"/>
                      <a:pt x="67516" y="23227"/>
                    </a:cubicBezTo>
                    <a:cubicBezTo>
                      <a:pt x="67892" y="21819"/>
                      <a:pt x="68595" y="19661"/>
                      <a:pt x="70567" y="18066"/>
                    </a:cubicBezTo>
                    <a:cubicBezTo>
                      <a:pt x="72444" y="16611"/>
                      <a:pt x="74087" y="16376"/>
                      <a:pt x="75213" y="16048"/>
                    </a:cubicBezTo>
                    <a:cubicBezTo>
                      <a:pt x="87275" y="12716"/>
                      <a:pt x="98727" y="7977"/>
                      <a:pt x="109945" y="1971"/>
                    </a:cubicBezTo>
                    <a:cubicBezTo>
                      <a:pt x="100089" y="11215"/>
                      <a:pt x="87369" y="17925"/>
                      <a:pt x="75166" y="23415"/>
                    </a:cubicBezTo>
                    <a:cubicBezTo>
                      <a:pt x="72632" y="38900"/>
                      <a:pt x="71646" y="55464"/>
                      <a:pt x="64888" y="70338"/>
                    </a:cubicBezTo>
                    <a:cubicBezTo>
                      <a:pt x="57190" y="90797"/>
                      <a:pt x="28466" y="111912"/>
                      <a:pt x="8472" y="93096"/>
                    </a:cubicBezTo>
                    <a:cubicBezTo>
                      <a:pt x="71" y="83524"/>
                      <a:pt x="634" y="72121"/>
                      <a:pt x="24" y="60907"/>
                    </a:cubicBezTo>
                    <a:cubicBezTo>
                      <a:pt x="-117" y="40495"/>
                      <a:pt x="352" y="20365"/>
                      <a:pt x="1854" y="47"/>
                    </a:cubicBezTo>
                    <a:lnTo>
                      <a:pt x="1854" y="47"/>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4"/>
              <p:cNvSpPr/>
              <p:nvPr/>
            </p:nvSpPr>
            <p:spPr>
              <a:xfrm>
                <a:off x="6580718" y="2342716"/>
                <a:ext cx="32619" cy="12112"/>
              </a:xfrm>
              <a:custGeom>
                <a:rect b="b" l="l" r="r" t="t"/>
                <a:pathLst>
                  <a:path extrusionOk="0" h="12112" w="32619">
                    <a:moveTo>
                      <a:pt x="0" y="10636"/>
                    </a:moveTo>
                    <a:cubicBezTo>
                      <a:pt x="6008" y="-1048"/>
                      <a:pt x="23467" y="-3722"/>
                      <a:pt x="32620" y="5709"/>
                    </a:cubicBezTo>
                    <a:cubicBezTo>
                      <a:pt x="22294" y="12091"/>
                      <a:pt x="11734" y="13639"/>
                      <a:pt x="0" y="10636"/>
                    </a:cubicBezTo>
                    <a:lnTo>
                      <a:pt x="0" y="10636"/>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4"/>
              <p:cNvSpPr/>
              <p:nvPr/>
            </p:nvSpPr>
            <p:spPr>
              <a:xfrm>
                <a:off x="6482859" y="2368743"/>
                <a:ext cx="96613" cy="157314"/>
              </a:xfrm>
              <a:custGeom>
                <a:rect b="b" l="l" r="r" t="t"/>
                <a:pathLst>
                  <a:path extrusionOk="0" h="157314" w="96613">
                    <a:moveTo>
                      <a:pt x="0" y="15766"/>
                    </a:moveTo>
                    <a:cubicBezTo>
                      <a:pt x="3145" y="37398"/>
                      <a:pt x="11499" y="57434"/>
                      <a:pt x="16803" y="78597"/>
                    </a:cubicBezTo>
                    <a:cubicBezTo>
                      <a:pt x="20933" y="91266"/>
                      <a:pt x="18305" y="106798"/>
                      <a:pt x="29897" y="115291"/>
                    </a:cubicBezTo>
                    <a:cubicBezTo>
                      <a:pt x="41256" y="122564"/>
                      <a:pt x="55195" y="131386"/>
                      <a:pt x="64958" y="141568"/>
                    </a:cubicBezTo>
                    <a:cubicBezTo>
                      <a:pt x="67398" y="143961"/>
                      <a:pt x="69792" y="145744"/>
                      <a:pt x="71294" y="146026"/>
                    </a:cubicBezTo>
                    <a:cubicBezTo>
                      <a:pt x="78616" y="145744"/>
                      <a:pt x="83685" y="135984"/>
                      <a:pt x="85046" y="129040"/>
                    </a:cubicBezTo>
                    <a:cubicBezTo>
                      <a:pt x="88472" y="102481"/>
                      <a:pt x="68806" y="78831"/>
                      <a:pt x="53318" y="58607"/>
                    </a:cubicBezTo>
                    <a:cubicBezTo>
                      <a:pt x="51394" y="56590"/>
                      <a:pt x="50032" y="52038"/>
                      <a:pt x="52285" y="49504"/>
                    </a:cubicBezTo>
                    <a:cubicBezTo>
                      <a:pt x="52755" y="48707"/>
                      <a:pt x="53646" y="47674"/>
                      <a:pt x="54257" y="46970"/>
                    </a:cubicBezTo>
                    <a:cubicBezTo>
                      <a:pt x="67023" y="31908"/>
                      <a:pt x="79132" y="16048"/>
                      <a:pt x="90725" y="0"/>
                    </a:cubicBezTo>
                    <a:cubicBezTo>
                      <a:pt x="81807" y="18206"/>
                      <a:pt x="70825" y="35897"/>
                      <a:pt x="58997" y="52413"/>
                    </a:cubicBezTo>
                    <a:cubicBezTo>
                      <a:pt x="58903" y="52554"/>
                      <a:pt x="58575" y="52976"/>
                      <a:pt x="58575" y="53164"/>
                    </a:cubicBezTo>
                    <a:cubicBezTo>
                      <a:pt x="58340" y="53633"/>
                      <a:pt x="58575" y="52789"/>
                      <a:pt x="58528" y="52789"/>
                    </a:cubicBezTo>
                    <a:cubicBezTo>
                      <a:pt x="58715" y="53070"/>
                      <a:pt x="60687" y="55323"/>
                      <a:pt x="61109" y="55698"/>
                    </a:cubicBezTo>
                    <a:cubicBezTo>
                      <a:pt x="79320" y="76204"/>
                      <a:pt x="100253" y="101308"/>
                      <a:pt x="96075" y="131104"/>
                    </a:cubicBezTo>
                    <a:cubicBezTo>
                      <a:pt x="93964" y="143351"/>
                      <a:pt x="83497" y="159774"/>
                      <a:pt x="68760" y="157006"/>
                    </a:cubicBezTo>
                    <a:cubicBezTo>
                      <a:pt x="63127" y="155504"/>
                      <a:pt x="59983" y="152126"/>
                      <a:pt x="57260" y="149592"/>
                    </a:cubicBezTo>
                    <a:cubicBezTo>
                      <a:pt x="52238" y="144571"/>
                      <a:pt x="47029" y="140066"/>
                      <a:pt x="41490" y="135797"/>
                    </a:cubicBezTo>
                    <a:cubicBezTo>
                      <a:pt x="11405" y="115713"/>
                      <a:pt x="13939" y="115150"/>
                      <a:pt x="9528" y="80145"/>
                    </a:cubicBezTo>
                    <a:cubicBezTo>
                      <a:pt x="6054" y="58842"/>
                      <a:pt x="-516" y="37633"/>
                      <a:pt x="47" y="15813"/>
                    </a:cubicBezTo>
                    <a:lnTo>
                      <a:pt x="47" y="15813"/>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4"/>
              <p:cNvSpPr/>
              <p:nvPr/>
            </p:nvSpPr>
            <p:spPr>
              <a:xfrm>
                <a:off x="6465694" y="2442507"/>
                <a:ext cx="88720" cy="103753"/>
              </a:xfrm>
              <a:custGeom>
                <a:rect b="b" l="l" r="r" t="t"/>
                <a:pathLst>
                  <a:path extrusionOk="0" h="103753" w="88720">
                    <a:moveTo>
                      <a:pt x="2475" y="0"/>
                    </a:moveTo>
                    <a:cubicBezTo>
                      <a:pt x="5526" y="13749"/>
                      <a:pt x="7450" y="27544"/>
                      <a:pt x="8999" y="41340"/>
                    </a:cubicBezTo>
                    <a:cubicBezTo>
                      <a:pt x="9844" y="47862"/>
                      <a:pt x="10078" y="51850"/>
                      <a:pt x="15805" y="55510"/>
                    </a:cubicBezTo>
                    <a:cubicBezTo>
                      <a:pt x="15805" y="55510"/>
                      <a:pt x="32842" y="67147"/>
                      <a:pt x="32842" y="67147"/>
                    </a:cubicBezTo>
                    <a:cubicBezTo>
                      <a:pt x="44106" y="75218"/>
                      <a:pt x="55371" y="83430"/>
                      <a:pt x="66166" y="92110"/>
                    </a:cubicBezTo>
                    <a:cubicBezTo>
                      <a:pt x="68747" y="94222"/>
                      <a:pt x="71141" y="95771"/>
                      <a:pt x="73346" y="96287"/>
                    </a:cubicBezTo>
                    <a:cubicBezTo>
                      <a:pt x="82968" y="97554"/>
                      <a:pt x="87615" y="86433"/>
                      <a:pt x="86441" y="77095"/>
                    </a:cubicBezTo>
                    <a:cubicBezTo>
                      <a:pt x="89445" y="83242"/>
                      <a:pt x="90149" y="92017"/>
                      <a:pt x="84376" y="98539"/>
                    </a:cubicBezTo>
                    <a:cubicBezTo>
                      <a:pt x="81654" y="101589"/>
                      <a:pt x="77430" y="103888"/>
                      <a:pt x="72643" y="103748"/>
                    </a:cubicBezTo>
                    <a:cubicBezTo>
                      <a:pt x="67902" y="103560"/>
                      <a:pt x="64147" y="101261"/>
                      <a:pt x="61049" y="99478"/>
                    </a:cubicBezTo>
                    <a:cubicBezTo>
                      <a:pt x="43074" y="88404"/>
                      <a:pt x="26224" y="76814"/>
                      <a:pt x="9281" y="64144"/>
                    </a:cubicBezTo>
                    <a:cubicBezTo>
                      <a:pt x="2240" y="59546"/>
                      <a:pt x="-670" y="49410"/>
                      <a:pt x="128" y="41856"/>
                    </a:cubicBezTo>
                    <a:cubicBezTo>
                      <a:pt x="269" y="27966"/>
                      <a:pt x="785" y="14030"/>
                      <a:pt x="2475" y="47"/>
                    </a:cubicBezTo>
                    <a:lnTo>
                      <a:pt x="2475" y="47"/>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26" name="Google Shape;826;p24"/>
          <p:cNvGrpSpPr/>
          <p:nvPr/>
        </p:nvGrpSpPr>
        <p:grpSpPr>
          <a:xfrm>
            <a:off x="6662255" y="1586483"/>
            <a:ext cx="236737" cy="244155"/>
            <a:chOff x="5610469" y="5819970"/>
            <a:chExt cx="91737" cy="94608"/>
          </a:xfrm>
        </p:grpSpPr>
        <p:sp>
          <p:nvSpPr>
            <p:cNvPr id="827" name="Google Shape;827;p24"/>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4"/>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9" name="Google Shape;829;p24"/>
          <p:cNvGrpSpPr/>
          <p:nvPr/>
        </p:nvGrpSpPr>
        <p:grpSpPr>
          <a:xfrm>
            <a:off x="7775767" y="1587163"/>
            <a:ext cx="388881" cy="476389"/>
            <a:chOff x="6570270" y="4782380"/>
            <a:chExt cx="150694" cy="184597"/>
          </a:xfrm>
        </p:grpSpPr>
        <p:sp>
          <p:nvSpPr>
            <p:cNvPr id="830" name="Google Shape;830;p24"/>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4"/>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2" name="Google Shape;832;p24"/>
          <p:cNvGrpSpPr/>
          <p:nvPr/>
        </p:nvGrpSpPr>
        <p:grpSpPr>
          <a:xfrm>
            <a:off x="7863517" y="2374543"/>
            <a:ext cx="473323" cy="257551"/>
            <a:chOff x="6746852" y="4668372"/>
            <a:chExt cx="183416" cy="99799"/>
          </a:xfrm>
        </p:grpSpPr>
        <p:grpSp>
          <p:nvGrpSpPr>
            <p:cNvPr id="833" name="Google Shape;833;p24"/>
            <p:cNvGrpSpPr/>
            <p:nvPr/>
          </p:nvGrpSpPr>
          <p:grpSpPr>
            <a:xfrm>
              <a:off x="6746852" y="4668372"/>
              <a:ext cx="183416" cy="99799"/>
              <a:chOff x="6746852" y="4668372"/>
              <a:chExt cx="183416" cy="99799"/>
            </a:xfrm>
          </p:grpSpPr>
          <p:sp>
            <p:nvSpPr>
              <p:cNvPr id="834" name="Google Shape;834;p24"/>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4"/>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6" name="Google Shape;836;p24"/>
            <p:cNvGrpSpPr/>
            <p:nvPr/>
          </p:nvGrpSpPr>
          <p:grpSpPr>
            <a:xfrm>
              <a:off x="6840408" y="4698164"/>
              <a:ext cx="18501" cy="57434"/>
              <a:chOff x="6840408" y="4698164"/>
              <a:chExt cx="18501" cy="57434"/>
            </a:xfrm>
          </p:grpSpPr>
          <p:sp>
            <p:nvSpPr>
              <p:cNvPr id="837" name="Google Shape;837;p24"/>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24"/>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9" name="Google Shape;839;p24"/>
          <p:cNvGrpSpPr/>
          <p:nvPr/>
        </p:nvGrpSpPr>
        <p:grpSpPr>
          <a:xfrm>
            <a:off x="6050253" y="2025093"/>
            <a:ext cx="299920" cy="298672"/>
            <a:chOff x="5350529" y="6217395"/>
            <a:chExt cx="116221" cy="115733"/>
          </a:xfrm>
        </p:grpSpPr>
        <p:grpSp>
          <p:nvGrpSpPr>
            <p:cNvPr id="840" name="Google Shape;840;p24"/>
            <p:cNvGrpSpPr/>
            <p:nvPr/>
          </p:nvGrpSpPr>
          <p:grpSpPr>
            <a:xfrm>
              <a:off x="5350529" y="6217395"/>
              <a:ext cx="116221" cy="115733"/>
              <a:chOff x="5350529" y="6217395"/>
              <a:chExt cx="116221" cy="115733"/>
            </a:xfrm>
          </p:grpSpPr>
          <p:sp>
            <p:nvSpPr>
              <p:cNvPr id="841" name="Google Shape;841;p24"/>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4"/>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43" name="Google Shape;843;p24"/>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4" name="Google Shape;844;p24"/>
          <p:cNvGrpSpPr/>
          <p:nvPr/>
        </p:nvGrpSpPr>
        <p:grpSpPr>
          <a:xfrm>
            <a:off x="6807280" y="2498630"/>
            <a:ext cx="294803" cy="332072"/>
            <a:chOff x="5656379" y="6000099"/>
            <a:chExt cx="114238" cy="128675"/>
          </a:xfrm>
        </p:grpSpPr>
        <p:sp>
          <p:nvSpPr>
            <p:cNvPr id="845" name="Google Shape;845;p24"/>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4"/>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7" name="Google Shape;847;p24"/>
          <p:cNvGrpSpPr/>
          <p:nvPr/>
        </p:nvGrpSpPr>
        <p:grpSpPr>
          <a:xfrm>
            <a:off x="7102064" y="2240648"/>
            <a:ext cx="387028" cy="257980"/>
            <a:chOff x="5326596" y="5889225"/>
            <a:chExt cx="149976" cy="99965"/>
          </a:xfrm>
        </p:grpSpPr>
        <p:grpSp>
          <p:nvGrpSpPr>
            <p:cNvPr id="848" name="Google Shape;848;p24"/>
            <p:cNvGrpSpPr/>
            <p:nvPr/>
          </p:nvGrpSpPr>
          <p:grpSpPr>
            <a:xfrm>
              <a:off x="5326596" y="5889225"/>
              <a:ext cx="149976" cy="99965"/>
              <a:chOff x="5326596" y="5889225"/>
              <a:chExt cx="149976" cy="99965"/>
            </a:xfrm>
          </p:grpSpPr>
          <p:sp>
            <p:nvSpPr>
              <p:cNvPr id="849" name="Google Shape;849;p24"/>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4"/>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1" name="Google Shape;851;p24"/>
            <p:cNvGrpSpPr/>
            <p:nvPr/>
          </p:nvGrpSpPr>
          <p:grpSpPr>
            <a:xfrm>
              <a:off x="5403594" y="5917940"/>
              <a:ext cx="19243" cy="47252"/>
              <a:chOff x="5403594" y="5917940"/>
              <a:chExt cx="19243" cy="47252"/>
            </a:xfrm>
          </p:grpSpPr>
          <p:sp>
            <p:nvSpPr>
              <p:cNvPr id="852" name="Google Shape;852;p24"/>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4"/>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54" name="Google Shape;854;p24"/>
          <p:cNvSpPr/>
          <p:nvPr/>
        </p:nvSpPr>
        <p:spPr>
          <a:xfrm>
            <a:off x="6440179" y="183843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24"/>
          <p:cNvSpPr txBox="1"/>
          <p:nvPr/>
        </p:nvSpPr>
        <p:spPr>
          <a:xfrm>
            <a:off x="1933925" y="3466088"/>
            <a:ext cx="18657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2"/>
                </a:solidFill>
                <a:latin typeface="Caveat Medium"/>
                <a:ea typeface="Caveat Medium"/>
                <a:cs typeface="Caveat Medium"/>
                <a:sym typeface="Caveat Medium"/>
              </a:rPr>
              <a:t>Team Artificial Intel-Agents</a:t>
            </a:r>
            <a:endParaRPr u="sng">
              <a:solidFill>
                <a:schemeClr val="lt2"/>
              </a:solidFill>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pic>
        <p:nvPicPr>
          <p:cNvPr id="1157" name="Google Shape;1157;p33"/>
          <p:cNvPicPr preferRelativeResize="0"/>
          <p:nvPr/>
        </p:nvPicPr>
        <p:blipFill>
          <a:blip r:embed="rId3">
            <a:alphaModFix/>
          </a:blip>
          <a:stretch>
            <a:fillRect/>
          </a:stretch>
        </p:blipFill>
        <p:spPr>
          <a:xfrm>
            <a:off x="808325" y="760850"/>
            <a:ext cx="5991598" cy="3648051"/>
          </a:xfrm>
          <a:prstGeom prst="rect">
            <a:avLst/>
          </a:prstGeom>
          <a:noFill/>
          <a:ln>
            <a:noFill/>
          </a:ln>
        </p:spPr>
      </p:pic>
      <p:sp>
        <p:nvSpPr>
          <p:cNvPr id="1158" name="Google Shape;1158;p33"/>
          <p:cNvSpPr txBox="1"/>
          <p:nvPr/>
        </p:nvSpPr>
        <p:spPr>
          <a:xfrm>
            <a:off x="1889525" y="55725"/>
            <a:ext cx="61299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Kanit"/>
                <a:ea typeface="Kanit"/>
                <a:cs typeface="Kanit"/>
                <a:sym typeface="Kanit"/>
              </a:rPr>
              <a:t>Does level of use make a difference?</a:t>
            </a:r>
            <a:endParaRPr sz="2400">
              <a:solidFill>
                <a:schemeClr val="lt2"/>
              </a:solidFill>
              <a:latin typeface="Kanit"/>
              <a:ea typeface="Kanit"/>
              <a:cs typeface="Kanit"/>
              <a:sym typeface="Kanit"/>
            </a:endParaRPr>
          </a:p>
        </p:txBody>
      </p:sp>
      <p:sp>
        <p:nvSpPr>
          <p:cNvPr id="1159" name="Google Shape;1159;p33"/>
          <p:cNvSpPr txBox="1"/>
          <p:nvPr/>
        </p:nvSpPr>
        <p:spPr>
          <a:xfrm>
            <a:off x="6874325" y="649725"/>
            <a:ext cx="15561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Kanit"/>
                <a:ea typeface="Kanit"/>
                <a:cs typeface="Kanit"/>
                <a:sym typeface="Kanit"/>
              </a:rPr>
              <a:t>This graph represents all our patients who abused pain medications, grouped by how many drug types they’ve abused in the last year.</a:t>
            </a:r>
            <a:endParaRPr>
              <a:solidFill>
                <a:schemeClr val="accent3"/>
              </a:solidFill>
              <a:latin typeface="Kanit"/>
              <a:ea typeface="Kanit"/>
              <a:cs typeface="Kanit"/>
              <a:sym typeface="Kanit"/>
            </a:endParaRPr>
          </a:p>
          <a:p>
            <a:pPr indent="0" lvl="0" marL="0" rtl="0" algn="l">
              <a:spcBef>
                <a:spcPts val="0"/>
              </a:spcBef>
              <a:spcAft>
                <a:spcPts val="0"/>
              </a:spcAft>
              <a:buNone/>
            </a:pPr>
            <a:r>
              <a:t/>
            </a:r>
            <a:endParaRPr>
              <a:solidFill>
                <a:schemeClr val="accent3"/>
              </a:solidFill>
              <a:latin typeface="Kanit"/>
              <a:ea typeface="Kanit"/>
              <a:cs typeface="Kanit"/>
              <a:sym typeface="Kani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grpSp>
        <p:nvGrpSpPr>
          <p:cNvPr id="1164" name="Google Shape;1164;p34"/>
          <p:cNvGrpSpPr/>
          <p:nvPr/>
        </p:nvGrpSpPr>
        <p:grpSpPr>
          <a:xfrm>
            <a:off x="7170149" y="2900598"/>
            <a:ext cx="1688269" cy="2134916"/>
            <a:chOff x="5526786" y="719916"/>
            <a:chExt cx="2894837" cy="3759316"/>
          </a:xfrm>
        </p:grpSpPr>
        <p:grpSp>
          <p:nvGrpSpPr>
            <p:cNvPr id="1165" name="Google Shape;1165;p34"/>
            <p:cNvGrpSpPr/>
            <p:nvPr/>
          </p:nvGrpSpPr>
          <p:grpSpPr>
            <a:xfrm>
              <a:off x="5803259" y="1635035"/>
              <a:ext cx="2101371" cy="2100957"/>
              <a:chOff x="5648688" y="0"/>
              <a:chExt cx="1067390" cy="1067180"/>
            </a:xfrm>
          </p:grpSpPr>
          <p:sp>
            <p:nvSpPr>
              <p:cNvPr id="1166" name="Google Shape;1166;p34"/>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34"/>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8" name="Google Shape;1168;p34"/>
            <p:cNvGrpSpPr/>
            <p:nvPr/>
          </p:nvGrpSpPr>
          <p:grpSpPr>
            <a:xfrm>
              <a:off x="5952735" y="719916"/>
              <a:ext cx="241874" cy="241817"/>
              <a:chOff x="5265929" y="6035767"/>
              <a:chExt cx="93728" cy="93702"/>
            </a:xfrm>
          </p:grpSpPr>
          <p:sp>
            <p:nvSpPr>
              <p:cNvPr id="1169" name="Google Shape;1169;p34"/>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4"/>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1" name="Google Shape;1171;p34"/>
            <p:cNvGrpSpPr/>
            <p:nvPr/>
          </p:nvGrpSpPr>
          <p:grpSpPr>
            <a:xfrm>
              <a:off x="5526786" y="1959142"/>
              <a:ext cx="534455" cy="253164"/>
              <a:chOff x="5397430" y="6053815"/>
              <a:chExt cx="207105" cy="98099"/>
            </a:xfrm>
          </p:grpSpPr>
          <p:sp>
            <p:nvSpPr>
              <p:cNvPr id="1172" name="Google Shape;1172;p34"/>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34"/>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74" name="Google Shape;1174;p34"/>
            <p:cNvSpPr/>
            <p:nvPr/>
          </p:nvSpPr>
          <p:spPr>
            <a:xfrm>
              <a:off x="5622647" y="943114"/>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5" name="Google Shape;1175;p34"/>
            <p:cNvGrpSpPr/>
            <p:nvPr/>
          </p:nvGrpSpPr>
          <p:grpSpPr>
            <a:xfrm>
              <a:off x="7860542" y="2156038"/>
              <a:ext cx="388881" cy="476389"/>
              <a:chOff x="6570270" y="4782380"/>
              <a:chExt cx="150694" cy="184597"/>
            </a:xfrm>
          </p:grpSpPr>
          <p:sp>
            <p:nvSpPr>
              <p:cNvPr id="1176" name="Google Shape;1176;p34"/>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34"/>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8" name="Google Shape;1178;p34"/>
            <p:cNvGrpSpPr/>
            <p:nvPr/>
          </p:nvGrpSpPr>
          <p:grpSpPr>
            <a:xfrm>
              <a:off x="8115450" y="3372738"/>
              <a:ext cx="306173" cy="451300"/>
              <a:chOff x="6760481" y="4845696"/>
              <a:chExt cx="118644" cy="174875"/>
            </a:xfrm>
          </p:grpSpPr>
          <p:sp>
            <p:nvSpPr>
              <p:cNvPr id="1179" name="Google Shape;1179;p34"/>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4"/>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1" name="Google Shape;1181;p34"/>
            <p:cNvGrpSpPr/>
            <p:nvPr/>
          </p:nvGrpSpPr>
          <p:grpSpPr>
            <a:xfrm>
              <a:off x="7948292" y="2943418"/>
              <a:ext cx="473323" cy="257551"/>
              <a:chOff x="6746852" y="4668372"/>
              <a:chExt cx="183416" cy="99799"/>
            </a:xfrm>
          </p:grpSpPr>
          <p:grpSp>
            <p:nvGrpSpPr>
              <p:cNvPr id="1182" name="Google Shape;1182;p34"/>
              <p:cNvGrpSpPr/>
              <p:nvPr/>
            </p:nvGrpSpPr>
            <p:grpSpPr>
              <a:xfrm>
                <a:off x="6746852" y="4668372"/>
                <a:ext cx="183416" cy="99799"/>
                <a:chOff x="6746852" y="4668372"/>
                <a:chExt cx="183416" cy="99799"/>
              </a:xfrm>
            </p:grpSpPr>
            <p:sp>
              <p:nvSpPr>
                <p:cNvPr id="1183" name="Google Shape;1183;p34"/>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34"/>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5" name="Google Shape;1185;p34"/>
              <p:cNvGrpSpPr/>
              <p:nvPr/>
            </p:nvGrpSpPr>
            <p:grpSpPr>
              <a:xfrm>
                <a:off x="6840408" y="4698164"/>
                <a:ext cx="18501" cy="57434"/>
                <a:chOff x="6840408" y="4698164"/>
                <a:chExt cx="18501" cy="57434"/>
              </a:xfrm>
            </p:grpSpPr>
            <p:sp>
              <p:nvSpPr>
                <p:cNvPr id="1186" name="Google Shape;1186;p34"/>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34"/>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88" name="Google Shape;1188;p34"/>
            <p:cNvGrpSpPr/>
            <p:nvPr/>
          </p:nvGrpSpPr>
          <p:grpSpPr>
            <a:xfrm>
              <a:off x="6135028" y="2441568"/>
              <a:ext cx="299920" cy="298672"/>
              <a:chOff x="5350529" y="6217395"/>
              <a:chExt cx="116221" cy="115733"/>
            </a:xfrm>
          </p:grpSpPr>
          <p:grpSp>
            <p:nvGrpSpPr>
              <p:cNvPr id="1189" name="Google Shape;1189;p34"/>
              <p:cNvGrpSpPr/>
              <p:nvPr/>
            </p:nvGrpSpPr>
            <p:grpSpPr>
              <a:xfrm>
                <a:off x="5350529" y="6217395"/>
                <a:ext cx="116221" cy="115733"/>
                <a:chOff x="5350529" y="6217395"/>
                <a:chExt cx="116221" cy="115733"/>
              </a:xfrm>
            </p:grpSpPr>
            <p:sp>
              <p:nvSpPr>
                <p:cNvPr id="1190" name="Google Shape;1190;p34"/>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34"/>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92" name="Google Shape;1192;p34"/>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3" name="Google Shape;1193;p34"/>
            <p:cNvGrpSpPr/>
            <p:nvPr/>
          </p:nvGrpSpPr>
          <p:grpSpPr>
            <a:xfrm>
              <a:off x="6194607" y="1228625"/>
              <a:ext cx="330343" cy="514419"/>
              <a:chOff x="5176598" y="6288391"/>
              <a:chExt cx="128010" cy="199333"/>
            </a:xfrm>
          </p:grpSpPr>
          <p:sp>
            <p:nvSpPr>
              <p:cNvPr id="1194" name="Google Shape;1194;p34"/>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34"/>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6" name="Google Shape;1196;p34"/>
            <p:cNvGrpSpPr/>
            <p:nvPr/>
          </p:nvGrpSpPr>
          <p:grpSpPr>
            <a:xfrm>
              <a:off x="5720221" y="1315478"/>
              <a:ext cx="238945" cy="390039"/>
              <a:chOff x="4992770" y="6322046"/>
              <a:chExt cx="92593" cy="151137"/>
            </a:xfrm>
          </p:grpSpPr>
          <p:sp>
            <p:nvSpPr>
              <p:cNvPr id="1197" name="Google Shape;1197;p34"/>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34"/>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9" name="Google Shape;1199;p34"/>
            <p:cNvGrpSpPr/>
            <p:nvPr/>
          </p:nvGrpSpPr>
          <p:grpSpPr>
            <a:xfrm>
              <a:off x="6892055" y="2915105"/>
              <a:ext cx="294803" cy="332072"/>
              <a:chOff x="5656379" y="6000099"/>
              <a:chExt cx="114238" cy="128675"/>
            </a:xfrm>
          </p:grpSpPr>
          <p:sp>
            <p:nvSpPr>
              <p:cNvPr id="1200" name="Google Shape;1200;p34"/>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34"/>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2" name="Google Shape;1202;p34"/>
            <p:cNvGrpSpPr/>
            <p:nvPr/>
          </p:nvGrpSpPr>
          <p:grpSpPr>
            <a:xfrm>
              <a:off x="7186839" y="2657123"/>
              <a:ext cx="387028" cy="257980"/>
              <a:chOff x="5326596" y="5889225"/>
              <a:chExt cx="149976" cy="99965"/>
            </a:xfrm>
          </p:grpSpPr>
          <p:grpSp>
            <p:nvGrpSpPr>
              <p:cNvPr id="1203" name="Google Shape;1203;p34"/>
              <p:cNvGrpSpPr/>
              <p:nvPr/>
            </p:nvGrpSpPr>
            <p:grpSpPr>
              <a:xfrm>
                <a:off x="5326596" y="5889225"/>
                <a:ext cx="149976" cy="99965"/>
                <a:chOff x="5326596" y="5889225"/>
                <a:chExt cx="149976" cy="99965"/>
              </a:xfrm>
            </p:grpSpPr>
            <p:sp>
              <p:nvSpPr>
                <p:cNvPr id="1204" name="Google Shape;1204;p34"/>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34"/>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6" name="Google Shape;1206;p34"/>
              <p:cNvGrpSpPr/>
              <p:nvPr/>
            </p:nvGrpSpPr>
            <p:grpSpPr>
              <a:xfrm>
                <a:off x="5403594" y="5917940"/>
                <a:ext cx="19243" cy="47252"/>
                <a:chOff x="5403594" y="5917940"/>
                <a:chExt cx="19243" cy="47252"/>
              </a:xfrm>
            </p:grpSpPr>
            <p:sp>
              <p:nvSpPr>
                <p:cNvPr id="1207" name="Google Shape;1207;p34"/>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34"/>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09" name="Google Shape;1209;p34"/>
            <p:cNvSpPr/>
            <p:nvPr/>
          </p:nvSpPr>
          <p:spPr>
            <a:xfrm>
              <a:off x="6524954" y="225491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10" name="Google Shape;1210;p34"/>
            <p:cNvGrpSpPr/>
            <p:nvPr/>
          </p:nvGrpSpPr>
          <p:grpSpPr>
            <a:xfrm>
              <a:off x="6747030" y="2002958"/>
              <a:ext cx="236737" cy="244155"/>
              <a:chOff x="5610469" y="5819970"/>
              <a:chExt cx="91737" cy="94608"/>
            </a:xfrm>
          </p:grpSpPr>
          <p:sp>
            <p:nvSpPr>
              <p:cNvPr id="1211" name="Google Shape;1211;p34"/>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34"/>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3" name="Google Shape;1213;p34"/>
            <p:cNvGrpSpPr/>
            <p:nvPr/>
          </p:nvGrpSpPr>
          <p:grpSpPr>
            <a:xfrm>
              <a:off x="7909457" y="3995801"/>
              <a:ext cx="278145" cy="287365"/>
              <a:chOff x="6965528" y="4900420"/>
              <a:chExt cx="107783" cy="111352"/>
            </a:xfrm>
          </p:grpSpPr>
          <p:sp>
            <p:nvSpPr>
              <p:cNvPr id="1214" name="Google Shape;1214;p34"/>
              <p:cNvSpPr/>
              <p:nvPr/>
            </p:nvSpPr>
            <p:spPr>
              <a:xfrm>
                <a:off x="6965528" y="4901516"/>
                <a:ext cx="61352" cy="109111"/>
              </a:xfrm>
              <a:custGeom>
                <a:rect b="b" l="l" r="r" t="t"/>
                <a:pathLst>
                  <a:path extrusionOk="0" h="109111" w="61352">
                    <a:moveTo>
                      <a:pt x="61306" y="344"/>
                    </a:moveTo>
                    <a:cubicBezTo>
                      <a:pt x="52764" y="109"/>
                      <a:pt x="44081" y="2596"/>
                      <a:pt x="36243" y="8133"/>
                    </a:cubicBezTo>
                    <a:cubicBezTo>
                      <a:pt x="14137" y="23617"/>
                      <a:pt x="6768" y="57027"/>
                      <a:pt x="19816" y="82788"/>
                    </a:cubicBezTo>
                    <a:cubicBezTo>
                      <a:pt x="28217" y="99352"/>
                      <a:pt x="43048" y="108690"/>
                      <a:pt x="58490" y="109112"/>
                    </a:cubicBezTo>
                    <a:lnTo>
                      <a:pt x="45113" y="108784"/>
                    </a:lnTo>
                    <a:cubicBezTo>
                      <a:pt x="29719" y="108362"/>
                      <a:pt x="14887" y="99024"/>
                      <a:pt x="6486" y="82460"/>
                    </a:cubicBezTo>
                    <a:cubicBezTo>
                      <a:pt x="-6609" y="56746"/>
                      <a:pt x="760" y="23289"/>
                      <a:pt x="22866" y="7804"/>
                    </a:cubicBezTo>
                    <a:cubicBezTo>
                      <a:pt x="30751" y="2314"/>
                      <a:pt x="39435" y="-219"/>
                      <a:pt x="47929" y="15"/>
                    </a:cubicBezTo>
                    <a:lnTo>
                      <a:pt x="61353" y="39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34"/>
              <p:cNvSpPr/>
              <p:nvPr/>
            </p:nvSpPr>
            <p:spPr>
              <a:xfrm rot="-5305486">
                <a:off x="6970897" y="4909577"/>
                <a:ext cx="108835" cy="93037"/>
              </a:xfrm>
              <a:custGeom>
                <a:rect b="b" l="l" r="r" t="t"/>
                <a:pathLst>
                  <a:path extrusionOk="0" h="93002" w="108794">
                    <a:moveTo>
                      <a:pt x="108795" y="46501"/>
                    </a:moveTo>
                    <a:cubicBezTo>
                      <a:pt x="108795" y="72183"/>
                      <a:pt x="84440" y="93002"/>
                      <a:pt x="54398" y="93002"/>
                    </a:cubicBezTo>
                    <a:cubicBezTo>
                      <a:pt x="24355" y="93002"/>
                      <a:pt x="0" y="72183"/>
                      <a:pt x="0" y="46501"/>
                    </a:cubicBezTo>
                    <a:cubicBezTo>
                      <a:pt x="0" y="20819"/>
                      <a:pt x="24355" y="0"/>
                      <a:pt x="54398" y="0"/>
                    </a:cubicBezTo>
                    <a:cubicBezTo>
                      <a:pt x="84440" y="0"/>
                      <a:pt x="108795" y="20819"/>
                      <a:pt x="108795" y="465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6" name="Google Shape;1216;p34"/>
            <p:cNvSpPr/>
            <p:nvPr/>
          </p:nvSpPr>
          <p:spPr>
            <a:xfrm>
              <a:off x="7674596" y="433896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7" name="Google Shape;1217;p34"/>
          <p:cNvSpPr txBox="1"/>
          <p:nvPr/>
        </p:nvSpPr>
        <p:spPr>
          <a:xfrm>
            <a:off x="1627275" y="42100"/>
            <a:ext cx="3647400" cy="12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2"/>
                </a:solidFill>
                <a:latin typeface="Kanit"/>
                <a:ea typeface="Kanit"/>
                <a:cs typeface="Kanit"/>
                <a:sym typeface="Kanit"/>
              </a:rPr>
              <a:t>Models - Corey</a:t>
            </a:r>
            <a:endParaRPr sz="3600">
              <a:solidFill>
                <a:schemeClr val="lt2"/>
              </a:solidFill>
              <a:latin typeface="Kanit"/>
              <a:ea typeface="Kanit"/>
              <a:cs typeface="Kanit"/>
              <a:sym typeface="Kanit"/>
            </a:endParaRPr>
          </a:p>
        </p:txBody>
      </p:sp>
      <p:sp>
        <p:nvSpPr>
          <p:cNvPr id="1218" name="Google Shape;1218;p34"/>
          <p:cNvSpPr txBox="1"/>
          <p:nvPr/>
        </p:nvSpPr>
        <p:spPr>
          <a:xfrm>
            <a:off x="1973913" y="821050"/>
            <a:ext cx="4688100" cy="3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Kanit"/>
                <a:ea typeface="Kanit"/>
                <a:cs typeface="Kanit"/>
                <a:sym typeface="Kanit"/>
              </a:rPr>
              <a:t>Tried a variety of models, including</a:t>
            </a:r>
            <a:endParaRPr sz="1800">
              <a:solidFill>
                <a:schemeClr val="dk1"/>
              </a:solidFill>
              <a:latin typeface="Kanit"/>
              <a:ea typeface="Kanit"/>
              <a:cs typeface="Kanit"/>
              <a:sym typeface="Kanit"/>
            </a:endParaRPr>
          </a:p>
          <a:p>
            <a:pPr indent="0" lvl="0" marL="0" rtl="0" algn="l">
              <a:spcBef>
                <a:spcPts val="0"/>
              </a:spcBef>
              <a:spcAft>
                <a:spcPts val="0"/>
              </a:spcAft>
              <a:buNone/>
            </a:pPr>
            <a:r>
              <a:t/>
            </a:r>
            <a:endParaRPr>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Random Forest Variations (0.888, Best)</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Logistic Regression (0.749)</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Neural Nets (0.758)</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SVM (N/A)</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Voting Classifier Variations w/ Gradient Boost, Extreme Gradient Boost, Random Forest, etc. (0.847)</a:t>
            </a:r>
            <a:endParaRPr sz="1800">
              <a:solidFill>
                <a:schemeClr val="dk1"/>
              </a:solidFill>
              <a:latin typeface="Kanit"/>
              <a:ea typeface="Kanit"/>
              <a:cs typeface="Kanit"/>
              <a:sym typeface="Kanit"/>
            </a:endParaRPr>
          </a:p>
          <a:p>
            <a:pPr indent="0" lvl="0" marL="0" rtl="0" algn="l">
              <a:spcBef>
                <a:spcPts val="0"/>
              </a:spcBef>
              <a:spcAft>
                <a:spcPts val="0"/>
              </a:spcAft>
              <a:buNone/>
            </a:pPr>
            <a:r>
              <a:t/>
            </a:r>
            <a:endParaRPr sz="1800">
              <a:solidFill>
                <a:schemeClr val="dk1"/>
              </a:solidFill>
              <a:latin typeface="Kanit"/>
              <a:ea typeface="Kanit"/>
              <a:cs typeface="Kanit"/>
              <a:sym typeface="Kanit"/>
            </a:endParaRPr>
          </a:p>
        </p:txBody>
      </p:sp>
      <p:grpSp>
        <p:nvGrpSpPr>
          <p:cNvPr id="1219" name="Google Shape;1219;p34"/>
          <p:cNvGrpSpPr/>
          <p:nvPr/>
        </p:nvGrpSpPr>
        <p:grpSpPr>
          <a:xfrm>
            <a:off x="410867" y="1420588"/>
            <a:ext cx="1520722" cy="1906066"/>
            <a:chOff x="709985" y="2583897"/>
            <a:chExt cx="1610934" cy="2019138"/>
          </a:xfrm>
        </p:grpSpPr>
        <p:grpSp>
          <p:nvGrpSpPr>
            <p:cNvPr id="1220" name="Google Shape;1220;p34"/>
            <p:cNvGrpSpPr/>
            <p:nvPr/>
          </p:nvGrpSpPr>
          <p:grpSpPr>
            <a:xfrm>
              <a:off x="709985" y="3334612"/>
              <a:ext cx="1390691" cy="1268423"/>
              <a:chOff x="4748256" y="2999842"/>
              <a:chExt cx="2310501" cy="2107366"/>
            </a:xfrm>
          </p:grpSpPr>
          <p:sp>
            <p:nvSpPr>
              <p:cNvPr id="1221" name="Google Shape;1221;p34"/>
              <p:cNvSpPr/>
              <p:nvPr/>
            </p:nvSpPr>
            <p:spPr>
              <a:xfrm>
                <a:off x="4748256" y="2999842"/>
                <a:ext cx="2310501" cy="2086546"/>
              </a:xfrm>
              <a:custGeom>
                <a:rect b="b" l="l" r="r" t="t"/>
                <a:pathLst>
                  <a:path extrusionOk="0" h="2086546" w="2310501">
                    <a:moveTo>
                      <a:pt x="188203" y="2086356"/>
                    </a:moveTo>
                    <a:cubicBezTo>
                      <a:pt x="201807" y="2049209"/>
                      <a:pt x="215887" y="2019205"/>
                      <a:pt x="215887" y="2019205"/>
                    </a:cubicBezTo>
                    <a:cubicBezTo>
                      <a:pt x="215887" y="2019205"/>
                      <a:pt x="175169" y="1926908"/>
                      <a:pt x="167368" y="1881378"/>
                    </a:cubicBezTo>
                    <a:cubicBezTo>
                      <a:pt x="159662" y="1835658"/>
                      <a:pt x="223689" y="1656112"/>
                      <a:pt x="223689" y="1656112"/>
                    </a:cubicBezTo>
                    <a:lnTo>
                      <a:pt x="140254" y="959168"/>
                    </a:lnTo>
                    <a:cubicBezTo>
                      <a:pt x="140254" y="959168"/>
                      <a:pt x="-35272" y="644652"/>
                      <a:pt x="6397" y="419481"/>
                    </a:cubicBezTo>
                    <a:cubicBezTo>
                      <a:pt x="18765" y="352901"/>
                      <a:pt x="55868" y="295942"/>
                      <a:pt x="104197" y="248507"/>
                    </a:cubicBezTo>
                    <a:cubicBezTo>
                      <a:pt x="219122" y="135446"/>
                      <a:pt x="397598" y="76200"/>
                      <a:pt x="456297" y="67913"/>
                    </a:cubicBezTo>
                    <a:cubicBezTo>
                      <a:pt x="539731" y="56293"/>
                      <a:pt x="733333" y="0"/>
                      <a:pt x="733333" y="0"/>
                    </a:cubicBezTo>
                    <a:lnTo>
                      <a:pt x="735331" y="0"/>
                    </a:lnTo>
                    <a:cubicBezTo>
                      <a:pt x="733523" y="23908"/>
                      <a:pt x="731430" y="46768"/>
                      <a:pt x="729147" y="67437"/>
                    </a:cubicBezTo>
                    <a:lnTo>
                      <a:pt x="689000" y="118396"/>
                    </a:lnTo>
                    <a:cubicBezTo>
                      <a:pt x="689000" y="118396"/>
                      <a:pt x="794696" y="398050"/>
                      <a:pt x="844072" y="396050"/>
                    </a:cubicBezTo>
                    <a:cubicBezTo>
                      <a:pt x="893543" y="394144"/>
                      <a:pt x="1033107" y="453390"/>
                      <a:pt x="1030348" y="570833"/>
                    </a:cubicBezTo>
                    <a:cubicBezTo>
                      <a:pt x="1027399" y="688372"/>
                      <a:pt x="1127197" y="877729"/>
                      <a:pt x="1127197" y="877729"/>
                    </a:cubicBezTo>
                    <a:cubicBezTo>
                      <a:pt x="1127197" y="877729"/>
                      <a:pt x="1125294" y="707803"/>
                      <a:pt x="1127197" y="607790"/>
                    </a:cubicBezTo>
                    <a:cubicBezTo>
                      <a:pt x="1129195" y="507873"/>
                      <a:pt x="1245451" y="447199"/>
                      <a:pt x="1250208" y="386239"/>
                    </a:cubicBezTo>
                    <a:cubicBezTo>
                      <a:pt x="1262481" y="231934"/>
                      <a:pt x="1305577" y="194596"/>
                      <a:pt x="1305577" y="194596"/>
                    </a:cubicBezTo>
                    <a:cubicBezTo>
                      <a:pt x="1287787" y="157448"/>
                      <a:pt x="1273707" y="71056"/>
                      <a:pt x="1264764" y="4096"/>
                    </a:cubicBezTo>
                    <a:cubicBezTo>
                      <a:pt x="1353431" y="25241"/>
                      <a:pt x="1442003" y="46482"/>
                      <a:pt x="1530575" y="68104"/>
                    </a:cubicBezTo>
                    <a:cubicBezTo>
                      <a:pt x="1588132" y="82010"/>
                      <a:pt x="1646926" y="96774"/>
                      <a:pt x="1701725" y="119063"/>
                    </a:cubicBezTo>
                    <a:cubicBezTo>
                      <a:pt x="1748151" y="137731"/>
                      <a:pt x="1791723" y="161734"/>
                      <a:pt x="1829207" y="194786"/>
                    </a:cubicBezTo>
                    <a:cubicBezTo>
                      <a:pt x="1915210" y="270700"/>
                      <a:pt x="1957260" y="384524"/>
                      <a:pt x="1985040" y="495967"/>
                    </a:cubicBezTo>
                    <a:cubicBezTo>
                      <a:pt x="1989131" y="512445"/>
                      <a:pt x="1993032" y="528828"/>
                      <a:pt x="1996647" y="545306"/>
                    </a:cubicBezTo>
                    <a:cubicBezTo>
                      <a:pt x="2019384" y="531781"/>
                      <a:pt x="2042122" y="518065"/>
                      <a:pt x="2064859" y="504444"/>
                    </a:cubicBezTo>
                    <a:cubicBezTo>
                      <a:pt x="2071900" y="510826"/>
                      <a:pt x="2078749" y="517398"/>
                      <a:pt x="2085504" y="524256"/>
                    </a:cubicBezTo>
                    <a:cubicBezTo>
                      <a:pt x="2163326" y="602075"/>
                      <a:pt x="2222120" y="698944"/>
                      <a:pt x="2255893" y="803719"/>
                    </a:cubicBezTo>
                    <a:cubicBezTo>
                      <a:pt x="2266834" y="837724"/>
                      <a:pt x="2275206" y="872776"/>
                      <a:pt x="2280724" y="908209"/>
                    </a:cubicBezTo>
                    <a:cubicBezTo>
                      <a:pt x="2219741" y="963263"/>
                      <a:pt x="2155334" y="1014793"/>
                      <a:pt x="2088168" y="1062323"/>
                    </a:cubicBezTo>
                    <a:cubicBezTo>
                      <a:pt x="2101772" y="1123950"/>
                      <a:pt x="2118136" y="1184815"/>
                      <a:pt x="2139161" y="1244441"/>
                    </a:cubicBezTo>
                    <a:cubicBezTo>
                      <a:pt x="2163040" y="1311974"/>
                      <a:pt x="2193484" y="1381220"/>
                      <a:pt x="2185017" y="1452467"/>
                    </a:cubicBezTo>
                    <a:cubicBezTo>
                      <a:pt x="2179308" y="1499997"/>
                      <a:pt x="2157998" y="1554194"/>
                      <a:pt x="2188251" y="1591246"/>
                    </a:cubicBezTo>
                    <a:cubicBezTo>
                      <a:pt x="2200238" y="1606010"/>
                      <a:pt x="2218695" y="1614583"/>
                      <a:pt x="2230301" y="1629727"/>
                    </a:cubicBezTo>
                    <a:cubicBezTo>
                      <a:pt x="2260935" y="1669447"/>
                      <a:pt x="2230967" y="1725454"/>
                      <a:pt x="2226496" y="1775460"/>
                    </a:cubicBezTo>
                    <a:cubicBezTo>
                      <a:pt x="2222120" y="1825466"/>
                      <a:pt x="2245143" y="1873186"/>
                      <a:pt x="2263504" y="1919859"/>
                    </a:cubicBezTo>
                    <a:cubicBezTo>
                      <a:pt x="2284719" y="1973580"/>
                      <a:pt x="2300512" y="2029587"/>
                      <a:pt x="2310501" y="2086546"/>
                    </a:cubicBezTo>
                    <a:lnTo>
                      <a:pt x="188203" y="20865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34"/>
              <p:cNvSpPr/>
              <p:nvPr/>
            </p:nvSpPr>
            <p:spPr>
              <a:xfrm>
                <a:off x="4928393" y="4017835"/>
                <a:ext cx="1922607" cy="795317"/>
              </a:xfrm>
              <a:custGeom>
                <a:rect b="b" l="l" r="r" t="t"/>
                <a:pathLst>
                  <a:path extrusionOk="0" h="795317" w="1922607">
                    <a:moveTo>
                      <a:pt x="190" y="95"/>
                    </a:moveTo>
                    <a:cubicBezTo>
                      <a:pt x="108170" y="145828"/>
                      <a:pt x="266286" y="359188"/>
                      <a:pt x="374456" y="508445"/>
                    </a:cubicBezTo>
                    <a:cubicBezTo>
                      <a:pt x="493757" y="677037"/>
                      <a:pt x="682222" y="816007"/>
                      <a:pt x="897800" y="764381"/>
                    </a:cubicBezTo>
                    <a:cubicBezTo>
                      <a:pt x="947652" y="752665"/>
                      <a:pt x="993888" y="729329"/>
                      <a:pt x="1033750" y="696563"/>
                    </a:cubicBezTo>
                    <a:cubicBezTo>
                      <a:pt x="1094447" y="648081"/>
                      <a:pt x="1147057" y="584168"/>
                      <a:pt x="1216412" y="544639"/>
                    </a:cubicBezTo>
                    <a:cubicBezTo>
                      <a:pt x="1330765" y="481679"/>
                      <a:pt x="1467952" y="459296"/>
                      <a:pt x="1563088" y="365188"/>
                    </a:cubicBezTo>
                    <a:cubicBezTo>
                      <a:pt x="1581735" y="347377"/>
                      <a:pt x="1597432" y="326803"/>
                      <a:pt x="1613320" y="305657"/>
                    </a:cubicBezTo>
                    <a:cubicBezTo>
                      <a:pt x="1629208" y="284702"/>
                      <a:pt x="1646903" y="263652"/>
                      <a:pt x="1668784" y="247840"/>
                    </a:cubicBezTo>
                    <a:cubicBezTo>
                      <a:pt x="1712547" y="215932"/>
                      <a:pt x="1763920" y="200596"/>
                      <a:pt x="1811013" y="178117"/>
                    </a:cubicBezTo>
                    <a:cubicBezTo>
                      <a:pt x="1857344" y="155734"/>
                      <a:pt x="1904341" y="124111"/>
                      <a:pt x="1922608" y="73533"/>
                    </a:cubicBezTo>
                    <a:cubicBezTo>
                      <a:pt x="1906434" y="125158"/>
                      <a:pt x="1859627" y="159353"/>
                      <a:pt x="1813486" y="183071"/>
                    </a:cubicBezTo>
                    <a:cubicBezTo>
                      <a:pt x="1766489" y="207073"/>
                      <a:pt x="1715877" y="224123"/>
                      <a:pt x="1674968" y="255937"/>
                    </a:cubicBezTo>
                    <a:cubicBezTo>
                      <a:pt x="1633394" y="286703"/>
                      <a:pt x="1611417" y="336899"/>
                      <a:pt x="1572316" y="374523"/>
                    </a:cubicBezTo>
                    <a:cubicBezTo>
                      <a:pt x="1534357" y="412528"/>
                      <a:pt x="1488596" y="441484"/>
                      <a:pt x="1441028" y="465011"/>
                    </a:cubicBezTo>
                    <a:cubicBezTo>
                      <a:pt x="1371008" y="500920"/>
                      <a:pt x="1293567" y="521208"/>
                      <a:pt x="1225640" y="560641"/>
                    </a:cubicBezTo>
                    <a:cubicBezTo>
                      <a:pt x="1134404" y="613600"/>
                      <a:pt x="1074563" y="708470"/>
                      <a:pt x="978666" y="756571"/>
                    </a:cubicBezTo>
                    <a:cubicBezTo>
                      <a:pt x="857082" y="818483"/>
                      <a:pt x="707243" y="802196"/>
                      <a:pt x="590986" y="736092"/>
                    </a:cubicBezTo>
                    <a:cubicBezTo>
                      <a:pt x="496992" y="684752"/>
                      <a:pt x="422405" y="604361"/>
                      <a:pt x="361422" y="517874"/>
                    </a:cubicBezTo>
                    <a:cubicBezTo>
                      <a:pt x="255916" y="366046"/>
                      <a:pt x="102271" y="151352"/>
                      <a:pt x="0" y="0"/>
                    </a:cubicBezTo>
                    <a:lnTo>
                      <a:pt x="0"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34"/>
              <p:cNvSpPr/>
              <p:nvPr/>
            </p:nvSpPr>
            <p:spPr>
              <a:xfrm>
                <a:off x="5746850" y="3563112"/>
                <a:ext cx="1017291" cy="569595"/>
              </a:xfrm>
              <a:custGeom>
                <a:rect b="b" l="l" r="r" t="t"/>
                <a:pathLst>
                  <a:path extrusionOk="0" h="569595" w="1017291">
                    <a:moveTo>
                      <a:pt x="1017291" y="95"/>
                    </a:moveTo>
                    <a:cubicBezTo>
                      <a:pt x="884006" y="156686"/>
                      <a:pt x="674991" y="211836"/>
                      <a:pt x="486336" y="269272"/>
                    </a:cubicBezTo>
                    <a:cubicBezTo>
                      <a:pt x="417362" y="292037"/>
                      <a:pt x="341063" y="308324"/>
                      <a:pt x="285789" y="357664"/>
                    </a:cubicBezTo>
                    <a:cubicBezTo>
                      <a:pt x="268284" y="373475"/>
                      <a:pt x="255060" y="395097"/>
                      <a:pt x="235652" y="413385"/>
                    </a:cubicBezTo>
                    <a:cubicBezTo>
                      <a:pt x="197503" y="450818"/>
                      <a:pt x="138994" y="447008"/>
                      <a:pt x="92282" y="462915"/>
                    </a:cubicBezTo>
                    <a:cubicBezTo>
                      <a:pt x="46236" y="478060"/>
                      <a:pt x="9799" y="520351"/>
                      <a:pt x="0" y="569595"/>
                    </a:cubicBezTo>
                    <a:cubicBezTo>
                      <a:pt x="5137" y="519398"/>
                      <a:pt x="40433" y="472916"/>
                      <a:pt x="88667" y="453295"/>
                    </a:cubicBezTo>
                    <a:cubicBezTo>
                      <a:pt x="112736" y="443579"/>
                      <a:pt x="138043" y="439769"/>
                      <a:pt x="161827" y="433483"/>
                    </a:cubicBezTo>
                    <a:cubicBezTo>
                      <a:pt x="185611" y="427387"/>
                      <a:pt x="207968" y="418433"/>
                      <a:pt x="224331" y="401669"/>
                    </a:cubicBezTo>
                    <a:cubicBezTo>
                      <a:pt x="240980" y="385000"/>
                      <a:pt x="253823" y="362712"/>
                      <a:pt x="273231" y="344329"/>
                    </a:cubicBezTo>
                    <a:cubicBezTo>
                      <a:pt x="330218" y="290703"/>
                      <a:pt x="408420" y="273177"/>
                      <a:pt x="480248" y="249174"/>
                    </a:cubicBezTo>
                    <a:cubicBezTo>
                      <a:pt x="669854" y="191643"/>
                      <a:pt x="872304" y="144209"/>
                      <a:pt x="1017291" y="0"/>
                    </a:cubicBezTo>
                    <a:lnTo>
                      <a:pt x="1017291"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34"/>
              <p:cNvSpPr/>
              <p:nvPr/>
            </p:nvSpPr>
            <p:spPr>
              <a:xfrm>
                <a:off x="5322542" y="3489959"/>
                <a:ext cx="457312" cy="585311"/>
              </a:xfrm>
              <a:custGeom>
                <a:rect b="b" l="l" r="r" t="t"/>
                <a:pathLst>
                  <a:path extrusionOk="0" h="585311" w="457312">
                    <a:moveTo>
                      <a:pt x="455132" y="585311"/>
                    </a:moveTo>
                    <a:cubicBezTo>
                      <a:pt x="460079" y="482822"/>
                      <a:pt x="358568" y="430244"/>
                      <a:pt x="286360" y="378143"/>
                    </a:cubicBezTo>
                    <a:cubicBezTo>
                      <a:pt x="260388" y="359093"/>
                      <a:pt x="236984" y="335947"/>
                      <a:pt x="216054" y="311563"/>
                    </a:cubicBezTo>
                    <a:cubicBezTo>
                      <a:pt x="133476" y="213360"/>
                      <a:pt x="91140" y="90869"/>
                      <a:pt x="0" y="0"/>
                    </a:cubicBezTo>
                    <a:cubicBezTo>
                      <a:pt x="74016" y="55626"/>
                      <a:pt x="125960" y="146495"/>
                      <a:pt x="176478" y="222790"/>
                    </a:cubicBezTo>
                    <a:cubicBezTo>
                      <a:pt x="210822" y="274796"/>
                      <a:pt x="248876" y="324326"/>
                      <a:pt x="298347" y="362331"/>
                    </a:cubicBezTo>
                    <a:cubicBezTo>
                      <a:pt x="369794" y="415671"/>
                      <a:pt x="473683" y="481108"/>
                      <a:pt x="455132" y="585216"/>
                    </a:cubicBezTo>
                    <a:lnTo>
                      <a:pt x="455132" y="58521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34"/>
              <p:cNvSpPr/>
              <p:nvPr/>
            </p:nvSpPr>
            <p:spPr>
              <a:xfrm>
                <a:off x="5949961" y="3065716"/>
                <a:ext cx="308055" cy="810482"/>
              </a:xfrm>
              <a:custGeom>
                <a:rect b="b" l="l" r="r" t="t"/>
                <a:pathLst>
                  <a:path extrusionOk="0" h="810482" w="308055">
                    <a:moveTo>
                      <a:pt x="115975" y="0"/>
                    </a:moveTo>
                    <a:cubicBezTo>
                      <a:pt x="218152" y="35147"/>
                      <a:pt x="292834" y="131254"/>
                      <a:pt x="308055" y="237934"/>
                    </a:cubicBezTo>
                    <a:cubicBezTo>
                      <a:pt x="308055" y="237934"/>
                      <a:pt x="290931" y="227171"/>
                      <a:pt x="290931" y="227171"/>
                    </a:cubicBezTo>
                    <a:cubicBezTo>
                      <a:pt x="279515" y="220028"/>
                      <a:pt x="265434" y="219170"/>
                      <a:pt x="251545" y="223266"/>
                    </a:cubicBezTo>
                    <a:cubicBezTo>
                      <a:pt x="230329" y="229553"/>
                      <a:pt x="210351" y="243935"/>
                      <a:pt x="192941" y="258318"/>
                    </a:cubicBezTo>
                    <a:cubicBezTo>
                      <a:pt x="186947" y="263271"/>
                      <a:pt x="184473" y="266700"/>
                      <a:pt x="184093" y="271463"/>
                    </a:cubicBezTo>
                    <a:cubicBezTo>
                      <a:pt x="183713" y="284321"/>
                      <a:pt x="194653" y="297656"/>
                      <a:pt x="200932" y="310039"/>
                    </a:cubicBezTo>
                    <a:cubicBezTo>
                      <a:pt x="216820" y="339280"/>
                      <a:pt x="229092" y="371380"/>
                      <a:pt x="231851" y="405860"/>
                    </a:cubicBezTo>
                    <a:cubicBezTo>
                      <a:pt x="239462" y="489204"/>
                      <a:pt x="180288" y="523113"/>
                      <a:pt x="121113" y="562166"/>
                    </a:cubicBezTo>
                    <a:cubicBezTo>
                      <a:pt x="43767" y="618649"/>
                      <a:pt x="-1327" y="713804"/>
                      <a:pt x="2383" y="810482"/>
                    </a:cubicBezTo>
                    <a:cubicBezTo>
                      <a:pt x="-10936" y="712184"/>
                      <a:pt x="32446" y="609124"/>
                      <a:pt x="110838" y="548450"/>
                    </a:cubicBezTo>
                    <a:cubicBezTo>
                      <a:pt x="163448" y="510730"/>
                      <a:pt x="219293" y="480346"/>
                      <a:pt x="211302" y="407575"/>
                    </a:cubicBezTo>
                    <a:cubicBezTo>
                      <a:pt x="208638" y="377380"/>
                      <a:pt x="197412" y="347567"/>
                      <a:pt x="182761" y="319945"/>
                    </a:cubicBezTo>
                    <a:cubicBezTo>
                      <a:pt x="174770" y="304229"/>
                      <a:pt x="162782" y="290322"/>
                      <a:pt x="163829" y="269748"/>
                    </a:cubicBezTo>
                    <a:cubicBezTo>
                      <a:pt x="165637" y="249174"/>
                      <a:pt x="185615" y="238887"/>
                      <a:pt x="200171" y="228029"/>
                    </a:cubicBezTo>
                    <a:cubicBezTo>
                      <a:pt x="227856" y="208883"/>
                      <a:pt x="268669" y="191071"/>
                      <a:pt x="300349" y="212884"/>
                    </a:cubicBezTo>
                    <a:cubicBezTo>
                      <a:pt x="300349" y="212884"/>
                      <a:pt x="287030" y="221647"/>
                      <a:pt x="287030" y="221647"/>
                    </a:cubicBezTo>
                    <a:cubicBezTo>
                      <a:pt x="271238" y="126111"/>
                      <a:pt x="204167" y="40291"/>
                      <a:pt x="115785" y="191"/>
                    </a:cubicBezTo>
                    <a:lnTo>
                      <a:pt x="115785" y="19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34"/>
              <p:cNvSpPr/>
              <p:nvPr/>
            </p:nvSpPr>
            <p:spPr>
              <a:xfrm>
                <a:off x="5604526" y="3634168"/>
                <a:ext cx="234986" cy="277939"/>
              </a:xfrm>
              <a:custGeom>
                <a:rect b="b" l="l" r="r" t="t"/>
                <a:pathLst>
                  <a:path extrusionOk="0" h="277939" w="234986">
                    <a:moveTo>
                      <a:pt x="234891" y="277844"/>
                    </a:moveTo>
                    <a:cubicBezTo>
                      <a:pt x="203496" y="222599"/>
                      <a:pt x="188560" y="157829"/>
                      <a:pt x="152028" y="106490"/>
                    </a:cubicBezTo>
                    <a:cubicBezTo>
                      <a:pt x="116447" y="53340"/>
                      <a:pt x="55655" y="28480"/>
                      <a:pt x="0" y="0"/>
                    </a:cubicBezTo>
                    <a:cubicBezTo>
                      <a:pt x="170389" y="33433"/>
                      <a:pt x="199596" y="124301"/>
                      <a:pt x="234986" y="277940"/>
                    </a:cubicBezTo>
                    <a:lnTo>
                      <a:pt x="234986" y="27794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34"/>
              <p:cNvSpPr/>
              <p:nvPr/>
            </p:nvSpPr>
            <p:spPr>
              <a:xfrm>
                <a:off x="6633134" y="4236624"/>
                <a:ext cx="70976" cy="870584"/>
              </a:xfrm>
              <a:custGeom>
                <a:rect b="b" l="l" r="r" t="t"/>
                <a:pathLst>
                  <a:path extrusionOk="0" h="870584" w="70976">
                    <a:moveTo>
                      <a:pt x="23503" y="0"/>
                    </a:moveTo>
                    <a:cubicBezTo>
                      <a:pt x="85342" y="139255"/>
                      <a:pt x="12753" y="290608"/>
                      <a:pt x="21125" y="435102"/>
                    </a:cubicBezTo>
                    <a:cubicBezTo>
                      <a:pt x="24645" y="580834"/>
                      <a:pt x="56611" y="725329"/>
                      <a:pt x="70976" y="870585"/>
                    </a:cubicBezTo>
                    <a:cubicBezTo>
                      <a:pt x="40152" y="726948"/>
                      <a:pt x="4476" y="583025"/>
                      <a:pt x="195" y="435483"/>
                    </a:cubicBezTo>
                    <a:cubicBezTo>
                      <a:pt x="-1803" y="361569"/>
                      <a:pt x="11897" y="287750"/>
                      <a:pt x="25501" y="215741"/>
                    </a:cubicBezTo>
                    <a:cubicBezTo>
                      <a:pt x="38059" y="144208"/>
                      <a:pt x="47192" y="70390"/>
                      <a:pt x="23503" y="0"/>
                    </a:cubicBezTo>
                    <a:lnTo>
                      <a:pt x="23503"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34"/>
              <p:cNvSpPr/>
              <p:nvPr/>
            </p:nvSpPr>
            <p:spPr>
              <a:xfrm>
                <a:off x="6782825" y="4519134"/>
                <a:ext cx="198131" cy="283968"/>
              </a:xfrm>
              <a:custGeom>
                <a:rect b="b" l="l" r="r" t="t"/>
                <a:pathLst>
                  <a:path extrusionOk="0" h="283968" w="198131">
                    <a:moveTo>
                      <a:pt x="99761" y="3621"/>
                    </a:moveTo>
                    <a:cubicBezTo>
                      <a:pt x="102615" y="-1332"/>
                      <a:pt x="110226" y="-760"/>
                      <a:pt x="114602" y="2669"/>
                    </a:cubicBezTo>
                    <a:cubicBezTo>
                      <a:pt x="123925" y="10955"/>
                      <a:pt x="119169" y="24481"/>
                      <a:pt x="116885" y="34482"/>
                    </a:cubicBezTo>
                    <a:cubicBezTo>
                      <a:pt x="110702" y="60009"/>
                      <a:pt x="100807" y="84679"/>
                      <a:pt x="89486" y="108206"/>
                    </a:cubicBezTo>
                    <a:cubicBezTo>
                      <a:pt x="71505" y="146020"/>
                      <a:pt x="49719" y="181358"/>
                      <a:pt x="31834" y="217838"/>
                    </a:cubicBezTo>
                    <a:cubicBezTo>
                      <a:pt x="25650" y="231745"/>
                      <a:pt x="13092" y="249652"/>
                      <a:pt x="24889" y="261749"/>
                    </a:cubicBezTo>
                    <a:cubicBezTo>
                      <a:pt x="34402" y="269845"/>
                      <a:pt x="65512" y="260225"/>
                      <a:pt x="77880" y="258987"/>
                    </a:cubicBezTo>
                    <a:cubicBezTo>
                      <a:pt x="118122" y="251462"/>
                      <a:pt x="158079" y="241556"/>
                      <a:pt x="198132" y="230507"/>
                    </a:cubicBezTo>
                    <a:cubicBezTo>
                      <a:pt x="161219" y="249652"/>
                      <a:pt x="121832" y="264225"/>
                      <a:pt x="81495" y="274893"/>
                    </a:cubicBezTo>
                    <a:cubicBezTo>
                      <a:pt x="59518" y="279465"/>
                      <a:pt x="35354" y="290990"/>
                      <a:pt x="13567" y="277941"/>
                    </a:cubicBezTo>
                    <a:cubicBezTo>
                      <a:pt x="-10502" y="261558"/>
                      <a:pt x="2722" y="227744"/>
                      <a:pt x="13092" y="208409"/>
                    </a:cubicBezTo>
                    <a:cubicBezTo>
                      <a:pt x="32119" y="170785"/>
                      <a:pt x="54571" y="136019"/>
                      <a:pt x="75121" y="100490"/>
                    </a:cubicBezTo>
                    <a:cubicBezTo>
                      <a:pt x="87869" y="78297"/>
                      <a:pt x="99761" y="55723"/>
                      <a:pt x="109274" y="31910"/>
                    </a:cubicBezTo>
                    <a:cubicBezTo>
                      <a:pt x="112319" y="23433"/>
                      <a:pt x="118598" y="12860"/>
                      <a:pt x="112509" y="4859"/>
                    </a:cubicBezTo>
                    <a:cubicBezTo>
                      <a:pt x="109750" y="1526"/>
                      <a:pt x="103566" y="-665"/>
                      <a:pt x="99761" y="3431"/>
                    </a:cubicBezTo>
                    <a:lnTo>
                      <a:pt x="99761" y="343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34"/>
              <p:cNvSpPr/>
              <p:nvPr/>
            </p:nvSpPr>
            <p:spPr>
              <a:xfrm>
                <a:off x="5012493" y="4722304"/>
                <a:ext cx="493205" cy="323497"/>
              </a:xfrm>
              <a:custGeom>
                <a:rect b="b" l="l" r="r" t="t"/>
                <a:pathLst>
                  <a:path extrusionOk="0" h="323497" w="493205">
                    <a:moveTo>
                      <a:pt x="0" y="0"/>
                    </a:moveTo>
                    <a:cubicBezTo>
                      <a:pt x="101701" y="144113"/>
                      <a:pt x="281603" y="185071"/>
                      <a:pt x="436104" y="248507"/>
                    </a:cubicBezTo>
                    <a:cubicBezTo>
                      <a:pt x="461981" y="258699"/>
                      <a:pt x="506695" y="275844"/>
                      <a:pt x="489285" y="312134"/>
                    </a:cubicBezTo>
                    <a:cubicBezTo>
                      <a:pt x="330789" y="332708"/>
                      <a:pt x="168486" y="325660"/>
                      <a:pt x="13129" y="288417"/>
                    </a:cubicBezTo>
                    <a:cubicBezTo>
                      <a:pt x="90760" y="299466"/>
                      <a:pt x="168867" y="305657"/>
                      <a:pt x="247164" y="306514"/>
                    </a:cubicBezTo>
                    <a:cubicBezTo>
                      <a:pt x="325271" y="307277"/>
                      <a:pt x="403282" y="302705"/>
                      <a:pt x="480628" y="292608"/>
                    </a:cubicBezTo>
                    <a:lnTo>
                      <a:pt x="472351" y="299085"/>
                    </a:lnTo>
                    <a:cubicBezTo>
                      <a:pt x="474254" y="292132"/>
                      <a:pt x="466072" y="286226"/>
                      <a:pt x="459888" y="282130"/>
                    </a:cubicBezTo>
                    <a:cubicBezTo>
                      <a:pt x="452468" y="277368"/>
                      <a:pt x="436770" y="271653"/>
                      <a:pt x="428208" y="267748"/>
                    </a:cubicBezTo>
                    <a:cubicBezTo>
                      <a:pt x="273802" y="204026"/>
                      <a:pt x="89143" y="154686"/>
                      <a:pt x="95" y="0"/>
                    </a:cubicBezTo>
                    <a:lnTo>
                      <a:pt x="95"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34"/>
              <p:cNvSpPr/>
              <p:nvPr/>
            </p:nvSpPr>
            <p:spPr>
              <a:xfrm>
                <a:off x="5013375" y="3180826"/>
                <a:ext cx="120487" cy="150493"/>
              </a:xfrm>
              <a:custGeom>
                <a:rect b="b" l="l" r="r" t="t"/>
                <a:pathLst>
                  <a:path extrusionOk="0" h="150493" w="120487">
                    <a:moveTo>
                      <a:pt x="60672" y="15097"/>
                    </a:moveTo>
                    <a:cubicBezTo>
                      <a:pt x="42025" y="45100"/>
                      <a:pt x="23378" y="75009"/>
                      <a:pt x="4827" y="105013"/>
                    </a:cubicBezTo>
                    <a:cubicBezTo>
                      <a:pt x="-16484" y="139303"/>
                      <a:pt x="38410" y="169783"/>
                      <a:pt x="59816" y="135397"/>
                    </a:cubicBezTo>
                    <a:cubicBezTo>
                      <a:pt x="78462" y="105394"/>
                      <a:pt x="97109" y="75485"/>
                      <a:pt x="115660" y="45481"/>
                    </a:cubicBezTo>
                    <a:cubicBezTo>
                      <a:pt x="136971" y="11191"/>
                      <a:pt x="82077" y="-19289"/>
                      <a:pt x="60672" y="15097"/>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34"/>
              <p:cNvSpPr/>
              <p:nvPr/>
            </p:nvSpPr>
            <p:spPr>
              <a:xfrm>
                <a:off x="5269260" y="3221421"/>
                <a:ext cx="150518" cy="117792"/>
              </a:xfrm>
              <a:custGeom>
                <a:rect b="b" l="l" r="r" t="t"/>
                <a:pathLst>
                  <a:path extrusionOk="0" h="117792" w="150518">
                    <a:moveTo>
                      <a:pt x="135195" y="58131"/>
                    </a:moveTo>
                    <a:cubicBezTo>
                      <a:pt x="105322" y="40320"/>
                      <a:pt x="75544" y="22413"/>
                      <a:pt x="45672" y="4601"/>
                    </a:cubicBezTo>
                    <a:cubicBezTo>
                      <a:pt x="11042" y="-16164"/>
                      <a:pt x="-19401" y="38891"/>
                      <a:pt x="15323" y="59656"/>
                    </a:cubicBezTo>
                    <a:cubicBezTo>
                      <a:pt x="45196" y="77467"/>
                      <a:pt x="74974" y="95374"/>
                      <a:pt x="104846" y="113186"/>
                    </a:cubicBezTo>
                    <a:cubicBezTo>
                      <a:pt x="139476" y="133951"/>
                      <a:pt x="169920" y="78991"/>
                      <a:pt x="135195" y="58131"/>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2" name="Google Shape;1232;p34"/>
            <p:cNvGrpSpPr/>
            <p:nvPr/>
          </p:nvGrpSpPr>
          <p:grpSpPr>
            <a:xfrm>
              <a:off x="1977688" y="3080611"/>
              <a:ext cx="343231" cy="751209"/>
              <a:chOff x="6854425" y="2577844"/>
              <a:chExt cx="570246" cy="1248062"/>
            </a:xfrm>
          </p:grpSpPr>
          <p:sp>
            <p:nvSpPr>
              <p:cNvPr id="1233" name="Google Shape;1233;p34"/>
              <p:cNvSpPr/>
              <p:nvPr/>
            </p:nvSpPr>
            <p:spPr>
              <a:xfrm>
                <a:off x="6854425" y="2577844"/>
                <a:ext cx="570246" cy="1248062"/>
              </a:xfrm>
              <a:custGeom>
                <a:rect b="b" l="l" r="r" t="t"/>
                <a:pathLst>
                  <a:path extrusionOk="0" h="1248062" w="570246">
                    <a:moveTo>
                      <a:pt x="560257" y="139638"/>
                    </a:moveTo>
                    <a:cubicBezTo>
                      <a:pt x="541135" y="224125"/>
                      <a:pt x="519444" y="307754"/>
                      <a:pt x="495089" y="390908"/>
                    </a:cubicBezTo>
                    <a:cubicBezTo>
                      <a:pt x="497848" y="410434"/>
                      <a:pt x="497467" y="430341"/>
                      <a:pt x="496801" y="449963"/>
                    </a:cubicBezTo>
                    <a:cubicBezTo>
                      <a:pt x="493947" y="524067"/>
                      <a:pt x="484624" y="597981"/>
                      <a:pt x="469117" y="670561"/>
                    </a:cubicBezTo>
                    <a:cubicBezTo>
                      <a:pt x="482436" y="753524"/>
                      <a:pt x="469307" y="840488"/>
                      <a:pt x="431728" y="915640"/>
                    </a:cubicBezTo>
                    <a:cubicBezTo>
                      <a:pt x="422595" y="933928"/>
                      <a:pt x="412035" y="951549"/>
                      <a:pt x="400904" y="968885"/>
                    </a:cubicBezTo>
                    <a:cubicBezTo>
                      <a:pt x="366370" y="1022129"/>
                      <a:pt x="324510" y="1073183"/>
                      <a:pt x="268950" y="1103092"/>
                    </a:cubicBezTo>
                    <a:cubicBezTo>
                      <a:pt x="236889" y="1152050"/>
                      <a:pt x="204067" y="1200342"/>
                      <a:pt x="170389" y="1248062"/>
                    </a:cubicBezTo>
                    <a:cubicBezTo>
                      <a:pt x="136711" y="1143192"/>
                      <a:pt x="77917" y="1046418"/>
                      <a:pt x="0" y="968599"/>
                    </a:cubicBezTo>
                    <a:cubicBezTo>
                      <a:pt x="42526" y="940976"/>
                      <a:pt x="84957" y="913354"/>
                      <a:pt x="127482" y="885827"/>
                    </a:cubicBezTo>
                    <a:cubicBezTo>
                      <a:pt x="189226" y="746476"/>
                      <a:pt x="250969" y="607030"/>
                      <a:pt x="312808" y="467679"/>
                    </a:cubicBezTo>
                    <a:cubicBezTo>
                      <a:pt x="312618" y="431770"/>
                      <a:pt x="312713" y="395670"/>
                      <a:pt x="317184" y="359951"/>
                    </a:cubicBezTo>
                    <a:cubicBezTo>
                      <a:pt x="322036" y="322232"/>
                      <a:pt x="331930" y="284704"/>
                      <a:pt x="350957" y="251747"/>
                    </a:cubicBezTo>
                    <a:cubicBezTo>
                      <a:pt x="359139" y="237746"/>
                      <a:pt x="368748" y="224506"/>
                      <a:pt x="378452" y="211457"/>
                    </a:cubicBezTo>
                    <a:cubicBezTo>
                      <a:pt x="396623" y="186692"/>
                      <a:pt x="414984" y="162022"/>
                      <a:pt x="433155" y="137257"/>
                    </a:cubicBezTo>
                    <a:cubicBezTo>
                      <a:pt x="446379" y="92394"/>
                      <a:pt x="460554" y="47722"/>
                      <a:pt x="485290" y="8193"/>
                    </a:cubicBezTo>
                    <a:cubicBezTo>
                      <a:pt x="486717" y="5717"/>
                      <a:pt x="488524" y="3145"/>
                      <a:pt x="491188" y="2002"/>
                    </a:cubicBezTo>
                    <a:cubicBezTo>
                      <a:pt x="496611" y="-284"/>
                      <a:pt x="502414" y="4383"/>
                      <a:pt x="506029" y="9146"/>
                    </a:cubicBezTo>
                    <a:cubicBezTo>
                      <a:pt x="510216" y="14670"/>
                      <a:pt x="513735" y="20671"/>
                      <a:pt x="516589" y="27053"/>
                    </a:cubicBezTo>
                    <a:cubicBezTo>
                      <a:pt x="519634" y="21052"/>
                      <a:pt x="522964" y="15337"/>
                      <a:pt x="526674" y="9717"/>
                    </a:cubicBezTo>
                    <a:cubicBezTo>
                      <a:pt x="529718" y="5145"/>
                      <a:pt x="533809" y="97"/>
                      <a:pt x="539422" y="2"/>
                    </a:cubicBezTo>
                    <a:cubicBezTo>
                      <a:pt x="544655" y="-94"/>
                      <a:pt x="548841" y="4288"/>
                      <a:pt x="551980" y="8479"/>
                    </a:cubicBezTo>
                    <a:cubicBezTo>
                      <a:pt x="565299" y="26767"/>
                      <a:pt x="570246" y="50103"/>
                      <a:pt x="570246" y="72677"/>
                    </a:cubicBezTo>
                    <a:cubicBezTo>
                      <a:pt x="570151" y="95347"/>
                      <a:pt x="565299" y="117635"/>
                      <a:pt x="560352" y="139638"/>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34"/>
              <p:cNvSpPr/>
              <p:nvPr/>
            </p:nvSpPr>
            <p:spPr>
              <a:xfrm>
                <a:off x="7215848" y="2854776"/>
                <a:ext cx="131953" cy="383247"/>
              </a:xfrm>
              <a:custGeom>
                <a:rect b="b" l="l" r="r" t="t"/>
                <a:pathLst>
                  <a:path extrusionOk="0" h="383247" w="131953">
                    <a:moveTo>
                      <a:pt x="131954" y="107403"/>
                    </a:moveTo>
                    <a:cubicBezTo>
                      <a:pt x="124724" y="87210"/>
                      <a:pt x="118349" y="66732"/>
                      <a:pt x="111975" y="46443"/>
                    </a:cubicBezTo>
                    <a:cubicBezTo>
                      <a:pt x="108931" y="36537"/>
                      <a:pt x="104935" y="27108"/>
                      <a:pt x="98466" y="21488"/>
                    </a:cubicBezTo>
                    <a:cubicBezTo>
                      <a:pt x="67927" y="-1944"/>
                      <a:pt x="63837" y="47872"/>
                      <a:pt x="61173" y="69018"/>
                    </a:cubicBezTo>
                    <a:cubicBezTo>
                      <a:pt x="45285" y="173983"/>
                      <a:pt x="27114" y="280568"/>
                      <a:pt x="0" y="383247"/>
                    </a:cubicBezTo>
                    <a:cubicBezTo>
                      <a:pt x="5423" y="297808"/>
                      <a:pt x="17505" y="213321"/>
                      <a:pt x="30824" y="128930"/>
                    </a:cubicBezTo>
                    <a:cubicBezTo>
                      <a:pt x="35296" y="105784"/>
                      <a:pt x="42336" y="56064"/>
                      <a:pt x="48329" y="33585"/>
                    </a:cubicBezTo>
                    <a:cubicBezTo>
                      <a:pt x="54703" y="4438"/>
                      <a:pt x="85147" y="-12993"/>
                      <a:pt x="108170" y="11963"/>
                    </a:cubicBezTo>
                    <a:cubicBezTo>
                      <a:pt x="116827" y="21774"/>
                      <a:pt x="119682" y="33489"/>
                      <a:pt x="121869" y="44062"/>
                    </a:cubicBezTo>
                    <a:cubicBezTo>
                      <a:pt x="125580" y="65208"/>
                      <a:pt x="129195" y="86258"/>
                      <a:pt x="131954" y="107499"/>
                    </a:cubicBezTo>
                    <a:lnTo>
                      <a:pt x="131954" y="107499"/>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34"/>
              <p:cNvSpPr/>
              <p:nvPr/>
            </p:nvSpPr>
            <p:spPr>
              <a:xfrm>
                <a:off x="7308986" y="2584037"/>
                <a:ext cx="77631" cy="268223"/>
              </a:xfrm>
              <a:custGeom>
                <a:rect b="b" l="l" r="r" t="t"/>
                <a:pathLst>
                  <a:path extrusionOk="0" h="268223" w="77631">
                    <a:moveTo>
                      <a:pt x="0" y="268224"/>
                    </a:moveTo>
                    <a:cubicBezTo>
                      <a:pt x="16363" y="176213"/>
                      <a:pt x="42240" y="86487"/>
                      <a:pt x="77631" y="0"/>
                    </a:cubicBezTo>
                    <a:cubicBezTo>
                      <a:pt x="70306" y="93345"/>
                      <a:pt x="43572" y="185452"/>
                      <a:pt x="0" y="268224"/>
                    </a:cubicBezTo>
                    <a:lnTo>
                      <a:pt x="0" y="268224"/>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34"/>
              <p:cNvSpPr/>
              <p:nvPr/>
            </p:nvSpPr>
            <p:spPr>
              <a:xfrm>
                <a:off x="7167043" y="2709481"/>
                <a:ext cx="120537" cy="352806"/>
              </a:xfrm>
              <a:custGeom>
                <a:rect b="b" l="l" r="r" t="t"/>
                <a:pathLst>
                  <a:path extrusionOk="0" h="352806" w="120537">
                    <a:moveTo>
                      <a:pt x="120538" y="0"/>
                    </a:moveTo>
                    <a:cubicBezTo>
                      <a:pt x="107599" y="124968"/>
                      <a:pt x="51849" y="239935"/>
                      <a:pt x="0" y="352806"/>
                    </a:cubicBezTo>
                    <a:cubicBezTo>
                      <a:pt x="23403" y="234125"/>
                      <a:pt x="80961" y="114110"/>
                      <a:pt x="120538" y="0"/>
                    </a:cubicBezTo>
                    <a:lnTo>
                      <a:pt x="120538"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7" name="Google Shape;1237;p34"/>
            <p:cNvGrpSpPr/>
            <p:nvPr/>
          </p:nvGrpSpPr>
          <p:grpSpPr>
            <a:xfrm>
              <a:off x="1064457" y="2703890"/>
              <a:ext cx="511413" cy="1172418"/>
              <a:chOff x="5337178" y="1951958"/>
              <a:chExt cx="849665" cy="1947861"/>
            </a:xfrm>
          </p:grpSpPr>
          <p:sp>
            <p:nvSpPr>
              <p:cNvPr id="1238" name="Google Shape;1238;p34"/>
              <p:cNvSpPr/>
              <p:nvPr/>
            </p:nvSpPr>
            <p:spPr>
              <a:xfrm>
                <a:off x="5457921" y="2717196"/>
                <a:ext cx="616577" cy="1182623"/>
              </a:xfrm>
              <a:custGeom>
                <a:rect b="b" l="l" r="r" t="t"/>
                <a:pathLst>
                  <a:path extrusionOk="0" h="1182623" w="616577">
                    <a:moveTo>
                      <a:pt x="616578" y="499491"/>
                    </a:moveTo>
                    <a:cubicBezTo>
                      <a:pt x="616578" y="499491"/>
                      <a:pt x="573481" y="536829"/>
                      <a:pt x="561208" y="691134"/>
                    </a:cubicBezTo>
                    <a:cubicBezTo>
                      <a:pt x="556357" y="752094"/>
                      <a:pt x="440100" y="812768"/>
                      <a:pt x="438197" y="912686"/>
                    </a:cubicBezTo>
                    <a:cubicBezTo>
                      <a:pt x="436295" y="1012698"/>
                      <a:pt x="438197" y="1182624"/>
                      <a:pt x="438197" y="1182624"/>
                    </a:cubicBezTo>
                    <a:cubicBezTo>
                      <a:pt x="438197" y="1182624"/>
                      <a:pt x="338399" y="993362"/>
                      <a:pt x="341349" y="875729"/>
                    </a:cubicBezTo>
                    <a:cubicBezTo>
                      <a:pt x="344203" y="758285"/>
                      <a:pt x="204543" y="699135"/>
                      <a:pt x="155072" y="700945"/>
                    </a:cubicBezTo>
                    <a:cubicBezTo>
                      <a:pt x="105696" y="702945"/>
                      <a:pt x="0" y="423291"/>
                      <a:pt x="0" y="423291"/>
                    </a:cubicBezTo>
                    <a:lnTo>
                      <a:pt x="40147" y="372332"/>
                    </a:lnTo>
                    <a:cubicBezTo>
                      <a:pt x="42431" y="351568"/>
                      <a:pt x="44524" y="328708"/>
                      <a:pt x="46331" y="304990"/>
                    </a:cubicBezTo>
                    <a:cubicBezTo>
                      <a:pt x="47568" y="287560"/>
                      <a:pt x="48805" y="269653"/>
                      <a:pt x="49851" y="251746"/>
                    </a:cubicBezTo>
                    <a:cubicBezTo>
                      <a:pt x="56606" y="139065"/>
                      <a:pt x="58984" y="22289"/>
                      <a:pt x="59270" y="2858"/>
                    </a:cubicBezTo>
                    <a:cubicBezTo>
                      <a:pt x="59365" y="953"/>
                      <a:pt x="59365" y="0"/>
                      <a:pt x="59365" y="0"/>
                    </a:cubicBezTo>
                    <a:cubicBezTo>
                      <a:pt x="59365" y="0"/>
                      <a:pt x="59460" y="857"/>
                      <a:pt x="59746" y="2381"/>
                    </a:cubicBezTo>
                    <a:cubicBezTo>
                      <a:pt x="60031" y="4286"/>
                      <a:pt x="60602" y="7334"/>
                      <a:pt x="61268" y="11144"/>
                    </a:cubicBezTo>
                    <a:cubicBezTo>
                      <a:pt x="61553" y="12668"/>
                      <a:pt x="61934" y="14383"/>
                      <a:pt x="62219" y="16193"/>
                    </a:cubicBezTo>
                    <a:cubicBezTo>
                      <a:pt x="62980" y="20003"/>
                      <a:pt x="63741" y="24384"/>
                      <a:pt x="64693" y="29147"/>
                    </a:cubicBezTo>
                    <a:cubicBezTo>
                      <a:pt x="65073" y="31718"/>
                      <a:pt x="65644" y="34481"/>
                      <a:pt x="66215" y="37338"/>
                    </a:cubicBezTo>
                    <a:cubicBezTo>
                      <a:pt x="66595" y="39434"/>
                      <a:pt x="67071" y="41624"/>
                      <a:pt x="67452" y="43815"/>
                    </a:cubicBezTo>
                    <a:cubicBezTo>
                      <a:pt x="68117" y="46673"/>
                      <a:pt x="68593" y="49435"/>
                      <a:pt x="69259" y="52388"/>
                    </a:cubicBezTo>
                    <a:cubicBezTo>
                      <a:pt x="70306" y="57436"/>
                      <a:pt x="71352" y="62484"/>
                      <a:pt x="72589" y="67723"/>
                    </a:cubicBezTo>
                    <a:cubicBezTo>
                      <a:pt x="73350" y="71152"/>
                      <a:pt x="74016" y="74676"/>
                      <a:pt x="74872" y="78105"/>
                    </a:cubicBezTo>
                    <a:cubicBezTo>
                      <a:pt x="77346" y="89154"/>
                      <a:pt x="80105" y="100013"/>
                      <a:pt x="82864" y="109728"/>
                    </a:cubicBezTo>
                    <a:cubicBezTo>
                      <a:pt x="83244" y="111443"/>
                      <a:pt x="83815" y="113062"/>
                      <a:pt x="84291" y="114681"/>
                    </a:cubicBezTo>
                    <a:cubicBezTo>
                      <a:pt x="86003" y="120301"/>
                      <a:pt x="87620" y="125444"/>
                      <a:pt x="89238" y="130016"/>
                    </a:cubicBezTo>
                    <a:cubicBezTo>
                      <a:pt x="89999" y="132017"/>
                      <a:pt x="90665" y="133826"/>
                      <a:pt x="91426" y="135446"/>
                    </a:cubicBezTo>
                    <a:cubicBezTo>
                      <a:pt x="106457" y="170879"/>
                      <a:pt x="280462" y="337947"/>
                      <a:pt x="408420" y="325184"/>
                    </a:cubicBezTo>
                    <a:cubicBezTo>
                      <a:pt x="462838" y="319754"/>
                      <a:pt x="518587" y="285655"/>
                      <a:pt x="567487" y="241364"/>
                    </a:cubicBezTo>
                    <a:cubicBezTo>
                      <a:pt x="569295" y="257651"/>
                      <a:pt x="571959" y="281559"/>
                      <a:pt x="575669" y="308801"/>
                    </a:cubicBezTo>
                    <a:cubicBezTo>
                      <a:pt x="583280" y="366141"/>
                      <a:pt x="594696" y="437579"/>
                      <a:pt x="609062" y="480251"/>
                    </a:cubicBezTo>
                    <a:cubicBezTo>
                      <a:pt x="611440" y="487490"/>
                      <a:pt x="613914" y="493871"/>
                      <a:pt x="616483" y="499205"/>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34"/>
              <p:cNvSpPr/>
              <p:nvPr/>
            </p:nvSpPr>
            <p:spPr>
              <a:xfrm>
                <a:off x="5507772" y="2719863"/>
                <a:ext cx="559305" cy="495775"/>
              </a:xfrm>
              <a:custGeom>
                <a:rect b="b" l="l" r="r" t="t"/>
                <a:pathLst>
                  <a:path extrusionOk="0" h="495775" w="559305">
                    <a:moveTo>
                      <a:pt x="559306" y="477869"/>
                    </a:moveTo>
                    <a:cubicBezTo>
                      <a:pt x="555596" y="479012"/>
                      <a:pt x="552075" y="480060"/>
                      <a:pt x="548460" y="481108"/>
                    </a:cubicBezTo>
                    <a:cubicBezTo>
                      <a:pt x="479011" y="500253"/>
                      <a:pt x="403187" y="499586"/>
                      <a:pt x="332882" y="485299"/>
                    </a:cubicBezTo>
                    <a:cubicBezTo>
                      <a:pt x="262291" y="471011"/>
                      <a:pt x="194458" y="441865"/>
                      <a:pt x="136045" y="399383"/>
                    </a:cubicBezTo>
                    <a:cubicBezTo>
                      <a:pt x="80771" y="359188"/>
                      <a:pt x="34630" y="307658"/>
                      <a:pt x="0" y="249269"/>
                    </a:cubicBezTo>
                    <a:cubicBezTo>
                      <a:pt x="6755" y="136588"/>
                      <a:pt x="9133" y="19812"/>
                      <a:pt x="9419" y="381"/>
                    </a:cubicBezTo>
                    <a:cubicBezTo>
                      <a:pt x="9609" y="286"/>
                      <a:pt x="9704" y="190"/>
                      <a:pt x="9989" y="0"/>
                    </a:cubicBezTo>
                    <a:cubicBezTo>
                      <a:pt x="10275" y="1905"/>
                      <a:pt x="10846" y="4953"/>
                      <a:pt x="11511" y="8763"/>
                    </a:cubicBezTo>
                    <a:cubicBezTo>
                      <a:pt x="11797" y="10287"/>
                      <a:pt x="12177" y="12001"/>
                      <a:pt x="12463" y="13811"/>
                    </a:cubicBezTo>
                    <a:cubicBezTo>
                      <a:pt x="13224" y="17621"/>
                      <a:pt x="13985" y="22003"/>
                      <a:pt x="14936" y="26765"/>
                    </a:cubicBezTo>
                    <a:cubicBezTo>
                      <a:pt x="15317" y="29337"/>
                      <a:pt x="15888" y="32099"/>
                      <a:pt x="16459" y="34957"/>
                    </a:cubicBezTo>
                    <a:cubicBezTo>
                      <a:pt x="16839" y="37052"/>
                      <a:pt x="17315" y="39243"/>
                      <a:pt x="17695" y="41434"/>
                    </a:cubicBezTo>
                    <a:cubicBezTo>
                      <a:pt x="18361" y="44291"/>
                      <a:pt x="18837" y="47053"/>
                      <a:pt x="19503" y="50006"/>
                    </a:cubicBezTo>
                    <a:cubicBezTo>
                      <a:pt x="20549" y="55054"/>
                      <a:pt x="21596" y="60103"/>
                      <a:pt x="22833" y="65342"/>
                    </a:cubicBezTo>
                    <a:cubicBezTo>
                      <a:pt x="23594" y="68770"/>
                      <a:pt x="24260" y="72295"/>
                      <a:pt x="25116" y="75724"/>
                    </a:cubicBezTo>
                    <a:cubicBezTo>
                      <a:pt x="27590" y="86773"/>
                      <a:pt x="30348" y="97631"/>
                      <a:pt x="33107" y="107347"/>
                    </a:cubicBezTo>
                    <a:cubicBezTo>
                      <a:pt x="33488" y="109061"/>
                      <a:pt x="34059" y="110680"/>
                      <a:pt x="34534" y="112300"/>
                    </a:cubicBezTo>
                    <a:cubicBezTo>
                      <a:pt x="36247" y="117919"/>
                      <a:pt x="37864" y="123063"/>
                      <a:pt x="39482" y="127635"/>
                    </a:cubicBezTo>
                    <a:cubicBezTo>
                      <a:pt x="40243" y="129635"/>
                      <a:pt x="40909" y="131445"/>
                      <a:pt x="41670" y="133064"/>
                    </a:cubicBezTo>
                    <a:cubicBezTo>
                      <a:pt x="56701" y="168497"/>
                      <a:pt x="230705" y="335566"/>
                      <a:pt x="358664" y="322802"/>
                    </a:cubicBezTo>
                    <a:cubicBezTo>
                      <a:pt x="413081" y="317373"/>
                      <a:pt x="468831" y="283273"/>
                      <a:pt x="517731" y="238982"/>
                    </a:cubicBezTo>
                    <a:cubicBezTo>
                      <a:pt x="519539" y="255270"/>
                      <a:pt x="522203" y="279178"/>
                      <a:pt x="525913" y="306419"/>
                    </a:cubicBezTo>
                    <a:cubicBezTo>
                      <a:pt x="533524" y="363760"/>
                      <a:pt x="544940" y="435197"/>
                      <a:pt x="559306" y="477869"/>
                    </a:cubicBez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34"/>
              <p:cNvSpPr/>
              <p:nvPr/>
            </p:nvSpPr>
            <p:spPr>
              <a:xfrm>
                <a:off x="5337178" y="1951958"/>
                <a:ext cx="849665" cy="1091401"/>
              </a:xfrm>
              <a:custGeom>
                <a:rect b="b" l="l" r="r" t="t"/>
                <a:pathLst>
                  <a:path extrusionOk="0" h="1091401" w="849665">
                    <a:moveTo>
                      <a:pt x="829223" y="818674"/>
                    </a:moveTo>
                    <a:cubicBezTo>
                      <a:pt x="822087" y="835628"/>
                      <a:pt x="811337" y="855631"/>
                      <a:pt x="797638" y="877157"/>
                    </a:cubicBezTo>
                    <a:cubicBezTo>
                      <a:pt x="770619" y="919544"/>
                      <a:pt x="732279" y="967264"/>
                      <a:pt x="688421" y="1006888"/>
                    </a:cubicBezTo>
                    <a:cubicBezTo>
                      <a:pt x="639521" y="1051179"/>
                      <a:pt x="583771" y="1085279"/>
                      <a:pt x="529353" y="1090708"/>
                    </a:cubicBezTo>
                    <a:cubicBezTo>
                      <a:pt x="401490" y="1103471"/>
                      <a:pt x="227486" y="936403"/>
                      <a:pt x="212360" y="900970"/>
                    </a:cubicBezTo>
                    <a:cubicBezTo>
                      <a:pt x="198660" y="868775"/>
                      <a:pt x="183248" y="783241"/>
                      <a:pt x="180584" y="767906"/>
                    </a:cubicBezTo>
                    <a:cubicBezTo>
                      <a:pt x="180299" y="766286"/>
                      <a:pt x="180204" y="765524"/>
                      <a:pt x="180204" y="765524"/>
                    </a:cubicBezTo>
                    <a:cubicBezTo>
                      <a:pt x="147952" y="771620"/>
                      <a:pt x="113894" y="765334"/>
                      <a:pt x="85163" y="749427"/>
                    </a:cubicBezTo>
                    <a:cubicBezTo>
                      <a:pt x="56622" y="733520"/>
                      <a:pt x="33504" y="708374"/>
                      <a:pt x="18757" y="679037"/>
                    </a:cubicBezTo>
                    <a:cubicBezTo>
                      <a:pt x="-3885" y="633984"/>
                      <a:pt x="-6168" y="579120"/>
                      <a:pt x="12669" y="532257"/>
                    </a:cubicBezTo>
                    <a:cubicBezTo>
                      <a:pt x="21421" y="510159"/>
                      <a:pt x="35597" y="489204"/>
                      <a:pt x="56431" y="477869"/>
                    </a:cubicBezTo>
                    <a:cubicBezTo>
                      <a:pt x="73556" y="468440"/>
                      <a:pt x="96008" y="467201"/>
                      <a:pt x="112752" y="476440"/>
                    </a:cubicBezTo>
                    <a:cubicBezTo>
                      <a:pt x="111801" y="447865"/>
                      <a:pt x="121885" y="419005"/>
                      <a:pt x="136917" y="394525"/>
                    </a:cubicBezTo>
                    <a:cubicBezTo>
                      <a:pt x="155183" y="364522"/>
                      <a:pt x="180870" y="339852"/>
                      <a:pt x="206081" y="315468"/>
                    </a:cubicBezTo>
                    <a:cubicBezTo>
                      <a:pt x="220827" y="301181"/>
                      <a:pt x="235478" y="287084"/>
                      <a:pt x="250129" y="272891"/>
                    </a:cubicBezTo>
                    <a:cubicBezTo>
                      <a:pt x="269632" y="254032"/>
                      <a:pt x="289325" y="234982"/>
                      <a:pt x="303405" y="211836"/>
                    </a:cubicBezTo>
                    <a:cubicBezTo>
                      <a:pt x="315202" y="192500"/>
                      <a:pt x="322908" y="169640"/>
                      <a:pt x="321386" y="147066"/>
                    </a:cubicBezTo>
                    <a:cubicBezTo>
                      <a:pt x="296079" y="93345"/>
                      <a:pt x="262496" y="43529"/>
                      <a:pt x="222064" y="0"/>
                    </a:cubicBezTo>
                    <a:cubicBezTo>
                      <a:pt x="255456" y="14002"/>
                      <a:pt x="283712" y="38195"/>
                      <a:pt x="308162" y="65056"/>
                    </a:cubicBezTo>
                    <a:cubicBezTo>
                      <a:pt x="321671" y="79819"/>
                      <a:pt x="334324" y="95441"/>
                      <a:pt x="345836" y="111919"/>
                    </a:cubicBezTo>
                    <a:cubicBezTo>
                      <a:pt x="415951" y="91630"/>
                      <a:pt x="497007" y="113919"/>
                      <a:pt x="546383" y="168116"/>
                    </a:cubicBezTo>
                    <a:cubicBezTo>
                      <a:pt x="574067" y="198501"/>
                      <a:pt x="591573" y="236982"/>
                      <a:pt x="617354" y="269081"/>
                    </a:cubicBezTo>
                    <a:cubicBezTo>
                      <a:pt x="638950" y="296037"/>
                      <a:pt x="666159" y="318421"/>
                      <a:pt x="696698" y="334328"/>
                    </a:cubicBezTo>
                    <a:cubicBezTo>
                      <a:pt x="736750" y="355187"/>
                      <a:pt x="782891" y="365474"/>
                      <a:pt x="817521" y="394240"/>
                    </a:cubicBezTo>
                    <a:cubicBezTo>
                      <a:pt x="828081" y="402908"/>
                      <a:pt x="837214" y="413385"/>
                      <a:pt x="844635" y="424815"/>
                    </a:cubicBezTo>
                    <a:cubicBezTo>
                      <a:pt x="849867" y="528352"/>
                      <a:pt x="857478" y="751808"/>
                      <a:pt x="829223" y="818864"/>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34"/>
              <p:cNvSpPr/>
              <p:nvPr/>
            </p:nvSpPr>
            <p:spPr>
              <a:xfrm>
                <a:off x="6121591" y="2862357"/>
                <a:ext cx="35280" cy="181451"/>
              </a:xfrm>
              <a:custGeom>
                <a:rect b="b" l="l" r="r" t="t"/>
                <a:pathLst>
                  <a:path extrusionOk="0" h="181451" w="35280">
                    <a:moveTo>
                      <a:pt x="25592" y="181451"/>
                    </a:moveTo>
                    <a:cubicBezTo>
                      <a:pt x="30063" y="118872"/>
                      <a:pt x="21596" y="58865"/>
                      <a:pt x="0" y="0"/>
                    </a:cubicBezTo>
                    <a:cubicBezTo>
                      <a:pt x="35010" y="51911"/>
                      <a:pt x="44809" y="121920"/>
                      <a:pt x="25592" y="181451"/>
                    </a:cubicBezTo>
                    <a:lnTo>
                      <a:pt x="25592" y="181451"/>
                    </a:lnTo>
                    <a:close/>
                  </a:path>
                </a:pathLst>
              </a:custGeom>
              <a:solidFill>
                <a:srgbClr val="5256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34"/>
              <p:cNvSpPr/>
              <p:nvPr/>
            </p:nvSpPr>
            <p:spPr>
              <a:xfrm>
                <a:off x="5383429" y="2516981"/>
                <a:ext cx="73825" cy="148018"/>
              </a:xfrm>
              <a:custGeom>
                <a:rect b="b" l="l" r="r" t="t"/>
                <a:pathLst>
                  <a:path extrusionOk="0" h="148018" w="73825">
                    <a:moveTo>
                      <a:pt x="0" y="0"/>
                    </a:moveTo>
                    <a:cubicBezTo>
                      <a:pt x="25211" y="14478"/>
                      <a:pt x="42811" y="39433"/>
                      <a:pt x="54894" y="65246"/>
                    </a:cubicBezTo>
                    <a:cubicBezTo>
                      <a:pt x="66595" y="91440"/>
                      <a:pt x="73731" y="119158"/>
                      <a:pt x="73826" y="148019"/>
                    </a:cubicBezTo>
                    <a:cubicBezTo>
                      <a:pt x="65549" y="136017"/>
                      <a:pt x="59270" y="123539"/>
                      <a:pt x="53181" y="111062"/>
                    </a:cubicBezTo>
                    <a:cubicBezTo>
                      <a:pt x="36152" y="75248"/>
                      <a:pt x="18456" y="35338"/>
                      <a:pt x="0" y="0"/>
                    </a:cubicBezTo>
                    <a:lnTo>
                      <a:pt x="0"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34"/>
              <p:cNvSpPr/>
              <p:nvPr/>
            </p:nvSpPr>
            <p:spPr>
              <a:xfrm>
                <a:off x="5489862" y="2632138"/>
                <a:ext cx="28851" cy="86010"/>
              </a:xfrm>
              <a:custGeom>
                <a:rect b="b" l="l" r="r" t="t"/>
                <a:pathLst>
                  <a:path extrusionOk="0" h="86010" w="28851">
                    <a:moveTo>
                      <a:pt x="28852" y="86011"/>
                    </a:moveTo>
                    <a:cubicBezTo>
                      <a:pt x="8302" y="62770"/>
                      <a:pt x="-2258" y="30956"/>
                      <a:pt x="406" y="0"/>
                    </a:cubicBezTo>
                    <a:cubicBezTo>
                      <a:pt x="12298" y="28861"/>
                      <a:pt x="21146" y="55817"/>
                      <a:pt x="28852" y="86011"/>
                    </a:cubicBezTo>
                    <a:lnTo>
                      <a:pt x="28852" y="86011"/>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34"/>
              <p:cNvSpPr/>
              <p:nvPr/>
            </p:nvSpPr>
            <p:spPr>
              <a:xfrm>
                <a:off x="5776247" y="2655315"/>
                <a:ext cx="155991" cy="52221"/>
              </a:xfrm>
              <a:custGeom>
                <a:rect b="b" l="l" r="r" t="t"/>
                <a:pathLst>
                  <a:path extrusionOk="0" h="52221" w="155991">
                    <a:moveTo>
                      <a:pt x="153074" y="25972"/>
                    </a:moveTo>
                    <a:cubicBezTo>
                      <a:pt x="141277" y="34354"/>
                      <a:pt x="122535" y="43784"/>
                      <a:pt x="93519" y="49023"/>
                    </a:cubicBezTo>
                    <a:cubicBezTo>
                      <a:pt x="91616" y="49404"/>
                      <a:pt x="89618" y="49785"/>
                      <a:pt x="87620" y="50071"/>
                    </a:cubicBezTo>
                    <a:cubicBezTo>
                      <a:pt x="86193" y="50261"/>
                      <a:pt x="84671" y="50547"/>
                      <a:pt x="83244" y="50642"/>
                    </a:cubicBezTo>
                    <a:cubicBezTo>
                      <a:pt x="54037" y="54357"/>
                      <a:pt x="33298" y="50928"/>
                      <a:pt x="19503" y="46451"/>
                    </a:cubicBezTo>
                    <a:cubicBezTo>
                      <a:pt x="5708" y="41593"/>
                      <a:pt x="0" y="35402"/>
                      <a:pt x="0" y="35402"/>
                    </a:cubicBezTo>
                    <a:cubicBezTo>
                      <a:pt x="0" y="35402"/>
                      <a:pt x="1142" y="34831"/>
                      <a:pt x="3044" y="33783"/>
                    </a:cubicBezTo>
                    <a:cubicBezTo>
                      <a:pt x="10084" y="30068"/>
                      <a:pt x="27970" y="20638"/>
                      <a:pt x="41860" y="13590"/>
                    </a:cubicBezTo>
                    <a:cubicBezTo>
                      <a:pt x="56511" y="5875"/>
                      <a:pt x="74967" y="3112"/>
                      <a:pt x="80390" y="2350"/>
                    </a:cubicBezTo>
                    <a:cubicBezTo>
                      <a:pt x="81437" y="2160"/>
                      <a:pt x="81912" y="2160"/>
                      <a:pt x="81912" y="2160"/>
                    </a:cubicBezTo>
                    <a:cubicBezTo>
                      <a:pt x="87335" y="1207"/>
                      <a:pt x="105696" y="-1650"/>
                      <a:pt x="122060" y="1303"/>
                    </a:cubicBezTo>
                    <a:cubicBezTo>
                      <a:pt x="137377" y="3874"/>
                      <a:pt x="164871" y="17305"/>
                      <a:pt x="153169" y="26068"/>
                    </a:cubicBez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34"/>
              <p:cNvSpPr/>
              <p:nvPr/>
            </p:nvSpPr>
            <p:spPr>
              <a:xfrm>
                <a:off x="5781194" y="2840735"/>
                <a:ext cx="119015" cy="25908"/>
              </a:xfrm>
              <a:custGeom>
                <a:rect b="b" l="l" r="r" t="t"/>
                <a:pathLst>
                  <a:path extrusionOk="0" h="25908" w="119015">
                    <a:moveTo>
                      <a:pt x="118920" y="0"/>
                    </a:moveTo>
                    <a:cubicBezTo>
                      <a:pt x="118920" y="0"/>
                      <a:pt x="94565" y="25908"/>
                      <a:pt x="59460" y="25908"/>
                    </a:cubicBezTo>
                    <a:cubicBezTo>
                      <a:pt x="24355" y="25908"/>
                      <a:pt x="0" y="0"/>
                      <a:pt x="0" y="0"/>
                    </a:cubicBezTo>
                    <a:lnTo>
                      <a:pt x="119015"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46" name="Google Shape;1246;p34"/>
              <p:cNvGrpSpPr/>
              <p:nvPr/>
            </p:nvGrpSpPr>
            <p:grpSpPr>
              <a:xfrm>
                <a:off x="5524897" y="2311271"/>
                <a:ext cx="631323" cy="160841"/>
                <a:chOff x="5524897" y="2311271"/>
                <a:chExt cx="631323" cy="160841"/>
              </a:xfrm>
            </p:grpSpPr>
            <p:sp>
              <p:nvSpPr>
                <p:cNvPr id="1247" name="Google Shape;1247;p34"/>
                <p:cNvSpPr/>
                <p:nvPr/>
              </p:nvSpPr>
              <p:spPr>
                <a:xfrm>
                  <a:off x="5944733" y="2420493"/>
                  <a:ext cx="177429" cy="48073"/>
                </a:xfrm>
                <a:custGeom>
                  <a:rect b="b" l="l" r="r" t="t"/>
                  <a:pathLst>
                    <a:path extrusionOk="0" h="48073" w="177429">
                      <a:moveTo>
                        <a:pt x="177429" y="0"/>
                      </a:moveTo>
                      <a:cubicBezTo>
                        <a:pt x="177429" y="60769"/>
                        <a:pt x="37674" y="67342"/>
                        <a:pt x="0" y="0"/>
                      </a:cubicBezTo>
                      <a:cubicBezTo>
                        <a:pt x="15507" y="7525"/>
                        <a:pt x="29017" y="15526"/>
                        <a:pt x="43763" y="19621"/>
                      </a:cubicBezTo>
                      <a:cubicBezTo>
                        <a:pt x="89048" y="34671"/>
                        <a:pt x="134903" y="18859"/>
                        <a:pt x="177429" y="0"/>
                      </a:cubicBezTo>
                      <a:lnTo>
                        <a:pt x="177429"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34"/>
                <p:cNvSpPr/>
                <p:nvPr/>
              </p:nvSpPr>
              <p:spPr>
                <a:xfrm>
                  <a:off x="5524897" y="2311271"/>
                  <a:ext cx="217576" cy="81694"/>
                </a:xfrm>
                <a:custGeom>
                  <a:rect b="b" l="l" r="r" t="t"/>
                  <a:pathLst>
                    <a:path extrusionOk="0" h="81694" w="217576">
                      <a:moveTo>
                        <a:pt x="0" y="78551"/>
                      </a:moveTo>
                      <a:cubicBezTo>
                        <a:pt x="22357" y="50167"/>
                        <a:pt x="57272" y="27116"/>
                        <a:pt x="96849" y="13686"/>
                      </a:cubicBezTo>
                      <a:cubicBezTo>
                        <a:pt x="117017" y="6733"/>
                        <a:pt x="138804" y="-2316"/>
                        <a:pt x="160970" y="542"/>
                      </a:cubicBezTo>
                      <a:cubicBezTo>
                        <a:pt x="183803" y="3209"/>
                        <a:pt x="204638" y="11019"/>
                        <a:pt x="217576" y="26831"/>
                      </a:cubicBezTo>
                      <a:lnTo>
                        <a:pt x="215769" y="31498"/>
                      </a:lnTo>
                      <a:cubicBezTo>
                        <a:pt x="195410" y="39975"/>
                        <a:pt x="178571" y="44738"/>
                        <a:pt x="158782" y="48833"/>
                      </a:cubicBezTo>
                      <a:cubicBezTo>
                        <a:pt x="141943" y="52739"/>
                        <a:pt x="125199" y="48548"/>
                        <a:pt x="108170" y="50548"/>
                      </a:cubicBezTo>
                      <a:cubicBezTo>
                        <a:pt x="91045" y="52548"/>
                        <a:pt x="73540" y="56072"/>
                        <a:pt x="56035" y="61216"/>
                      </a:cubicBezTo>
                      <a:cubicBezTo>
                        <a:pt x="38435" y="66264"/>
                        <a:pt x="21310" y="73217"/>
                        <a:pt x="4281" y="81695"/>
                      </a:cubicBezTo>
                      <a:lnTo>
                        <a:pt x="0" y="78456"/>
                      </a:lnTo>
                      <a:lnTo>
                        <a:pt x="0" y="784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34"/>
                <p:cNvSpPr/>
                <p:nvPr/>
              </p:nvSpPr>
              <p:spPr>
                <a:xfrm>
                  <a:off x="5558956" y="2420493"/>
                  <a:ext cx="177428" cy="51619"/>
                </a:xfrm>
                <a:custGeom>
                  <a:rect b="b" l="l" r="r" t="t"/>
                  <a:pathLst>
                    <a:path extrusionOk="0" h="51619" w="177428">
                      <a:moveTo>
                        <a:pt x="0" y="0"/>
                      </a:moveTo>
                      <a:cubicBezTo>
                        <a:pt x="0" y="70294"/>
                        <a:pt x="139755" y="67342"/>
                        <a:pt x="177429" y="0"/>
                      </a:cubicBezTo>
                      <a:cubicBezTo>
                        <a:pt x="161922" y="7525"/>
                        <a:pt x="148412" y="15526"/>
                        <a:pt x="133666" y="19621"/>
                      </a:cubicBezTo>
                      <a:cubicBezTo>
                        <a:pt x="88381" y="34671"/>
                        <a:pt x="42526" y="18859"/>
                        <a:pt x="0"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34"/>
                <p:cNvSpPr/>
                <p:nvPr/>
              </p:nvSpPr>
              <p:spPr>
                <a:xfrm>
                  <a:off x="5938644" y="2311271"/>
                  <a:ext cx="217576" cy="81694"/>
                </a:xfrm>
                <a:custGeom>
                  <a:rect b="b" l="l" r="r" t="t"/>
                  <a:pathLst>
                    <a:path extrusionOk="0" h="81694" w="217576">
                      <a:moveTo>
                        <a:pt x="217577" y="78551"/>
                      </a:moveTo>
                      <a:cubicBezTo>
                        <a:pt x="195219" y="50167"/>
                        <a:pt x="160304" y="27116"/>
                        <a:pt x="120728" y="13686"/>
                      </a:cubicBezTo>
                      <a:cubicBezTo>
                        <a:pt x="100559" y="6733"/>
                        <a:pt x="78773" y="-2316"/>
                        <a:pt x="56606" y="542"/>
                      </a:cubicBezTo>
                      <a:cubicBezTo>
                        <a:pt x="33773" y="3209"/>
                        <a:pt x="12939" y="11019"/>
                        <a:pt x="0" y="26831"/>
                      </a:cubicBezTo>
                      <a:lnTo>
                        <a:pt x="1808" y="31498"/>
                      </a:lnTo>
                      <a:cubicBezTo>
                        <a:pt x="22167" y="39975"/>
                        <a:pt x="39006" y="44738"/>
                        <a:pt x="58794" y="48833"/>
                      </a:cubicBezTo>
                      <a:cubicBezTo>
                        <a:pt x="75633" y="52739"/>
                        <a:pt x="92377" y="48548"/>
                        <a:pt x="109407" y="50548"/>
                      </a:cubicBezTo>
                      <a:cubicBezTo>
                        <a:pt x="126531" y="52548"/>
                        <a:pt x="144036" y="56072"/>
                        <a:pt x="161541" y="61216"/>
                      </a:cubicBezTo>
                      <a:cubicBezTo>
                        <a:pt x="179141" y="66264"/>
                        <a:pt x="196266" y="73217"/>
                        <a:pt x="213295" y="81695"/>
                      </a:cubicBezTo>
                      <a:lnTo>
                        <a:pt x="217577" y="78456"/>
                      </a:lnTo>
                      <a:lnTo>
                        <a:pt x="217577" y="784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51" name="Google Shape;1251;p34"/>
              <p:cNvSpPr/>
              <p:nvPr/>
            </p:nvSpPr>
            <p:spPr>
              <a:xfrm>
                <a:off x="5866040" y="2402871"/>
                <a:ext cx="65278" cy="267747"/>
              </a:xfrm>
              <a:custGeom>
                <a:rect b="b" l="l" r="r" t="t"/>
                <a:pathLst>
                  <a:path extrusionOk="0" h="267747" w="65278">
                    <a:moveTo>
                      <a:pt x="19423" y="0"/>
                    </a:moveTo>
                    <a:cubicBezTo>
                      <a:pt x="11146" y="92488"/>
                      <a:pt x="26843" y="183356"/>
                      <a:pt x="65278" y="267748"/>
                    </a:cubicBezTo>
                    <a:cubicBezTo>
                      <a:pt x="395" y="198406"/>
                      <a:pt x="-18537" y="86963"/>
                      <a:pt x="19423" y="0"/>
                    </a:cubicBezTo>
                    <a:lnTo>
                      <a:pt x="19423"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34"/>
              <p:cNvSpPr/>
              <p:nvPr/>
            </p:nvSpPr>
            <p:spPr>
              <a:xfrm>
                <a:off x="5723922" y="2755690"/>
                <a:ext cx="221952" cy="60566"/>
              </a:xfrm>
              <a:custGeom>
                <a:rect b="b" l="l" r="r" t="t"/>
                <a:pathLst>
                  <a:path extrusionOk="0" h="60566" w="221952">
                    <a:moveTo>
                      <a:pt x="0" y="56852"/>
                    </a:moveTo>
                    <a:cubicBezTo>
                      <a:pt x="40052" y="-3822"/>
                      <a:pt x="137282" y="-15633"/>
                      <a:pt x="197598" y="19990"/>
                    </a:cubicBezTo>
                    <a:cubicBezTo>
                      <a:pt x="206826" y="26562"/>
                      <a:pt x="217862" y="34087"/>
                      <a:pt x="221953" y="46660"/>
                    </a:cubicBezTo>
                    <a:lnTo>
                      <a:pt x="219289" y="49899"/>
                    </a:lnTo>
                    <a:cubicBezTo>
                      <a:pt x="203877" y="41040"/>
                      <a:pt x="183993" y="41040"/>
                      <a:pt x="166393" y="40088"/>
                    </a:cubicBezTo>
                    <a:cubicBezTo>
                      <a:pt x="129385" y="39707"/>
                      <a:pt x="92187" y="43041"/>
                      <a:pt x="55560" y="48279"/>
                    </a:cubicBezTo>
                    <a:cubicBezTo>
                      <a:pt x="37484" y="51327"/>
                      <a:pt x="18837" y="54090"/>
                      <a:pt x="1808" y="60567"/>
                    </a:cubicBezTo>
                    <a:lnTo>
                      <a:pt x="0" y="56852"/>
                    </a:lnTo>
                    <a:lnTo>
                      <a:pt x="0" y="56852"/>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3" name="Google Shape;1253;p34"/>
            <p:cNvGrpSpPr/>
            <p:nvPr/>
          </p:nvGrpSpPr>
          <p:grpSpPr>
            <a:xfrm>
              <a:off x="735678" y="2583897"/>
              <a:ext cx="1043923" cy="1162843"/>
              <a:chOff x="4790944" y="1752601"/>
              <a:chExt cx="1734380" cy="1931954"/>
            </a:xfrm>
          </p:grpSpPr>
          <p:sp>
            <p:nvSpPr>
              <p:cNvPr id="1254" name="Google Shape;1254;p34"/>
              <p:cNvSpPr/>
              <p:nvPr/>
            </p:nvSpPr>
            <p:spPr>
              <a:xfrm>
                <a:off x="4811435" y="1752601"/>
                <a:ext cx="1696078" cy="1518092"/>
              </a:xfrm>
              <a:custGeom>
                <a:rect b="b" l="l" r="r" t="t"/>
                <a:pathLst>
                  <a:path extrusionOk="0" h="1518092" w="1696078">
                    <a:moveTo>
                      <a:pt x="1659211" y="1388553"/>
                    </a:moveTo>
                    <a:cubicBezTo>
                      <a:pt x="1604412" y="1366360"/>
                      <a:pt x="1545618" y="1351596"/>
                      <a:pt x="1488061" y="1337594"/>
                    </a:cubicBezTo>
                    <a:cubicBezTo>
                      <a:pt x="1399584" y="1315972"/>
                      <a:pt x="1310917" y="1294732"/>
                      <a:pt x="1222250" y="1273586"/>
                    </a:cubicBezTo>
                    <a:cubicBezTo>
                      <a:pt x="1218635" y="1246345"/>
                      <a:pt x="1215876" y="1222342"/>
                      <a:pt x="1214069" y="1206149"/>
                    </a:cubicBezTo>
                    <a:cubicBezTo>
                      <a:pt x="1279998" y="1146618"/>
                      <a:pt x="1333560" y="1068703"/>
                      <a:pt x="1354870" y="1018030"/>
                    </a:cubicBezTo>
                    <a:cubicBezTo>
                      <a:pt x="1383126" y="950974"/>
                      <a:pt x="1375515" y="727518"/>
                      <a:pt x="1370282" y="623981"/>
                    </a:cubicBezTo>
                    <a:cubicBezTo>
                      <a:pt x="1362862" y="612551"/>
                      <a:pt x="1353729" y="602074"/>
                      <a:pt x="1343168" y="593406"/>
                    </a:cubicBezTo>
                    <a:cubicBezTo>
                      <a:pt x="1308539" y="564640"/>
                      <a:pt x="1262398" y="554353"/>
                      <a:pt x="1222346" y="533494"/>
                    </a:cubicBezTo>
                    <a:cubicBezTo>
                      <a:pt x="1191807" y="517587"/>
                      <a:pt x="1164598" y="495108"/>
                      <a:pt x="1143002" y="468247"/>
                    </a:cubicBezTo>
                    <a:cubicBezTo>
                      <a:pt x="1117220" y="436053"/>
                      <a:pt x="1099810" y="397667"/>
                      <a:pt x="1072030" y="367282"/>
                    </a:cubicBezTo>
                    <a:cubicBezTo>
                      <a:pt x="1022655" y="313085"/>
                      <a:pt x="941503" y="290797"/>
                      <a:pt x="871483" y="311085"/>
                    </a:cubicBezTo>
                    <a:cubicBezTo>
                      <a:pt x="859972" y="294607"/>
                      <a:pt x="847319" y="278986"/>
                      <a:pt x="833809" y="264222"/>
                    </a:cubicBezTo>
                    <a:cubicBezTo>
                      <a:pt x="809359" y="237361"/>
                      <a:pt x="781104" y="213168"/>
                      <a:pt x="747711" y="199166"/>
                    </a:cubicBezTo>
                    <a:cubicBezTo>
                      <a:pt x="788144" y="242791"/>
                      <a:pt x="821727" y="292511"/>
                      <a:pt x="847033" y="346232"/>
                    </a:cubicBezTo>
                    <a:cubicBezTo>
                      <a:pt x="848460" y="368711"/>
                      <a:pt x="840849" y="391571"/>
                      <a:pt x="829052" y="411002"/>
                    </a:cubicBezTo>
                    <a:cubicBezTo>
                      <a:pt x="815067" y="434148"/>
                      <a:pt x="795279" y="453198"/>
                      <a:pt x="775776" y="472057"/>
                    </a:cubicBezTo>
                    <a:cubicBezTo>
                      <a:pt x="761125" y="486154"/>
                      <a:pt x="746474" y="500347"/>
                      <a:pt x="731728" y="514634"/>
                    </a:cubicBezTo>
                    <a:cubicBezTo>
                      <a:pt x="706517" y="539018"/>
                      <a:pt x="680830" y="563783"/>
                      <a:pt x="662564" y="593692"/>
                    </a:cubicBezTo>
                    <a:cubicBezTo>
                      <a:pt x="647533" y="618171"/>
                      <a:pt x="637448" y="647032"/>
                      <a:pt x="638399" y="675607"/>
                    </a:cubicBezTo>
                    <a:cubicBezTo>
                      <a:pt x="621655" y="666367"/>
                      <a:pt x="599298" y="667606"/>
                      <a:pt x="582079" y="677035"/>
                    </a:cubicBezTo>
                    <a:cubicBezTo>
                      <a:pt x="561244" y="688370"/>
                      <a:pt x="547164" y="709325"/>
                      <a:pt x="538316" y="731423"/>
                    </a:cubicBezTo>
                    <a:cubicBezTo>
                      <a:pt x="519479" y="778286"/>
                      <a:pt x="521762" y="833150"/>
                      <a:pt x="544405" y="878203"/>
                    </a:cubicBezTo>
                    <a:cubicBezTo>
                      <a:pt x="559151" y="907540"/>
                      <a:pt x="582269" y="932686"/>
                      <a:pt x="610810" y="948593"/>
                    </a:cubicBezTo>
                    <a:cubicBezTo>
                      <a:pt x="639446" y="964500"/>
                      <a:pt x="673600" y="970786"/>
                      <a:pt x="705851" y="964690"/>
                    </a:cubicBezTo>
                    <a:cubicBezTo>
                      <a:pt x="705851" y="964690"/>
                      <a:pt x="703092" y="1133188"/>
                      <a:pt x="692817" y="1269681"/>
                    </a:cubicBezTo>
                    <a:lnTo>
                      <a:pt x="690819" y="1269681"/>
                    </a:lnTo>
                    <a:cubicBezTo>
                      <a:pt x="690819" y="1269681"/>
                      <a:pt x="497122" y="1325878"/>
                      <a:pt x="413783" y="1337499"/>
                    </a:cubicBezTo>
                    <a:cubicBezTo>
                      <a:pt x="355084" y="1345786"/>
                      <a:pt x="176608" y="1405031"/>
                      <a:pt x="61684" y="1518093"/>
                    </a:cubicBezTo>
                    <a:lnTo>
                      <a:pt x="55119" y="1511521"/>
                    </a:lnTo>
                    <a:cubicBezTo>
                      <a:pt x="11737" y="1480945"/>
                      <a:pt x="-5197" y="1422367"/>
                      <a:pt x="1367" y="1369693"/>
                    </a:cubicBezTo>
                    <a:cubicBezTo>
                      <a:pt x="7932" y="1317020"/>
                      <a:pt x="34094" y="1268919"/>
                      <a:pt x="62540" y="1223961"/>
                    </a:cubicBezTo>
                    <a:cubicBezTo>
                      <a:pt x="90891" y="1179098"/>
                      <a:pt x="122190" y="1135474"/>
                      <a:pt x="141027" y="1085753"/>
                    </a:cubicBezTo>
                    <a:cubicBezTo>
                      <a:pt x="159484" y="1037176"/>
                      <a:pt x="165097" y="984693"/>
                      <a:pt x="167380" y="932782"/>
                    </a:cubicBezTo>
                    <a:cubicBezTo>
                      <a:pt x="169283" y="889062"/>
                      <a:pt x="169093" y="844390"/>
                      <a:pt x="183363" y="803051"/>
                    </a:cubicBezTo>
                    <a:cubicBezTo>
                      <a:pt x="209240" y="728851"/>
                      <a:pt x="276787" y="678940"/>
                      <a:pt x="328160" y="619409"/>
                    </a:cubicBezTo>
                    <a:cubicBezTo>
                      <a:pt x="366690" y="574737"/>
                      <a:pt x="397039" y="523016"/>
                      <a:pt x="417208" y="467581"/>
                    </a:cubicBezTo>
                    <a:cubicBezTo>
                      <a:pt x="442799" y="396905"/>
                      <a:pt x="451932" y="320705"/>
                      <a:pt x="481234" y="251554"/>
                    </a:cubicBezTo>
                    <a:cubicBezTo>
                      <a:pt x="509490" y="184783"/>
                      <a:pt x="563908" y="121918"/>
                      <a:pt x="634784" y="111727"/>
                    </a:cubicBezTo>
                    <a:cubicBezTo>
                      <a:pt x="651338" y="75722"/>
                      <a:pt x="688346" y="53910"/>
                      <a:pt x="724973" y="38670"/>
                    </a:cubicBezTo>
                    <a:cubicBezTo>
                      <a:pt x="825057" y="-2573"/>
                      <a:pt x="938459" y="-11241"/>
                      <a:pt x="1043775" y="14667"/>
                    </a:cubicBezTo>
                    <a:cubicBezTo>
                      <a:pt x="1116364" y="32574"/>
                      <a:pt x="1187335" y="68388"/>
                      <a:pt x="1232620" y="128014"/>
                    </a:cubicBezTo>
                    <a:cubicBezTo>
                      <a:pt x="1271436" y="179068"/>
                      <a:pt x="1289607" y="244505"/>
                      <a:pt x="1334035" y="290701"/>
                    </a:cubicBezTo>
                    <a:cubicBezTo>
                      <a:pt x="1374278" y="332611"/>
                      <a:pt x="1432596" y="354614"/>
                      <a:pt x="1469795" y="399382"/>
                    </a:cubicBezTo>
                    <a:cubicBezTo>
                      <a:pt x="1517173" y="456436"/>
                      <a:pt x="1520312" y="537970"/>
                      <a:pt x="1511464" y="611599"/>
                    </a:cubicBezTo>
                    <a:cubicBezTo>
                      <a:pt x="1502617" y="685227"/>
                      <a:pt x="1484160" y="759522"/>
                      <a:pt x="1496813" y="832674"/>
                    </a:cubicBezTo>
                    <a:cubicBezTo>
                      <a:pt x="1508515" y="900397"/>
                      <a:pt x="1545904" y="960499"/>
                      <a:pt x="1584434" y="1017459"/>
                    </a:cubicBezTo>
                    <a:cubicBezTo>
                      <a:pt x="1622869" y="1074323"/>
                      <a:pt x="1663777" y="1131187"/>
                      <a:pt x="1684137" y="1196815"/>
                    </a:cubicBezTo>
                    <a:cubicBezTo>
                      <a:pt x="1704115" y="1260918"/>
                      <a:pt x="1701071" y="1336451"/>
                      <a:pt x="1659306" y="13886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34"/>
              <p:cNvSpPr/>
              <p:nvPr/>
            </p:nvSpPr>
            <p:spPr>
              <a:xfrm>
                <a:off x="4964157" y="2717482"/>
                <a:ext cx="659760" cy="967073"/>
              </a:xfrm>
              <a:custGeom>
                <a:rect b="b" l="l" r="r" t="t"/>
                <a:pathLst>
                  <a:path extrusionOk="0" h="967073" w="659760">
                    <a:moveTo>
                      <a:pt x="613826" y="966883"/>
                    </a:moveTo>
                    <a:cubicBezTo>
                      <a:pt x="589471" y="904399"/>
                      <a:pt x="564736" y="841058"/>
                      <a:pt x="524683" y="787241"/>
                    </a:cubicBezTo>
                    <a:cubicBezTo>
                      <a:pt x="484726" y="733425"/>
                      <a:pt x="426883" y="689419"/>
                      <a:pt x="360288" y="681133"/>
                    </a:cubicBezTo>
                    <a:cubicBezTo>
                      <a:pt x="301874" y="673798"/>
                      <a:pt x="242604" y="694372"/>
                      <a:pt x="184286" y="686086"/>
                    </a:cubicBezTo>
                    <a:cubicBezTo>
                      <a:pt x="111316" y="675704"/>
                      <a:pt x="49573" y="619411"/>
                      <a:pt x="21318" y="551212"/>
                    </a:cubicBezTo>
                    <a:cubicBezTo>
                      <a:pt x="-6938" y="483013"/>
                      <a:pt x="-4940" y="405098"/>
                      <a:pt x="14658" y="333946"/>
                    </a:cubicBezTo>
                    <a:cubicBezTo>
                      <a:pt x="15324" y="331565"/>
                      <a:pt x="15990" y="329089"/>
                      <a:pt x="17512" y="327184"/>
                    </a:cubicBezTo>
                    <a:cubicBezTo>
                      <a:pt x="21318" y="322612"/>
                      <a:pt x="28263" y="322517"/>
                      <a:pt x="34256" y="322802"/>
                    </a:cubicBezTo>
                    <a:cubicBezTo>
                      <a:pt x="99329" y="326612"/>
                      <a:pt x="165259" y="324993"/>
                      <a:pt x="228810" y="310134"/>
                    </a:cubicBezTo>
                    <a:cubicBezTo>
                      <a:pt x="292170" y="295275"/>
                      <a:pt x="353438" y="266319"/>
                      <a:pt x="399960" y="220694"/>
                    </a:cubicBezTo>
                    <a:cubicBezTo>
                      <a:pt x="419463" y="201740"/>
                      <a:pt x="436016" y="180022"/>
                      <a:pt x="452094" y="158115"/>
                    </a:cubicBezTo>
                    <a:cubicBezTo>
                      <a:pt x="485297" y="112586"/>
                      <a:pt x="524778" y="48863"/>
                      <a:pt x="553129" y="0"/>
                    </a:cubicBezTo>
                    <a:cubicBezTo>
                      <a:pt x="616109" y="52006"/>
                      <a:pt x="655591" y="142494"/>
                      <a:pt x="642176" y="223171"/>
                    </a:cubicBezTo>
                    <a:cubicBezTo>
                      <a:pt x="628762" y="303562"/>
                      <a:pt x="574249" y="374428"/>
                      <a:pt x="571300" y="455867"/>
                    </a:cubicBezTo>
                    <a:cubicBezTo>
                      <a:pt x="568256" y="542258"/>
                      <a:pt x="623625" y="618839"/>
                      <a:pt x="647124" y="702088"/>
                    </a:cubicBezTo>
                    <a:cubicBezTo>
                      <a:pt x="672049" y="790099"/>
                      <a:pt x="659682" y="888016"/>
                      <a:pt x="613731" y="96707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34"/>
              <p:cNvSpPr/>
              <p:nvPr/>
            </p:nvSpPr>
            <p:spPr>
              <a:xfrm>
                <a:off x="4790944" y="1865743"/>
                <a:ext cx="666406" cy="1376280"/>
              </a:xfrm>
              <a:custGeom>
                <a:rect b="b" l="l" r="r" t="t"/>
                <a:pathLst>
                  <a:path extrusionOk="0" h="1376280" w="666406">
                    <a:moveTo>
                      <a:pt x="666406" y="2966"/>
                    </a:moveTo>
                    <a:cubicBezTo>
                      <a:pt x="595530" y="-10750"/>
                      <a:pt x="527032" y="32589"/>
                      <a:pt x="486504" y="88120"/>
                    </a:cubicBezTo>
                    <a:cubicBezTo>
                      <a:pt x="423048" y="174893"/>
                      <a:pt x="419623" y="286335"/>
                      <a:pt x="392033" y="387014"/>
                    </a:cubicBezTo>
                    <a:cubicBezTo>
                      <a:pt x="367393" y="500648"/>
                      <a:pt x="254657" y="544082"/>
                      <a:pt x="184256" y="620472"/>
                    </a:cubicBezTo>
                    <a:cubicBezTo>
                      <a:pt x="134024" y="672764"/>
                      <a:pt x="131550" y="746964"/>
                      <a:pt x="136973" y="815639"/>
                    </a:cubicBezTo>
                    <a:cubicBezTo>
                      <a:pt x="142872" y="885934"/>
                      <a:pt x="137829" y="959562"/>
                      <a:pt x="107671" y="1024618"/>
                    </a:cubicBezTo>
                    <a:cubicBezTo>
                      <a:pt x="78940" y="1089864"/>
                      <a:pt x="30135" y="1143776"/>
                      <a:pt x="11489" y="1211784"/>
                    </a:cubicBezTo>
                    <a:cubicBezTo>
                      <a:pt x="-10773" y="1276650"/>
                      <a:pt x="17102" y="1366946"/>
                      <a:pt x="93020" y="1376281"/>
                    </a:cubicBezTo>
                    <a:cubicBezTo>
                      <a:pt x="57154" y="1373709"/>
                      <a:pt x="27091" y="1346849"/>
                      <a:pt x="12250" y="1315035"/>
                    </a:cubicBezTo>
                    <a:cubicBezTo>
                      <a:pt x="-18860" y="1247503"/>
                      <a:pt x="15009" y="1172541"/>
                      <a:pt x="50114" y="1113772"/>
                    </a:cubicBezTo>
                    <a:cubicBezTo>
                      <a:pt x="87122" y="1054336"/>
                      <a:pt x="119944" y="991471"/>
                      <a:pt x="127079" y="920891"/>
                    </a:cubicBezTo>
                    <a:cubicBezTo>
                      <a:pt x="139352" y="817544"/>
                      <a:pt x="95018" y="698958"/>
                      <a:pt x="176360" y="613614"/>
                    </a:cubicBezTo>
                    <a:cubicBezTo>
                      <a:pt x="235915" y="547034"/>
                      <a:pt x="323440" y="513030"/>
                      <a:pt x="364824" y="433115"/>
                    </a:cubicBezTo>
                    <a:cubicBezTo>
                      <a:pt x="401357" y="353105"/>
                      <a:pt x="403640" y="262046"/>
                      <a:pt x="433798" y="179465"/>
                    </a:cubicBezTo>
                    <a:cubicBezTo>
                      <a:pt x="463576" y="81548"/>
                      <a:pt x="555668" y="-18941"/>
                      <a:pt x="666216" y="3062"/>
                    </a:cubicBezTo>
                    <a:lnTo>
                      <a:pt x="666216" y="3062"/>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34"/>
              <p:cNvSpPr/>
              <p:nvPr/>
            </p:nvSpPr>
            <p:spPr>
              <a:xfrm>
                <a:off x="6061370" y="1965959"/>
                <a:ext cx="463954" cy="1138332"/>
              </a:xfrm>
              <a:custGeom>
                <a:rect b="b" l="l" r="r" t="t"/>
                <a:pathLst>
                  <a:path extrusionOk="0" h="1138332" w="463954">
                    <a:moveTo>
                      <a:pt x="0" y="0"/>
                    </a:moveTo>
                    <a:cubicBezTo>
                      <a:pt x="60031" y="99822"/>
                      <a:pt x="192365" y="114300"/>
                      <a:pt x="264669" y="201930"/>
                    </a:cubicBezTo>
                    <a:cubicBezTo>
                      <a:pt x="377310" y="345567"/>
                      <a:pt x="232037" y="538544"/>
                      <a:pt x="320894" y="689991"/>
                    </a:cubicBezTo>
                    <a:cubicBezTo>
                      <a:pt x="359329" y="763619"/>
                      <a:pt x="422310" y="825437"/>
                      <a:pt x="450755" y="905351"/>
                    </a:cubicBezTo>
                    <a:cubicBezTo>
                      <a:pt x="481199" y="984885"/>
                      <a:pt x="457510" y="1081564"/>
                      <a:pt x="394815" y="1138333"/>
                    </a:cubicBezTo>
                    <a:cubicBezTo>
                      <a:pt x="454751" y="1079278"/>
                      <a:pt x="475491" y="985647"/>
                      <a:pt x="444571" y="907637"/>
                    </a:cubicBezTo>
                    <a:cubicBezTo>
                      <a:pt x="414413" y="828580"/>
                      <a:pt x="351909" y="769334"/>
                      <a:pt x="312522" y="694468"/>
                    </a:cubicBezTo>
                    <a:cubicBezTo>
                      <a:pt x="220145" y="539591"/>
                      <a:pt x="366560" y="351663"/>
                      <a:pt x="258580" y="207074"/>
                    </a:cubicBezTo>
                    <a:cubicBezTo>
                      <a:pt x="188370" y="119825"/>
                      <a:pt x="55750" y="101822"/>
                      <a:pt x="95" y="95"/>
                    </a:cubicBezTo>
                    <a:lnTo>
                      <a:pt x="95" y="9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34"/>
              <p:cNvSpPr/>
              <p:nvPr/>
            </p:nvSpPr>
            <p:spPr>
              <a:xfrm>
                <a:off x="5681396" y="2048514"/>
                <a:ext cx="546557" cy="368264"/>
              </a:xfrm>
              <a:custGeom>
                <a:rect b="b" l="l" r="r" t="t"/>
                <a:pathLst>
                  <a:path extrusionOk="0" h="368264" w="546557">
                    <a:moveTo>
                      <a:pt x="0" y="409"/>
                    </a:moveTo>
                    <a:cubicBezTo>
                      <a:pt x="60031" y="-4925"/>
                      <a:pt x="109026" y="42890"/>
                      <a:pt x="140231" y="89182"/>
                    </a:cubicBezTo>
                    <a:cubicBezTo>
                      <a:pt x="171911" y="135949"/>
                      <a:pt x="195505" y="190623"/>
                      <a:pt x="241836" y="224627"/>
                    </a:cubicBezTo>
                    <a:cubicBezTo>
                      <a:pt x="311761" y="276348"/>
                      <a:pt x="405851" y="272252"/>
                      <a:pt x="481675" y="312162"/>
                    </a:cubicBezTo>
                    <a:cubicBezTo>
                      <a:pt x="507171" y="325592"/>
                      <a:pt x="531050" y="343880"/>
                      <a:pt x="546557" y="368264"/>
                    </a:cubicBezTo>
                    <a:cubicBezTo>
                      <a:pt x="529148" y="345309"/>
                      <a:pt x="505268" y="328450"/>
                      <a:pt x="479487" y="316734"/>
                    </a:cubicBezTo>
                    <a:cubicBezTo>
                      <a:pt x="401285" y="280063"/>
                      <a:pt x="307290" y="285492"/>
                      <a:pt x="235652" y="233009"/>
                    </a:cubicBezTo>
                    <a:cubicBezTo>
                      <a:pt x="146510" y="166906"/>
                      <a:pt x="130146" y="5552"/>
                      <a:pt x="95" y="504"/>
                    </a:cubicBezTo>
                    <a:lnTo>
                      <a:pt x="95" y="50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34"/>
              <p:cNvSpPr/>
              <p:nvPr/>
            </p:nvSpPr>
            <p:spPr>
              <a:xfrm>
                <a:off x="5531366" y="2756630"/>
                <a:ext cx="98383" cy="853725"/>
              </a:xfrm>
              <a:custGeom>
                <a:rect b="b" l="l" r="r" t="t"/>
                <a:pathLst>
                  <a:path extrusionOk="0" h="853725" w="98383">
                    <a:moveTo>
                      <a:pt x="0" y="0"/>
                    </a:moveTo>
                    <a:cubicBezTo>
                      <a:pt x="85242" y="77533"/>
                      <a:pt x="100749" y="204883"/>
                      <a:pt x="76680" y="312706"/>
                    </a:cubicBezTo>
                    <a:cubicBezTo>
                      <a:pt x="69545" y="349567"/>
                      <a:pt x="55940" y="384715"/>
                      <a:pt x="50517" y="420624"/>
                    </a:cubicBezTo>
                    <a:cubicBezTo>
                      <a:pt x="44619" y="456533"/>
                      <a:pt x="50517" y="493300"/>
                      <a:pt x="59936" y="528733"/>
                    </a:cubicBezTo>
                    <a:cubicBezTo>
                      <a:pt x="80295" y="599408"/>
                      <a:pt x="107599" y="672846"/>
                      <a:pt x="95326" y="747998"/>
                    </a:cubicBezTo>
                    <a:cubicBezTo>
                      <a:pt x="89904" y="785051"/>
                      <a:pt x="78487" y="821150"/>
                      <a:pt x="60411" y="853726"/>
                    </a:cubicBezTo>
                    <a:cubicBezTo>
                      <a:pt x="92472" y="786670"/>
                      <a:pt x="100559" y="709136"/>
                      <a:pt x="82293" y="637984"/>
                    </a:cubicBezTo>
                    <a:cubicBezTo>
                      <a:pt x="73350" y="602266"/>
                      <a:pt x="60697" y="567309"/>
                      <a:pt x="50708" y="531305"/>
                    </a:cubicBezTo>
                    <a:cubicBezTo>
                      <a:pt x="40813" y="495395"/>
                      <a:pt x="34249" y="457105"/>
                      <a:pt x="40147" y="419100"/>
                    </a:cubicBezTo>
                    <a:cubicBezTo>
                      <a:pt x="46236" y="381476"/>
                      <a:pt x="60126" y="346805"/>
                      <a:pt x="67356" y="310801"/>
                    </a:cubicBezTo>
                    <a:cubicBezTo>
                      <a:pt x="91616" y="204311"/>
                      <a:pt x="79629" y="80963"/>
                      <a:pt x="0"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34"/>
              <p:cNvSpPr/>
              <p:nvPr/>
            </p:nvSpPr>
            <p:spPr>
              <a:xfrm>
                <a:off x="4964791" y="3075717"/>
                <a:ext cx="570570" cy="458057"/>
              </a:xfrm>
              <a:custGeom>
                <a:rect b="b" l="l" r="r" t="t"/>
                <a:pathLst>
                  <a:path extrusionOk="0" h="458057" w="570570">
                    <a:moveTo>
                      <a:pt x="570476" y="458057"/>
                    </a:moveTo>
                    <a:cubicBezTo>
                      <a:pt x="557252" y="422815"/>
                      <a:pt x="527189" y="397002"/>
                      <a:pt x="493891" y="382238"/>
                    </a:cubicBezTo>
                    <a:cubicBezTo>
                      <a:pt x="388385" y="335756"/>
                      <a:pt x="272509" y="392811"/>
                      <a:pt x="163007" y="367760"/>
                    </a:cubicBezTo>
                    <a:cubicBezTo>
                      <a:pt x="47322" y="343567"/>
                      <a:pt x="-20320" y="214313"/>
                      <a:pt x="5462" y="102870"/>
                    </a:cubicBezTo>
                    <a:cubicBezTo>
                      <a:pt x="12978" y="66104"/>
                      <a:pt x="27629" y="30861"/>
                      <a:pt x="48463" y="0"/>
                    </a:cubicBezTo>
                    <a:cubicBezTo>
                      <a:pt x="29626" y="32099"/>
                      <a:pt x="16212" y="67246"/>
                      <a:pt x="10504" y="103727"/>
                    </a:cubicBezTo>
                    <a:cubicBezTo>
                      <a:pt x="-10711" y="211264"/>
                      <a:pt x="54172" y="334804"/>
                      <a:pt x="165386" y="357568"/>
                    </a:cubicBezTo>
                    <a:cubicBezTo>
                      <a:pt x="237975" y="374333"/>
                      <a:pt x="312562" y="355092"/>
                      <a:pt x="386387" y="355568"/>
                    </a:cubicBezTo>
                    <a:cubicBezTo>
                      <a:pt x="458786" y="353949"/>
                      <a:pt x="546121" y="383000"/>
                      <a:pt x="570571" y="458057"/>
                    </a:cubicBezTo>
                    <a:lnTo>
                      <a:pt x="570571" y="458057"/>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34"/>
              <p:cNvSpPr/>
              <p:nvPr/>
            </p:nvSpPr>
            <p:spPr>
              <a:xfrm>
                <a:off x="4946212" y="1909381"/>
                <a:ext cx="517227" cy="1311116"/>
              </a:xfrm>
              <a:custGeom>
                <a:rect b="b" l="l" r="r" t="t"/>
                <a:pathLst>
                  <a:path extrusionOk="0" h="1311116" w="517227">
                    <a:moveTo>
                      <a:pt x="517227" y="0"/>
                    </a:moveTo>
                    <a:cubicBezTo>
                      <a:pt x="455389" y="13811"/>
                      <a:pt x="416478" y="71914"/>
                      <a:pt x="399353" y="129350"/>
                    </a:cubicBezTo>
                    <a:cubicBezTo>
                      <a:pt x="373667" y="217932"/>
                      <a:pt x="391267" y="315087"/>
                      <a:pt x="360347" y="403384"/>
                    </a:cubicBezTo>
                    <a:cubicBezTo>
                      <a:pt x="323625" y="525304"/>
                      <a:pt x="206607" y="595408"/>
                      <a:pt x="148289" y="703421"/>
                    </a:cubicBezTo>
                    <a:cubicBezTo>
                      <a:pt x="102243" y="787146"/>
                      <a:pt x="129262" y="882587"/>
                      <a:pt x="121175" y="974122"/>
                    </a:cubicBezTo>
                    <a:cubicBezTo>
                      <a:pt x="118226" y="1038701"/>
                      <a:pt x="81598" y="1091184"/>
                      <a:pt x="45066" y="1141190"/>
                    </a:cubicBezTo>
                    <a:cubicBezTo>
                      <a:pt x="10912" y="1188530"/>
                      <a:pt x="-17819" y="1257872"/>
                      <a:pt x="19665" y="1311116"/>
                    </a:cubicBezTo>
                    <a:cubicBezTo>
                      <a:pt x="-20197" y="1258538"/>
                      <a:pt x="7582" y="1187006"/>
                      <a:pt x="40785" y="1138333"/>
                    </a:cubicBezTo>
                    <a:cubicBezTo>
                      <a:pt x="75890" y="1088422"/>
                      <a:pt x="111376" y="1036606"/>
                      <a:pt x="113184" y="973455"/>
                    </a:cubicBezTo>
                    <a:cubicBezTo>
                      <a:pt x="119367" y="883349"/>
                      <a:pt x="93110" y="783336"/>
                      <a:pt x="139441" y="698849"/>
                    </a:cubicBezTo>
                    <a:cubicBezTo>
                      <a:pt x="196903" y="589407"/>
                      <a:pt x="314682" y="521398"/>
                      <a:pt x="351785" y="400431"/>
                    </a:cubicBezTo>
                    <a:cubicBezTo>
                      <a:pt x="382895" y="312611"/>
                      <a:pt x="367197" y="217170"/>
                      <a:pt x="394406" y="127826"/>
                    </a:cubicBezTo>
                    <a:cubicBezTo>
                      <a:pt x="413148" y="70199"/>
                      <a:pt x="454247" y="11621"/>
                      <a:pt x="517132" y="0"/>
                    </a:cubicBezTo>
                    <a:lnTo>
                      <a:pt x="517132"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34"/>
              <p:cNvSpPr/>
              <p:nvPr/>
            </p:nvSpPr>
            <p:spPr>
              <a:xfrm>
                <a:off x="5093248" y="1984724"/>
                <a:ext cx="453054" cy="1407128"/>
              </a:xfrm>
              <a:custGeom>
                <a:rect b="b" l="l" r="r" t="t"/>
                <a:pathLst>
                  <a:path extrusionOk="0" h="1407128" w="453054">
                    <a:moveTo>
                      <a:pt x="453054" y="0"/>
                    </a:moveTo>
                    <a:cubicBezTo>
                      <a:pt x="436215" y="6286"/>
                      <a:pt x="434122" y="26575"/>
                      <a:pt x="434027" y="42196"/>
                    </a:cubicBezTo>
                    <a:cubicBezTo>
                      <a:pt x="443065" y="182499"/>
                      <a:pt x="370096" y="249460"/>
                      <a:pt x="280668" y="341567"/>
                    </a:cubicBezTo>
                    <a:cubicBezTo>
                      <a:pt x="236429" y="390334"/>
                      <a:pt x="199041" y="445484"/>
                      <a:pt x="171261" y="505111"/>
                    </a:cubicBezTo>
                    <a:cubicBezTo>
                      <a:pt x="157561" y="534829"/>
                      <a:pt x="147001" y="566261"/>
                      <a:pt x="145384" y="598646"/>
                    </a:cubicBezTo>
                    <a:cubicBezTo>
                      <a:pt x="143671" y="630936"/>
                      <a:pt x="152234" y="663035"/>
                      <a:pt x="158322" y="695801"/>
                    </a:cubicBezTo>
                    <a:cubicBezTo>
                      <a:pt x="170880" y="761905"/>
                      <a:pt x="164601" y="831342"/>
                      <a:pt x="141103" y="894207"/>
                    </a:cubicBezTo>
                    <a:cubicBezTo>
                      <a:pt x="119792" y="958215"/>
                      <a:pt x="70892" y="1007364"/>
                      <a:pt x="37690" y="1064228"/>
                    </a:cubicBezTo>
                    <a:cubicBezTo>
                      <a:pt x="5914" y="1121283"/>
                      <a:pt x="-2268" y="1191196"/>
                      <a:pt x="15333" y="1254443"/>
                    </a:cubicBezTo>
                    <a:cubicBezTo>
                      <a:pt x="32647" y="1317784"/>
                      <a:pt x="75839" y="1373981"/>
                      <a:pt x="133302" y="1407128"/>
                    </a:cubicBezTo>
                    <a:cubicBezTo>
                      <a:pt x="74983" y="1375505"/>
                      <a:pt x="29698" y="1320070"/>
                      <a:pt x="10386" y="1255871"/>
                    </a:cubicBezTo>
                    <a:cubicBezTo>
                      <a:pt x="-8642" y="1191578"/>
                      <a:pt x="-1316" y="1119759"/>
                      <a:pt x="30650" y="1060418"/>
                    </a:cubicBezTo>
                    <a:cubicBezTo>
                      <a:pt x="62996" y="1002411"/>
                      <a:pt x="111135" y="954786"/>
                      <a:pt x="132160" y="890969"/>
                    </a:cubicBezTo>
                    <a:cubicBezTo>
                      <a:pt x="154707" y="829532"/>
                      <a:pt x="160511" y="762000"/>
                      <a:pt x="147953" y="697706"/>
                    </a:cubicBezTo>
                    <a:cubicBezTo>
                      <a:pt x="142149" y="665512"/>
                      <a:pt x="133397" y="632460"/>
                      <a:pt x="135299" y="598075"/>
                    </a:cubicBezTo>
                    <a:cubicBezTo>
                      <a:pt x="137202" y="563880"/>
                      <a:pt x="148428" y="531400"/>
                      <a:pt x="162508" y="501110"/>
                    </a:cubicBezTo>
                    <a:cubicBezTo>
                      <a:pt x="191144" y="440722"/>
                      <a:pt x="228913" y="384715"/>
                      <a:pt x="274674" y="336137"/>
                    </a:cubicBezTo>
                    <a:cubicBezTo>
                      <a:pt x="364102" y="246698"/>
                      <a:pt x="438308" y="179927"/>
                      <a:pt x="432600" y="42196"/>
                    </a:cubicBezTo>
                    <a:cubicBezTo>
                      <a:pt x="433171" y="26479"/>
                      <a:pt x="435835" y="5905"/>
                      <a:pt x="452959" y="0"/>
                    </a:cubicBezTo>
                    <a:lnTo>
                      <a:pt x="452959"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34"/>
              <p:cNvSpPr/>
              <p:nvPr/>
            </p:nvSpPr>
            <p:spPr>
              <a:xfrm>
                <a:off x="5297012" y="2704337"/>
                <a:ext cx="287332" cy="939736"/>
              </a:xfrm>
              <a:custGeom>
                <a:rect b="b" l="l" r="r" t="t"/>
                <a:pathLst>
                  <a:path extrusionOk="0" h="939736" w="287332">
                    <a:moveTo>
                      <a:pt x="94219" y="0"/>
                    </a:moveTo>
                    <a:cubicBezTo>
                      <a:pt x="147495" y="82868"/>
                      <a:pt x="72718" y="171641"/>
                      <a:pt x="34188" y="242983"/>
                    </a:cubicBezTo>
                    <a:cubicBezTo>
                      <a:pt x="-8909" y="319278"/>
                      <a:pt x="5742" y="420243"/>
                      <a:pt x="70149" y="480060"/>
                    </a:cubicBezTo>
                    <a:cubicBezTo>
                      <a:pt x="100973" y="511016"/>
                      <a:pt x="137315" y="537496"/>
                      <a:pt x="165856" y="571119"/>
                    </a:cubicBezTo>
                    <a:cubicBezTo>
                      <a:pt x="254143" y="670274"/>
                      <a:pt x="298857" y="807625"/>
                      <a:pt x="284777" y="939737"/>
                    </a:cubicBezTo>
                    <a:cubicBezTo>
                      <a:pt x="292387" y="808101"/>
                      <a:pt x="246437" y="675323"/>
                      <a:pt x="158721" y="577501"/>
                    </a:cubicBezTo>
                    <a:cubicBezTo>
                      <a:pt x="129895" y="543973"/>
                      <a:pt x="94124" y="518732"/>
                      <a:pt x="62729" y="487490"/>
                    </a:cubicBezTo>
                    <a:cubicBezTo>
                      <a:pt x="13829" y="440531"/>
                      <a:pt x="-9575" y="368808"/>
                      <a:pt x="3649" y="302133"/>
                    </a:cubicBezTo>
                    <a:cubicBezTo>
                      <a:pt x="22486" y="198787"/>
                      <a:pt x="155106" y="111252"/>
                      <a:pt x="94219" y="95"/>
                    </a:cubicBezTo>
                    <a:lnTo>
                      <a:pt x="94219" y="95"/>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34"/>
              <p:cNvSpPr/>
              <p:nvPr/>
            </p:nvSpPr>
            <p:spPr>
              <a:xfrm>
                <a:off x="5476948" y="2723006"/>
                <a:ext cx="52528" cy="446627"/>
              </a:xfrm>
              <a:custGeom>
                <a:rect b="b" l="l" r="r" t="t"/>
                <a:pathLst>
                  <a:path extrusionOk="0" h="446627" w="52528">
                    <a:moveTo>
                      <a:pt x="95" y="0"/>
                    </a:moveTo>
                    <a:cubicBezTo>
                      <a:pt x="112641" y="105918"/>
                      <a:pt x="5518" y="263843"/>
                      <a:pt x="27875" y="392049"/>
                    </a:cubicBezTo>
                    <a:cubicBezTo>
                      <a:pt x="30919" y="411099"/>
                      <a:pt x="37103" y="429482"/>
                      <a:pt x="46141" y="446627"/>
                    </a:cubicBezTo>
                    <a:cubicBezTo>
                      <a:pt x="35010" y="430625"/>
                      <a:pt x="27590" y="412147"/>
                      <a:pt x="22833" y="393097"/>
                    </a:cubicBezTo>
                    <a:cubicBezTo>
                      <a:pt x="-8562" y="263843"/>
                      <a:pt x="100178" y="112871"/>
                      <a:pt x="0" y="95"/>
                    </a:cubicBezTo>
                    <a:lnTo>
                      <a:pt x="0" y="95"/>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34"/>
              <p:cNvSpPr/>
              <p:nvPr/>
            </p:nvSpPr>
            <p:spPr>
              <a:xfrm>
                <a:off x="5587687" y="1919390"/>
                <a:ext cx="773823" cy="1189569"/>
              </a:xfrm>
              <a:custGeom>
                <a:rect b="b" l="l" r="r" t="t"/>
                <a:pathLst>
                  <a:path extrusionOk="0" h="1189569" w="773823">
                    <a:moveTo>
                      <a:pt x="0" y="31615"/>
                    </a:moveTo>
                    <a:cubicBezTo>
                      <a:pt x="77060" y="-4294"/>
                      <a:pt x="172672" y="-12867"/>
                      <a:pt x="251730" y="22947"/>
                    </a:cubicBezTo>
                    <a:cubicBezTo>
                      <a:pt x="300821" y="47045"/>
                      <a:pt x="316994" y="104386"/>
                      <a:pt x="339161" y="149153"/>
                    </a:cubicBezTo>
                    <a:cubicBezTo>
                      <a:pt x="369794" y="209828"/>
                      <a:pt x="419741" y="260596"/>
                      <a:pt x="480343" y="291266"/>
                    </a:cubicBezTo>
                    <a:cubicBezTo>
                      <a:pt x="540849" y="321175"/>
                      <a:pt x="616768" y="338415"/>
                      <a:pt x="654347" y="400709"/>
                    </a:cubicBezTo>
                    <a:cubicBezTo>
                      <a:pt x="732359" y="527010"/>
                      <a:pt x="655108" y="673886"/>
                      <a:pt x="648924" y="807426"/>
                    </a:cubicBezTo>
                    <a:cubicBezTo>
                      <a:pt x="647402" y="841430"/>
                      <a:pt x="650541" y="875816"/>
                      <a:pt x="661387" y="908010"/>
                    </a:cubicBezTo>
                    <a:cubicBezTo>
                      <a:pt x="693733" y="1001832"/>
                      <a:pt x="798193" y="1080984"/>
                      <a:pt x="768605" y="1189569"/>
                    </a:cubicBezTo>
                    <a:cubicBezTo>
                      <a:pt x="786872" y="1119846"/>
                      <a:pt x="743965" y="1055362"/>
                      <a:pt x="705625" y="1000784"/>
                    </a:cubicBezTo>
                    <a:cubicBezTo>
                      <a:pt x="601641" y="866195"/>
                      <a:pt x="647973" y="752086"/>
                      <a:pt x="673564" y="602924"/>
                    </a:cubicBezTo>
                    <a:cubicBezTo>
                      <a:pt x="686883" y="521581"/>
                      <a:pt x="679463" y="425188"/>
                      <a:pt x="612677" y="368895"/>
                    </a:cubicBezTo>
                    <a:cubicBezTo>
                      <a:pt x="572530" y="336034"/>
                      <a:pt x="522012" y="323461"/>
                      <a:pt x="475966" y="299744"/>
                    </a:cubicBezTo>
                    <a:cubicBezTo>
                      <a:pt x="413843" y="267835"/>
                      <a:pt x="362279" y="215638"/>
                      <a:pt x="331930" y="152773"/>
                    </a:cubicBezTo>
                    <a:cubicBezTo>
                      <a:pt x="309859" y="107053"/>
                      <a:pt x="296540" y="52951"/>
                      <a:pt x="248971" y="28281"/>
                    </a:cubicBezTo>
                    <a:cubicBezTo>
                      <a:pt x="171531" y="-7819"/>
                      <a:pt x="77726" y="-2199"/>
                      <a:pt x="0" y="31710"/>
                    </a:cubicBezTo>
                    <a:lnTo>
                      <a:pt x="0" y="3171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34"/>
              <p:cNvSpPr/>
              <p:nvPr/>
            </p:nvSpPr>
            <p:spPr>
              <a:xfrm>
                <a:off x="5496356" y="1793469"/>
                <a:ext cx="814305" cy="527582"/>
              </a:xfrm>
              <a:custGeom>
                <a:rect b="b" l="l" r="r" t="t"/>
                <a:pathLst>
                  <a:path extrusionOk="0" h="527582" w="814305">
                    <a:moveTo>
                      <a:pt x="0" y="74764"/>
                    </a:moveTo>
                    <a:cubicBezTo>
                      <a:pt x="151742" y="-50299"/>
                      <a:pt x="373885" y="-18676"/>
                      <a:pt x="452563" y="171253"/>
                    </a:cubicBezTo>
                    <a:cubicBezTo>
                      <a:pt x="489571" y="257549"/>
                      <a:pt x="575479" y="293744"/>
                      <a:pt x="655869" y="330320"/>
                    </a:cubicBezTo>
                    <a:cubicBezTo>
                      <a:pt x="734071" y="364896"/>
                      <a:pt x="824260" y="431285"/>
                      <a:pt x="813415" y="527583"/>
                    </a:cubicBezTo>
                    <a:cubicBezTo>
                      <a:pt x="817125" y="482530"/>
                      <a:pt x="795053" y="439572"/>
                      <a:pt x="764039" y="408425"/>
                    </a:cubicBezTo>
                    <a:cubicBezTo>
                      <a:pt x="700107" y="343941"/>
                      <a:pt x="606588" y="327177"/>
                      <a:pt x="532097" y="277552"/>
                    </a:cubicBezTo>
                    <a:cubicBezTo>
                      <a:pt x="493471" y="253453"/>
                      <a:pt x="462647" y="216973"/>
                      <a:pt x="443335" y="176110"/>
                    </a:cubicBezTo>
                    <a:cubicBezTo>
                      <a:pt x="367606" y="-10484"/>
                      <a:pt x="152218" y="-40107"/>
                      <a:pt x="0" y="74764"/>
                    </a:cubicBezTo>
                    <a:lnTo>
                      <a:pt x="0" y="7476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67" name="Google Shape;1267;p34"/>
          <p:cNvGrpSpPr/>
          <p:nvPr/>
        </p:nvGrpSpPr>
        <p:grpSpPr>
          <a:xfrm>
            <a:off x="7056377" y="794380"/>
            <a:ext cx="1148195" cy="1190162"/>
            <a:chOff x="5616844" y="3353130"/>
            <a:chExt cx="1148195" cy="1190162"/>
          </a:xfrm>
        </p:grpSpPr>
        <p:grpSp>
          <p:nvGrpSpPr>
            <p:cNvPr id="1268" name="Google Shape;1268;p34"/>
            <p:cNvGrpSpPr/>
            <p:nvPr/>
          </p:nvGrpSpPr>
          <p:grpSpPr>
            <a:xfrm>
              <a:off x="5923940" y="3837272"/>
              <a:ext cx="202904" cy="220836"/>
              <a:chOff x="5434412" y="4577589"/>
              <a:chExt cx="129643" cy="141100"/>
            </a:xfrm>
          </p:grpSpPr>
          <p:grpSp>
            <p:nvGrpSpPr>
              <p:cNvPr id="1269" name="Google Shape;1269;p34"/>
              <p:cNvGrpSpPr/>
              <p:nvPr/>
            </p:nvGrpSpPr>
            <p:grpSpPr>
              <a:xfrm>
                <a:off x="5434412" y="4577589"/>
                <a:ext cx="129643" cy="141100"/>
                <a:chOff x="5434412" y="4577589"/>
                <a:chExt cx="129643" cy="141100"/>
              </a:xfrm>
            </p:grpSpPr>
            <p:sp>
              <p:nvSpPr>
                <p:cNvPr id="1270" name="Google Shape;1270;p34"/>
                <p:cNvSpPr/>
                <p:nvPr/>
              </p:nvSpPr>
              <p:spPr>
                <a:xfrm>
                  <a:off x="5434412" y="4577655"/>
                  <a:ext cx="75616" cy="141034"/>
                </a:xfrm>
                <a:custGeom>
                  <a:rect b="b" l="l" r="r" t="t"/>
                  <a:pathLst>
                    <a:path extrusionOk="0" h="141034" w="75616">
                      <a:moveTo>
                        <a:pt x="75616" y="140899"/>
                      </a:moveTo>
                      <a:lnTo>
                        <a:pt x="54154" y="140899"/>
                      </a:lnTo>
                      <a:cubicBezTo>
                        <a:pt x="33437" y="140899"/>
                        <a:pt x="13667" y="125266"/>
                        <a:pt x="4663" y="99008"/>
                      </a:cubicBezTo>
                      <a:cubicBezTo>
                        <a:pt x="-7456" y="63412"/>
                        <a:pt x="4866" y="21793"/>
                        <a:pt x="32151" y="6025"/>
                      </a:cubicBezTo>
                      <a:cubicBezTo>
                        <a:pt x="39260" y="1897"/>
                        <a:pt x="46707" y="-66"/>
                        <a:pt x="54019" y="2"/>
                      </a:cubicBezTo>
                      <a:lnTo>
                        <a:pt x="75481" y="2"/>
                      </a:lnTo>
                      <a:cubicBezTo>
                        <a:pt x="68169" y="2"/>
                        <a:pt x="60722" y="1897"/>
                        <a:pt x="53613" y="6093"/>
                      </a:cubicBezTo>
                      <a:cubicBezTo>
                        <a:pt x="26328" y="21860"/>
                        <a:pt x="14006" y="63480"/>
                        <a:pt x="26125" y="99076"/>
                      </a:cubicBezTo>
                      <a:cubicBezTo>
                        <a:pt x="35130" y="125401"/>
                        <a:pt x="54899" y="141034"/>
                        <a:pt x="75616" y="1410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34"/>
                <p:cNvSpPr/>
                <p:nvPr/>
              </p:nvSpPr>
              <p:spPr>
                <a:xfrm>
                  <a:off x="5455865" y="4577589"/>
                  <a:ext cx="108190" cy="140896"/>
                </a:xfrm>
                <a:custGeom>
                  <a:rect b="b" l="l" r="r" t="t"/>
                  <a:pathLst>
                    <a:path extrusionOk="0" h="140896" w="108190">
                      <a:moveTo>
                        <a:pt x="108191" y="70449"/>
                      </a:moveTo>
                      <a:cubicBezTo>
                        <a:pt x="108191" y="109356"/>
                        <a:pt x="83971" y="140897"/>
                        <a:pt x="54095" y="140897"/>
                      </a:cubicBezTo>
                      <a:cubicBezTo>
                        <a:pt x="24219" y="140897"/>
                        <a:pt x="0" y="109356"/>
                        <a:pt x="0" y="70449"/>
                      </a:cubicBezTo>
                      <a:cubicBezTo>
                        <a:pt x="0" y="31541"/>
                        <a:pt x="24219" y="0"/>
                        <a:pt x="54095" y="0"/>
                      </a:cubicBezTo>
                      <a:cubicBezTo>
                        <a:pt x="83972" y="0"/>
                        <a:pt x="108191" y="31541"/>
                        <a:pt x="108191" y="704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2" name="Google Shape;1272;p34"/>
              <p:cNvSpPr/>
              <p:nvPr/>
            </p:nvSpPr>
            <p:spPr>
              <a:xfrm>
                <a:off x="5505649" y="4589162"/>
                <a:ext cx="18553" cy="114097"/>
              </a:xfrm>
              <a:custGeom>
                <a:rect b="b" l="l" r="r" t="t"/>
                <a:pathLst>
                  <a:path extrusionOk="0" h="114097" w="18553">
                    <a:moveTo>
                      <a:pt x="1807" y="0"/>
                    </a:moveTo>
                    <a:cubicBezTo>
                      <a:pt x="21170" y="34107"/>
                      <a:pt x="24014" y="77825"/>
                      <a:pt x="8916" y="114098"/>
                    </a:cubicBezTo>
                    <a:cubicBezTo>
                      <a:pt x="250" y="76336"/>
                      <a:pt x="-2052" y="38574"/>
                      <a:pt x="1807" y="0"/>
                    </a:cubicBezTo>
                    <a:lnTo>
                      <a:pt x="180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73" name="Google Shape;1273;p34"/>
            <p:cNvGrpSpPr/>
            <p:nvPr/>
          </p:nvGrpSpPr>
          <p:grpSpPr>
            <a:xfrm>
              <a:off x="6423003" y="3965407"/>
              <a:ext cx="216220" cy="223831"/>
              <a:chOff x="5753282" y="4659459"/>
              <a:chExt cx="138151" cy="143014"/>
            </a:xfrm>
          </p:grpSpPr>
          <p:grpSp>
            <p:nvGrpSpPr>
              <p:cNvPr id="1274" name="Google Shape;1274;p34"/>
              <p:cNvGrpSpPr/>
              <p:nvPr/>
            </p:nvGrpSpPr>
            <p:grpSpPr>
              <a:xfrm>
                <a:off x="5753282" y="4659459"/>
                <a:ext cx="138151" cy="143014"/>
                <a:chOff x="5753282" y="4659459"/>
                <a:chExt cx="138151" cy="143014"/>
              </a:xfrm>
            </p:grpSpPr>
            <p:sp>
              <p:nvSpPr>
                <p:cNvPr id="1275" name="Google Shape;1275;p34"/>
                <p:cNvSpPr/>
                <p:nvPr/>
              </p:nvSpPr>
              <p:spPr>
                <a:xfrm>
                  <a:off x="5771704" y="4668002"/>
                  <a:ext cx="119729" cy="134471"/>
                </a:xfrm>
                <a:custGeom>
                  <a:rect b="b" l="l" r="r" t="t"/>
                  <a:pathLst>
                    <a:path extrusionOk="0" h="134471" w="119729">
                      <a:moveTo>
                        <a:pt x="84224" y="0"/>
                      </a:moveTo>
                      <a:lnTo>
                        <a:pt x="101420" y="12790"/>
                      </a:lnTo>
                      <a:cubicBezTo>
                        <a:pt x="118008" y="25174"/>
                        <a:pt x="124507" y="49537"/>
                        <a:pt x="115977" y="75998"/>
                      </a:cubicBezTo>
                      <a:cubicBezTo>
                        <a:pt x="104399" y="111729"/>
                        <a:pt x="69599" y="137784"/>
                        <a:pt x="38320" y="134129"/>
                      </a:cubicBezTo>
                      <a:cubicBezTo>
                        <a:pt x="30128" y="133182"/>
                        <a:pt x="23019" y="130272"/>
                        <a:pt x="17197" y="125873"/>
                      </a:cubicBezTo>
                      <a:lnTo>
                        <a:pt x="0" y="113083"/>
                      </a:lnTo>
                      <a:cubicBezTo>
                        <a:pt x="5822" y="117482"/>
                        <a:pt x="12931" y="120324"/>
                        <a:pt x="21124" y="121271"/>
                      </a:cubicBezTo>
                      <a:cubicBezTo>
                        <a:pt x="52403" y="124926"/>
                        <a:pt x="87203" y="98939"/>
                        <a:pt x="98780" y="63207"/>
                      </a:cubicBezTo>
                      <a:cubicBezTo>
                        <a:pt x="107310" y="36747"/>
                        <a:pt x="100811" y="12384"/>
                        <a:pt x="8422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34"/>
                <p:cNvSpPr/>
                <p:nvPr/>
              </p:nvSpPr>
              <p:spPr>
                <a:xfrm>
                  <a:off x="5753282" y="4659459"/>
                  <a:ext cx="120931" cy="130167"/>
                </a:xfrm>
                <a:custGeom>
                  <a:rect b="b" l="l" r="r" t="t"/>
                  <a:pathLst>
                    <a:path extrusionOk="0" h="130167" w="120931">
                      <a:moveTo>
                        <a:pt x="3798" y="58418"/>
                      </a:moveTo>
                      <a:cubicBezTo>
                        <a:pt x="15375" y="22686"/>
                        <a:pt x="50175" y="-3368"/>
                        <a:pt x="81454" y="354"/>
                      </a:cubicBezTo>
                      <a:cubicBezTo>
                        <a:pt x="112733" y="4008"/>
                        <a:pt x="128779" y="36018"/>
                        <a:pt x="117134" y="71750"/>
                      </a:cubicBezTo>
                      <a:cubicBezTo>
                        <a:pt x="105557" y="107482"/>
                        <a:pt x="70757" y="133536"/>
                        <a:pt x="39478" y="129814"/>
                      </a:cubicBezTo>
                      <a:cubicBezTo>
                        <a:pt x="8199" y="126092"/>
                        <a:pt x="-7847" y="94150"/>
                        <a:pt x="3798" y="584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7" name="Google Shape;1277;p34"/>
              <p:cNvSpPr/>
              <p:nvPr/>
            </p:nvSpPr>
            <p:spPr>
              <a:xfrm>
                <a:off x="5780505" y="4677476"/>
                <a:ext cx="62626" cy="95623"/>
              </a:xfrm>
              <a:custGeom>
                <a:rect b="b" l="l" r="r" t="t"/>
                <a:pathLst>
                  <a:path extrusionOk="0" h="95623" w="62626">
                    <a:moveTo>
                      <a:pt x="0" y="95623"/>
                    </a:moveTo>
                    <a:cubicBezTo>
                      <a:pt x="4874" y="56711"/>
                      <a:pt x="28774" y="20032"/>
                      <a:pt x="62626" y="0"/>
                    </a:cubicBezTo>
                    <a:cubicBezTo>
                      <a:pt x="46986" y="35461"/>
                      <a:pt x="26201" y="67065"/>
                      <a:pt x="0" y="95623"/>
                    </a:cubicBezTo>
                    <a:lnTo>
                      <a:pt x="0" y="956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78" name="Google Shape;1278;p34"/>
            <p:cNvGrpSpPr/>
            <p:nvPr/>
          </p:nvGrpSpPr>
          <p:grpSpPr>
            <a:xfrm>
              <a:off x="5979208" y="4087100"/>
              <a:ext cx="205311" cy="219305"/>
              <a:chOff x="5469725" y="4737213"/>
              <a:chExt cx="131181" cy="140122"/>
            </a:xfrm>
          </p:grpSpPr>
          <p:sp>
            <p:nvSpPr>
              <p:cNvPr id="1279" name="Google Shape;1279;p34"/>
              <p:cNvSpPr/>
              <p:nvPr/>
            </p:nvSpPr>
            <p:spPr>
              <a:xfrm>
                <a:off x="5473584" y="4750070"/>
                <a:ext cx="127322" cy="127265"/>
              </a:xfrm>
              <a:custGeom>
                <a:rect b="b" l="l" r="r" t="t"/>
                <a:pathLst>
                  <a:path extrusionOk="0" h="127265" w="127322">
                    <a:moveTo>
                      <a:pt x="124662" y="45496"/>
                    </a:moveTo>
                    <a:cubicBezTo>
                      <a:pt x="134682" y="79198"/>
                      <a:pt x="115522" y="114591"/>
                      <a:pt x="81806" y="124607"/>
                    </a:cubicBezTo>
                    <a:cubicBezTo>
                      <a:pt x="48089" y="134622"/>
                      <a:pt x="12680" y="115471"/>
                      <a:pt x="2660" y="81769"/>
                    </a:cubicBezTo>
                    <a:cubicBezTo>
                      <a:pt x="-7360" y="48068"/>
                      <a:pt x="11800" y="12675"/>
                      <a:pt x="45516" y="2659"/>
                    </a:cubicBezTo>
                    <a:cubicBezTo>
                      <a:pt x="79233" y="-7357"/>
                      <a:pt x="114642" y="11795"/>
                      <a:pt x="124662" y="45496"/>
                    </a:cubicBezTo>
                    <a:close/>
                  </a:path>
                </a:pathLst>
              </a:custGeom>
              <a:solidFill>
                <a:srgbClr val="8A7E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34"/>
              <p:cNvSpPr/>
              <p:nvPr/>
            </p:nvSpPr>
            <p:spPr>
              <a:xfrm>
                <a:off x="5469725" y="4737213"/>
                <a:ext cx="127322" cy="127265"/>
              </a:xfrm>
              <a:custGeom>
                <a:rect b="b" l="l" r="r" t="t"/>
                <a:pathLst>
                  <a:path extrusionOk="0" h="127265" w="127322">
                    <a:moveTo>
                      <a:pt x="124662" y="45496"/>
                    </a:moveTo>
                    <a:cubicBezTo>
                      <a:pt x="134682" y="79198"/>
                      <a:pt x="115522" y="114591"/>
                      <a:pt x="81806" y="124607"/>
                    </a:cubicBezTo>
                    <a:cubicBezTo>
                      <a:pt x="48089" y="134623"/>
                      <a:pt x="12680" y="115471"/>
                      <a:pt x="2660" y="81769"/>
                    </a:cubicBezTo>
                    <a:cubicBezTo>
                      <a:pt x="-7360" y="48068"/>
                      <a:pt x="11800" y="12674"/>
                      <a:pt x="45516" y="2659"/>
                    </a:cubicBezTo>
                    <a:cubicBezTo>
                      <a:pt x="79233" y="-7357"/>
                      <a:pt x="114642" y="11795"/>
                      <a:pt x="124662" y="4549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34"/>
              <p:cNvSpPr/>
              <p:nvPr/>
            </p:nvSpPr>
            <p:spPr>
              <a:xfrm>
                <a:off x="5519101" y="4752661"/>
                <a:ext cx="27284" cy="91698"/>
              </a:xfrm>
              <a:custGeom>
                <a:rect b="b" l="l" r="r" t="t"/>
                <a:pathLst>
                  <a:path extrusionOk="0" h="91698" w="27284">
                    <a:moveTo>
                      <a:pt x="27284" y="91698"/>
                    </a:moveTo>
                    <a:cubicBezTo>
                      <a:pt x="9614" y="64561"/>
                      <a:pt x="0" y="32416"/>
                      <a:pt x="0" y="0"/>
                    </a:cubicBezTo>
                    <a:cubicBezTo>
                      <a:pt x="17738" y="27137"/>
                      <a:pt x="27217" y="59282"/>
                      <a:pt x="27284" y="91698"/>
                    </a:cubicBezTo>
                    <a:lnTo>
                      <a:pt x="27284" y="91698"/>
                    </a:lnTo>
                    <a:close/>
                  </a:path>
                </a:pathLst>
              </a:custGeom>
              <a:solidFill>
                <a:srgbClr val="8A7E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2" name="Google Shape;1282;p34"/>
            <p:cNvGrpSpPr/>
            <p:nvPr/>
          </p:nvGrpSpPr>
          <p:grpSpPr>
            <a:xfrm>
              <a:off x="6191666" y="3895544"/>
              <a:ext cx="277183" cy="273472"/>
              <a:chOff x="5605472" y="4614821"/>
              <a:chExt cx="177103" cy="174731"/>
            </a:xfrm>
          </p:grpSpPr>
          <p:grpSp>
            <p:nvGrpSpPr>
              <p:cNvPr id="1283" name="Google Shape;1283;p34"/>
              <p:cNvGrpSpPr/>
              <p:nvPr/>
            </p:nvGrpSpPr>
            <p:grpSpPr>
              <a:xfrm>
                <a:off x="5605472" y="4614821"/>
                <a:ext cx="177103" cy="174731"/>
                <a:chOff x="5605472" y="4614821"/>
                <a:chExt cx="177103" cy="174731"/>
              </a:xfrm>
            </p:grpSpPr>
            <p:sp>
              <p:nvSpPr>
                <p:cNvPr id="1284" name="Google Shape;1284;p34"/>
                <p:cNvSpPr/>
                <p:nvPr/>
              </p:nvSpPr>
              <p:spPr>
                <a:xfrm>
                  <a:off x="5641780" y="4624963"/>
                  <a:ext cx="130401" cy="125194"/>
                </a:xfrm>
                <a:custGeom>
                  <a:rect b="b" l="l" r="r" t="t"/>
                  <a:pathLst>
                    <a:path extrusionOk="0" h="125194" w="130401">
                      <a:moveTo>
                        <a:pt x="0" y="30586"/>
                      </a:moveTo>
                      <a:lnTo>
                        <a:pt x="14421" y="14683"/>
                      </a:lnTo>
                      <a:cubicBezTo>
                        <a:pt x="28300" y="-679"/>
                        <a:pt x="53215" y="-4807"/>
                        <a:pt x="78740" y="6224"/>
                      </a:cubicBezTo>
                      <a:cubicBezTo>
                        <a:pt x="113268" y="21180"/>
                        <a:pt x="135882" y="58265"/>
                        <a:pt x="129246" y="89057"/>
                      </a:cubicBezTo>
                      <a:cubicBezTo>
                        <a:pt x="127486" y="97110"/>
                        <a:pt x="123966" y="103945"/>
                        <a:pt x="119023" y="109291"/>
                      </a:cubicBezTo>
                      <a:lnTo>
                        <a:pt x="104602" y="125194"/>
                      </a:lnTo>
                      <a:cubicBezTo>
                        <a:pt x="109545" y="119780"/>
                        <a:pt x="113065" y="113013"/>
                        <a:pt x="114758" y="104892"/>
                      </a:cubicBezTo>
                      <a:cubicBezTo>
                        <a:pt x="121393" y="74101"/>
                        <a:pt x="98780" y="37016"/>
                        <a:pt x="64319" y="22059"/>
                      </a:cubicBezTo>
                      <a:cubicBezTo>
                        <a:pt x="38794" y="11029"/>
                        <a:pt x="13879" y="15224"/>
                        <a:pt x="0" y="3051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34"/>
                <p:cNvSpPr/>
                <p:nvPr/>
              </p:nvSpPr>
              <p:spPr>
                <a:xfrm rot="-2876296">
                  <a:off x="5639922" y="4631731"/>
                  <a:ext cx="108201" cy="140911"/>
                </a:xfrm>
                <a:custGeom>
                  <a:rect b="b" l="l" r="r" t="t"/>
                  <a:pathLst>
                    <a:path extrusionOk="0" h="140896" w="108190">
                      <a:moveTo>
                        <a:pt x="108191" y="70448"/>
                      </a:moveTo>
                      <a:cubicBezTo>
                        <a:pt x="108191" y="109356"/>
                        <a:pt x="83971" y="140897"/>
                        <a:pt x="54095" y="140897"/>
                      </a:cubicBezTo>
                      <a:cubicBezTo>
                        <a:pt x="24219" y="140897"/>
                        <a:pt x="0" y="109356"/>
                        <a:pt x="0" y="70448"/>
                      </a:cubicBezTo>
                      <a:cubicBezTo>
                        <a:pt x="0" y="31541"/>
                        <a:pt x="24220" y="0"/>
                        <a:pt x="54095" y="0"/>
                      </a:cubicBezTo>
                      <a:cubicBezTo>
                        <a:pt x="83972" y="0"/>
                        <a:pt x="108191" y="31541"/>
                        <a:pt x="108191" y="7044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6" name="Google Shape;1286;p34"/>
              <p:cNvSpPr/>
              <p:nvPr/>
            </p:nvSpPr>
            <p:spPr>
              <a:xfrm>
                <a:off x="5650040" y="4669152"/>
                <a:ext cx="89301" cy="71328"/>
              </a:xfrm>
              <a:custGeom>
                <a:rect b="b" l="l" r="r" t="t"/>
                <a:pathLst>
                  <a:path extrusionOk="0" h="71328" w="89301">
                    <a:moveTo>
                      <a:pt x="89301" y="71328"/>
                    </a:moveTo>
                    <a:cubicBezTo>
                      <a:pt x="50981" y="62733"/>
                      <a:pt x="16723" y="35529"/>
                      <a:pt x="0" y="0"/>
                    </a:cubicBezTo>
                    <a:cubicBezTo>
                      <a:pt x="33784" y="18949"/>
                      <a:pt x="63303" y="42634"/>
                      <a:pt x="89301" y="71328"/>
                    </a:cubicBezTo>
                    <a:lnTo>
                      <a:pt x="89301" y="713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7" name="Google Shape;1287;p34"/>
            <p:cNvGrpSpPr/>
            <p:nvPr/>
          </p:nvGrpSpPr>
          <p:grpSpPr>
            <a:xfrm>
              <a:off x="6179493" y="4186457"/>
              <a:ext cx="225683" cy="177151"/>
              <a:chOff x="5597694" y="4800696"/>
              <a:chExt cx="144197" cy="113188"/>
            </a:xfrm>
          </p:grpSpPr>
          <p:grpSp>
            <p:nvGrpSpPr>
              <p:cNvPr id="1288" name="Google Shape;1288;p34"/>
              <p:cNvGrpSpPr/>
              <p:nvPr/>
            </p:nvGrpSpPr>
            <p:grpSpPr>
              <a:xfrm>
                <a:off x="5597694" y="4800696"/>
                <a:ext cx="144197" cy="113188"/>
                <a:chOff x="5597694" y="4800696"/>
                <a:chExt cx="144197" cy="113188"/>
              </a:xfrm>
            </p:grpSpPr>
            <p:sp>
              <p:nvSpPr>
                <p:cNvPr id="1289" name="Google Shape;1289;p34"/>
                <p:cNvSpPr/>
                <p:nvPr/>
              </p:nvSpPr>
              <p:spPr>
                <a:xfrm>
                  <a:off x="5598314" y="4827238"/>
                  <a:ext cx="143577" cy="86646"/>
                </a:xfrm>
                <a:custGeom>
                  <a:rect b="b" l="l" r="r" t="t"/>
                  <a:pathLst>
                    <a:path extrusionOk="0" h="86646" w="143577">
                      <a:moveTo>
                        <a:pt x="136626" y="0"/>
                      </a:moveTo>
                      <a:lnTo>
                        <a:pt x="142990" y="25445"/>
                      </a:lnTo>
                      <a:cubicBezTo>
                        <a:pt x="146443" y="40875"/>
                        <a:pt x="134527" y="59485"/>
                        <a:pt x="110560" y="72614"/>
                      </a:cubicBezTo>
                      <a:cubicBezTo>
                        <a:pt x="78063" y="90344"/>
                        <a:pt x="35680" y="91427"/>
                        <a:pt x="15843" y="74983"/>
                      </a:cubicBezTo>
                      <a:cubicBezTo>
                        <a:pt x="10697" y="70651"/>
                        <a:pt x="7583" y="65576"/>
                        <a:pt x="6364" y="60162"/>
                      </a:cubicBezTo>
                      <a:lnTo>
                        <a:pt x="0" y="34717"/>
                      </a:lnTo>
                      <a:cubicBezTo>
                        <a:pt x="1219" y="40131"/>
                        <a:pt x="4333" y="45206"/>
                        <a:pt x="9546" y="49537"/>
                      </a:cubicBezTo>
                      <a:cubicBezTo>
                        <a:pt x="29316" y="65982"/>
                        <a:pt x="71699" y="64967"/>
                        <a:pt x="104196" y="47236"/>
                      </a:cubicBezTo>
                      <a:cubicBezTo>
                        <a:pt x="128231" y="34107"/>
                        <a:pt x="140079" y="15497"/>
                        <a:pt x="136626" y="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34"/>
                <p:cNvSpPr/>
                <p:nvPr/>
              </p:nvSpPr>
              <p:spPr>
                <a:xfrm>
                  <a:off x="5597694" y="4800696"/>
                  <a:ext cx="137866" cy="87734"/>
                </a:xfrm>
                <a:custGeom>
                  <a:rect b="b" l="l" r="r" t="t"/>
                  <a:pathLst>
                    <a:path extrusionOk="0" h="87734" w="137866">
                      <a:moveTo>
                        <a:pt x="33050" y="14023"/>
                      </a:moveTo>
                      <a:cubicBezTo>
                        <a:pt x="65548" y="-3708"/>
                        <a:pt x="107931" y="-4791"/>
                        <a:pt x="127768" y="11722"/>
                      </a:cubicBezTo>
                      <a:cubicBezTo>
                        <a:pt x="147605" y="28167"/>
                        <a:pt x="137314" y="55913"/>
                        <a:pt x="104816" y="73711"/>
                      </a:cubicBezTo>
                      <a:cubicBezTo>
                        <a:pt x="72319" y="91442"/>
                        <a:pt x="29936" y="92524"/>
                        <a:pt x="10099" y="76012"/>
                      </a:cubicBezTo>
                      <a:cubicBezTo>
                        <a:pt x="-9738" y="59567"/>
                        <a:pt x="553" y="31821"/>
                        <a:pt x="33050" y="14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91" name="Google Shape;1291;p34"/>
              <p:cNvSpPr/>
              <p:nvPr/>
            </p:nvSpPr>
            <p:spPr>
              <a:xfrm>
                <a:off x="5610027" y="4827296"/>
                <a:ext cx="109409" cy="33508"/>
              </a:xfrm>
              <a:custGeom>
                <a:rect b="b" l="l" r="r" t="t"/>
                <a:pathLst>
                  <a:path extrusionOk="0" h="33508" w="109409">
                    <a:moveTo>
                      <a:pt x="0" y="33508"/>
                    </a:moveTo>
                    <a:cubicBezTo>
                      <a:pt x="29857" y="10702"/>
                      <a:pt x="71766" y="-2088"/>
                      <a:pt x="109409" y="280"/>
                    </a:cubicBezTo>
                    <a:cubicBezTo>
                      <a:pt x="74271" y="15980"/>
                      <a:pt x="37982" y="26944"/>
                      <a:pt x="0" y="33508"/>
                    </a:cubicBezTo>
                    <a:lnTo>
                      <a:pt x="0" y="33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92" name="Google Shape;1292;p34"/>
            <p:cNvGrpSpPr/>
            <p:nvPr/>
          </p:nvGrpSpPr>
          <p:grpSpPr>
            <a:xfrm>
              <a:off x="6044526" y="3693876"/>
              <a:ext cx="218150" cy="208309"/>
              <a:chOff x="5511459" y="4485968"/>
              <a:chExt cx="139384" cy="133096"/>
            </a:xfrm>
          </p:grpSpPr>
          <p:sp>
            <p:nvSpPr>
              <p:cNvPr id="1293" name="Google Shape;1293;p34"/>
              <p:cNvSpPr/>
              <p:nvPr/>
            </p:nvSpPr>
            <p:spPr>
              <a:xfrm>
                <a:off x="5511459" y="4485968"/>
                <a:ext cx="127333" cy="127276"/>
              </a:xfrm>
              <a:custGeom>
                <a:rect b="b" l="l" r="r" t="t"/>
                <a:pathLst>
                  <a:path extrusionOk="0" h="127276" w="127333">
                    <a:moveTo>
                      <a:pt x="36145" y="120992"/>
                    </a:moveTo>
                    <a:cubicBezTo>
                      <a:pt x="4459" y="105765"/>
                      <a:pt x="-8946" y="67800"/>
                      <a:pt x="6288" y="36129"/>
                    </a:cubicBezTo>
                    <a:cubicBezTo>
                      <a:pt x="21521" y="4458"/>
                      <a:pt x="59503" y="-8942"/>
                      <a:pt x="91188" y="6285"/>
                    </a:cubicBezTo>
                    <a:cubicBezTo>
                      <a:pt x="122873" y="21511"/>
                      <a:pt x="136279" y="59476"/>
                      <a:pt x="121046" y="91148"/>
                    </a:cubicBezTo>
                    <a:cubicBezTo>
                      <a:pt x="105812" y="122819"/>
                      <a:pt x="67830" y="136219"/>
                      <a:pt x="36145" y="1209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34"/>
              <p:cNvSpPr/>
              <p:nvPr/>
            </p:nvSpPr>
            <p:spPr>
              <a:xfrm>
                <a:off x="5523510" y="4491788"/>
                <a:ext cx="127333" cy="127276"/>
              </a:xfrm>
              <a:custGeom>
                <a:rect b="b" l="l" r="r" t="t"/>
                <a:pathLst>
                  <a:path extrusionOk="0" h="127276" w="127333">
                    <a:moveTo>
                      <a:pt x="36145" y="120992"/>
                    </a:moveTo>
                    <a:cubicBezTo>
                      <a:pt x="4460" y="105765"/>
                      <a:pt x="-8946" y="67800"/>
                      <a:pt x="6288" y="36129"/>
                    </a:cubicBezTo>
                    <a:cubicBezTo>
                      <a:pt x="21521" y="4458"/>
                      <a:pt x="59503" y="-8942"/>
                      <a:pt x="91188" y="6285"/>
                    </a:cubicBezTo>
                    <a:cubicBezTo>
                      <a:pt x="122874" y="21511"/>
                      <a:pt x="136279" y="59477"/>
                      <a:pt x="121046" y="91148"/>
                    </a:cubicBezTo>
                    <a:cubicBezTo>
                      <a:pt x="105812" y="122819"/>
                      <a:pt x="67831" y="136219"/>
                      <a:pt x="36145" y="120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34"/>
              <p:cNvSpPr/>
              <p:nvPr/>
            </p:nvSpPr>
            <p:spPr>
              <a:xfrm>
                <a:off x="5546250" y="4535767"/>
                <a:ext cx="86255" cy="41348"/>
              </a:xfrm>
              <a:custGeom>
                <a:rect b="b" l="l" r="r" t="t"/>
                <a:pathLst>
                  <a:path extrusionOk="0" h="41348" w="86255">
                    <a:moveTo>
                      <a:pt x="0" y="0"/>
                    </a:moveTo>
                    <a:cubicBezTo>
                      <a:pt x="32024" y="5143"/>
                      <a:pt x="62288" y="19558"/>
                      <a:pt x="86255" y="41349"/>
                    </a:cubicBezTo>
                    <a:cubicBezTo>
                      <a:pt x="54231" y="36273"/>
                      <a:pt x="24035" y="21723"/>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96" name="Google Shape;1296;p34"/>
            <p:cNvGrpSpPr/>
            <p:nvPr/>
          </p:nvGrpSpPr>
          <p:grpSpPr>
            <a:xfrm>
              <a:off x="6253561" y="3721272"/>
              <a:ext cx="225681" cy="177046"/>
              <a:chOff x="5645019" y="4503472"/>
              <a:chExt cx="144196" cy="113121"/>
            </a:xfrm>
          </p:grpSpPr>
          <p:grpSp>
            <p:nvGrpSpPr>
              <p:cNvPr id="1297" name="Google Shape;1297;p34"/>
              <p:cNvGrpSpPr/>
              <p:nvPr/>
            </p:nvGrpSpPr>
            <p:grpSpPr>
              <a:xfrm>
                <a:off x="5645019" y="4503472"/>
                <a:ext cx="144196" cy="113121"/>
                <a:chOff x="5645019" y="4503472"/>
                <a:chExt cx="144196" cy="113121"/>
              </a:xfrm>
            </p:grpSpPr>
            <p:sp>
              <p:nvSpPr>
                <p:cNvPr id="1298" name="Google Shape;1298;p34"/>
                <p:cNvSpPr/>
                <p:nvPr/>
              </p:nvSpPr>
              <p:spPr>
                <a:xfrm>
                  <a:off x="5645639" y="4529947"/>
                  <a:ext cx="143576" cy="86646"/>
                </a:xfrm>
                <a:custGeom>
                  <a:rect b="b" l="l" r="r" t="t"/>
                  <a:pathLst>
                    <a:path extrusionOk="0" h="86646" w="143576">
                      <a:moveTo>
                        <a:pt x="136626" y="0"/>
                      </a:moveTo>
                      <a:lnTo>
                        <a:pt x="142990" y="25445"/>
                      </a:lnTo>
                      <a:cubicBezTo>
                        <a:pt x="146443" y="40875"/>
                        <a:pt x="134527" y="59485"/>
                        <a:pt x="110560" y="72614"/>
                      </a:cubicBezTo>
                      <a:cubicBezTo>
                        <a:pt x="78062" y="90344"/>
                        <a:pt x="35680" y="91427"/>
                        <a:pt x="15842" y="74983"/>
                      </a:cubicBezTo>
                      <a:cubicBezTo>
                        <a:pt x="10697" y="70651"/>
                        <a:pt x="7583" y="65576"/>
                        <a:pt x="6364" y="60162"/>
                      </a:cubicBezTo>
                      <a:lnTo>
                        <a:pt x="0" y="34717"/>
                      </a:lnTo>
                      <a:cubicBezTo>
                        <a:pt x="1219" y="40131"/>
                        <a:pt x="4333" y="45206"/>
                        <a:pt x="9546" y="49537"/>
                      </a:cubicBezTo>
                      <a:cubicBezTo>
                        <a:pt x="29315" y="65982"/>
                        <a:pt x="71698" y="64967"/>
                        <a:pt x="104196" y="47236"/>
                      </a:cubicBezTo>
                      <a:cubicBezTo>
                        <a:pt x="128231" y="34107"/>
                        <a:pt x="140079" y="15497"/>
                        <a:pt x="136626" y="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34"/>
                <p:cNvSpPr/>
                <p:nvPr/>
              </p:nvSpPr>
              <p:spPr>
                <a:xfrm>
                  <a:off x="5645019" y="4503472"/>
                  <a:ext cx="137866" cy="87734"/>
                </a:xfrm>
                <a:custGeom>
                  <a:rect b="b" l="l" r="r" t="t"/>
                  <a:pathLst>
                    <a:path extrusionOk="0" h="87734" w="137866">
                      <a:moveTo>
                        <a:pt x="33050" y="14023"/>
                      </a:moveTo>
                      <a:cubicBezTo>
                        <a:pt x="65548" y="-3708"/>
                        <a:pt x="107931" y="-4790"/>
                        <a:pt x="127768" y="11722"/>
                      </a:cubicBezTo>
                      <a:cubicBezTo>
                        <a:pt x="147605" y="28167"/>
                        <a:pt x="137314" y="55913"/>
                        <a:pt x="104816" y="73711"/>
                      </a:cubicBezTo>
                      <a:cubicBezTo>
                        <a:pt x="72319" y="91442"/>
                        <a:pt x="29936" y="92525"/>
                        <a:pt x="10099" y="76012"/>
                      </a:cubicBezTo>
                      <a:cubicBezTo>
                        <a:pt x="-9738" y="59567"/>
                        <a:pt x="553" y="31821"/>
                        <a:pt x="33050" y="1402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00" name="Google Shape;1300;p34"/>
              <p:cNvSpPr/>
              <p:nvPr/>
            </p:nvSpPr>
            <p:spPr>
              <a:xfrm>
                <a:off x="5657352" y="4530073"/>
                <a:ext cx="109409" cy="33507"/>
              </a:xfrm>
              <a:custGeom>
                <a:rect b="b" l="l" r="r" t="t"/>
                <a:pathLst>
                  <a:path extrusionOk="0" h="33507" w="109409">
                    <a:moveTo>
                      <a:pt x="0" y="33508"/>
                    </a:moveTo>
                    <a:cubicBezTo>
                      <a:pt x="29857" y="10702"/>
                      <a:pt x="71766" y="-2088"/>
                      <a:pt x="109409" y="280"/>
                    </a:cubicBezTo>
                    <a:cubicBezTo>
                      <a:pt x="74271" y="15980"/>
                      <a:pt x="37982" y="26944"/>
                      <a:pt x="0" y="33508"/>
                    </a:cubicBezTo>
                    <a:lnTo>
                      <a:pt x="0" y="3350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1" name="Google Shape;1301;p34"/>
            <p:cNvGrpSpPr/>
            <p:nvPr/>
          </p:nvGrpSpPr>
          <p:grpSpPr>
            <a:xfrm>
              <a:off x="5616844" y="3353130"/>
              <a:ext cx="1148195" cy="1190162"/>
              <a:chOff x="5238197" y="4268253"/>
              <a:chExt cx="733624" cy="760438"/>
            </a:xfrm>
          </p:grpSpPr>
          <p:sp>
            <p:nvSpPr>
              <p:cNvPr id="1302" name="Google Shape;1302;p34"/>
              <p:cNvSpPr/>
              <p:nvPr/>
            </p:nvSpPr>
            <p:spPr>
              <a:xfrm>
                <a:off x="5289923" y="4341340"/>
                <a:ext cx="681898" cy="687351"/>
              </a:xfrm>
              <a:custGeom>
                <a:rect b="b" l="l" r="r" t="t"/>
                <a:pathLst>
                  <a:path extrusionOk="0" h="687351" w="681898">
                    <a:moveTo>
                      <a:pt x="666341" y="429119"/>
                    </a:moveTo>
                    <a:lnTo>
                      <a:pt x="310083" y="680595"/>
                    </a:lnTo>
                    <a:cubicBezTo>
                      <a:pt x="288689" y="695686"/>
                      <a:pt x="258629" y="684250"/>
                      <a:pt x="253009" y="658669"/>
                    </a:cubicBezTo>
                    <a:cubicBezTo>
                      <a:pt x="252941" y="658195"/>
                      <a:pt x="252874" y="657924"/>
                      <a:pt x="252874" y="657924"/>
                    </a:cubicBezTo>
                    <a:lnTo>
                      <a:pt x="0" y="270831"/>
                    </a:lnTo>
                    <a:lnTo>
                      <a:pt x="383745" y="0"/>
                    </a:lnTo>
                    <a:lnTo>
                      <a:pt x="664107" y="367672"/>
                    </a:lnTo>
                    <a:cubicBezTo>
                      <a:pt x="664107" y="367672"/>
                      <a:pt x="664310" y="367807"/>
                      <a:pt x="664648" y="368010"/>
                    </a:cubicBezTo>
                    <a:cubicBezTo>
                      <a:pt x="687058" y="381748"/>
                      <a:pt x="687668" y="413960"/>
                      <a:pt x="666274" y="429119"/>
                    </a:cubicBez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34"/>
              <p:cNvSpPr/>
              <p:nvPr/>
            </p:nvSpPr>
            <p:spPr>
              <a:xfrm>
                <a:off x="5280347" y="4329197"/>
                <a:ext cx="402694" cy="290854"/>
              </a:xfrm>
              <a:custGeom>
                <a:rect b="b" l="l" r="r" t="t"/>
                <a:pathLst>
                  <a:path extrusionOk="0" h="290854" w="402694">
                    <a:moveTo>
                      <a:pt x="397925" y="20671"/>
                    </a:moveTo>
                    <a:lnTo>
                      <a:pt x="17971" y="288794"/>
                    </a:lnTo>
                    <a:cubicBezTo>
                      <a:pt x="12826" y="292381"/>
                      <a:pt x="5717" y="291163"/>
                      <a:pt x="2061" y="286087"/>
                    </a:cubicBezTo>
                    <a:lnTo>
                      <a:pt x="2061" y="286087"/>
                    </a:lnTo>
                    <a:cubicBezTo>
                      <a:pt x="-1527" y="280944"/>
                      <a:pt x="-308" y="273838"/>
                      <a:pt x="4770" y="270184"/>
                    </a:cubicBezTo>
                    <a:lnTo>
                      <a:pt x="384723" y="2060"/>
                    </a:lnTo>
                    <a:cubicBezTo>
                      <a:pt x="389869" y="-1526"/>
                      <a:pt x="396978" y="-308"/>
                      <a:pt x="400634" y="4767"/>
                    </a:cubicBezTo>
                    <a:lnTo>
                      <a:pt x="400634" y="4767"/>
                    </a:lnTo>
                    <a:cubicBezTo>
                      <a:pt x="404222" y="9910"/>
                      <a:pt x="403003" y="17016"/>
                      <a:pt x="397925" y="2067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34"/>
              <p:cNvSpPr/>
              <p:nvPr/>
            </p:nvSpPr>
            <p:spPr>
              <a:xfrm>
                <a:off x="5238197" y="4268253"/>
                <a:ext cx="426127" cy="331127"/>
              </a:xfrm>
              <a:custGeom>
                <a:rect b="b" l="l" r="r" t="t"/>
                <a:pathLst>
                  <a:path extrusionOk="0" h="331127" w="426127">
                    <a:moveTo>
                      <a:pt x="387537" y="0"/>
                    </a:moveTo>
                    <a:lnTo>
                      <a:pt x="0" y="273537"/>
                    </a:lnTo>
                    <a:lnTo>
                      <a:pt x="46986" y="331128"/>
                    </a:lnTo>
                    <a:lnTo>
                      <a:pt x="426128" y="63545"/>
                    </a:lnTo>
                    <a:lnTo>
                      <a:pt x="387537"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34"/>
              <p:cNvSpPr/>
              <p:nvPr/>
            </p:nvSpPr>
            <p:spPr>
              <a:xfrm>
                <a:off x="5248832" y="4282740"/>
                <a:ext cx="391520" cy="277789"/>
              </a:xfrm>
              <a:custGeom>
                <a:rect b="b" l="l" r="r" t="t"/>
                <a:pathLst>
                  <a:path extrusionOk="0" h="277789" w="391520">
                    <a:moveTo>
                      <a:pt x="390443" y="4664"/>
                    </a:moveTo>
                    <a:lnTo>
                      <a:pt x="4057" y="277322"/>
                    </a:lnTo>
                    <a:cubicBezTo>
                      <a:pt x="2906" y="278134"/>
                      <a:pt x="1281" y="277863"/>
                      <a:pt x="468" y="276712"/>
                    </a:cubicBezTo>
                    <a:cubicBezTo>
                      <a:pt x="-344" y="275562"/>
                      <a:pt x="-73" y="273938"/>
                      <a:pt x="1078" y="273126"/>
                    </a:cubicBezTo>
                    <a:lnTo>
                      <a:pt x="387464" y="468"/>
                    </a:lnTo>
                    <a:cubicBezTo>
                      <a:pt x="388615" y="-344"/>
                      <a:pt x="390239" y="-73"/>
                      <a:pt x="391052" y="1077"/>
                    </a:cubicBezTo>
                    <a:cubicBezTo>
                      <a:pt x="391864" y="2228"/>
                      <a:pt x="391594" y="3852"/>
                      <a:pt x="390443" y="46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34"/>
              <p:cNvSpPr/>
              <p:nvPr/>
            </p:nvSpPr>
            <p:spPr>
              <a:xfrm>
                <a:off x="5269956" y="4312111"/>
                <a:ext cx="386577" cy="274338"/>
              </a:xfrm>
              <a:custGeom>
                <a:rect b="b" l="l" r="r" t="t"/>
                <a:pathLst>
                  <a:path extrusionOk="0" h="274338" w="386577">
                    <a:moveTo>
                      <a:pt x="385500" y="4664"/>
                    </a:moveTo>
                    <a:lnTo>
                      <a:pt x="4057" y="273870"/>
                    </a:lnTo>
                    <a:cubicBezTo>
                      <a:pt x="2905" y="274682"/>
                      <a:pt x="1281" y="274411"/>
                      <a:pt x="468" y="273261"/>
                    </a:cubicBezTo>
                    <a:cubicBezTo>
                      <a:pt x="-344" y="272111"/>
                      <a:pt x="-73" y="270486"/>
                      <a:pt x="1078" y="269674"/>
                    </a:cubicBezTo>
                    <a:lnTo>
                      <a:pt x="382521" y="468"/>
                    </a:lnTo>
                    <a:cubicBezTo>
                      <a:pt x="383672" y="-344"/>
                      <a:pt x="385297" y="-73"/>
                      <a:pt x="386109" y="1077"/>
                    </a:cubicBezTo>
                    <a:cubicBezTo>
                      <a:pt x="386922" y="2228"/>
                      <a:pt x="386651" y="3852"/>
                      <a:pt x="385500" y="46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07" name="Google Shape;1307;p34"/>
          <p:cNvGrpSpPr/>
          <p:nvPr/>
        </p:nvGrpSpPr>
        <p:grpSpPr>
          <a:xfrm>
            <a:off x="3519204" y="3326642"/>
            <a:ext cx="1380588" cy="1816879"/>
            <a:chOff x="2706093" y="2696803"/>
            <a:chExt cx="1407471" cy="1907084"/>
          </a:xfrm>
        </p:grpSpPr>
        <p:grpSp>
          <p:nvGrpSpPr>
            <p:cNvPr id="1308" name="Google Shape;1308;p34"/>
            <p:cNvGrpSpPr/>
            <p:nvPr/>
          </p:nvGrpSpPr>
          <p:grpSpPr>
            <a:xfrm>
              <a:off x="2717525" y="3021224"/>
              <a:ext cx="1396039" cy="1395765"/>
              <a:chOff x="5648688" y="0"/>
              <a:chExt cx="1067390" cy="1067180"/>
            </a:xfrm>
          </p:grpSpPr>
          <p:sp>
            <p:nvSpPr>
              <p:cNvPr id="1309" name="Google Shape;1309;p34"/>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34"/>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11" name="Google Shape;1311;p34"/>
            <p:cNvGrpSpPr/>
            <p:nvPr/>
          </p:nvGrpSpPr>
          <p:grpSpPr>
            <a:xfrm>
              <a:off x="2706093" y="2696803"/>
              <a:ext cx="1148184" cy="1907084"/>
              <a:chOff x="6971215" y="142"/>
              <a:chExt cx="1651588" cy="2743217"/>
            </a:xfrm>
          </p:grpSpPr>
          <p:sp>
            <p:nvSpPr>
              <p:cNvPr id="1312" name="Google Shape;1312;p34"/>
              <p:cNvSpPr/>
              <p:nvPr/>
            </p:nvSpPr>
            <p:spPr>
              <a:xfrm>
                <a:off x="6971215" y="142"/>
                <a:ext cx="1651588" cy="2743217"/>
              </a:xfrm>
              <a:custGeom>
                <a:rect b="b" l="l" r="r" t="t"/>
                <a:pathLst>
                  <a:path extrusionOk="0" h="2743217" w="1651588">
                    <a:moveTo>
                      <a:pt x="552799" y="2743082"/>
                    </a:moveTo>
                    <a:cubicBezTo>
                      <a:pt x="552799" y="2743082"/>
                      <a:pt x="796126" y="1802687"/>
                      <a:pt x="791997" y="1771760"/>
                    </a:cubicBezTo>
                    <a:cubicBezTo>
                      <a:pt x="787867" y="1740834"/>
                      <a:pt x="711564" y="1724795"/>
                      <a:pt x="601613" y="1608464"/>
                    </a:cubicBezTo>
                    <a:cubicBezTo>
                      <a:pt x="491662" y="1492132"/>
                      <a:pt x="467831" y="1536527"/>
                      <a:pt x="406423" y="1447265"/>
                    </a:cubicBezTo>
                    <a:cubicBezTo>
                      <a:pt x="345016" y="1357935"/>
                      <a:pt x="196677" y="1251214"/>
                      <a:pt x="94850" y="1219204"/>
                    </a:cubicBezTo>
                    <a:cubicBezTo>
                      <a:pt x="-6976" y="1187127"/>
                      <a:pt x="-31147" y="1115257"/>
                      <a:pt x="43531" y="1078172"/>
                    </a:cubicBezTo>
                    <a:cubicBezTo>
                      <a:pt x="118208" y="1041087"/>
                      <a:pt x="215837" y="1041966"/>
                      <a:pt x="301009" y="1102873"/>
                    </a:cubicBezTo>
                    <a:cubicBezTo>
                      <a:pt x="386248" y="1163779"/>
                      <a:pt x="580490" y="1285592"/>
                      <a:pt x="658417" y="1198158"/>
                    </a:cubicBezTo>
                    <a:cubicBezTo>
                      <a:pt x="658417" y="1198158"/>
                      <a:pt x="709533" y="985865"/>
                      <a:pt x="675140" y="826493"/>
                    </a:cubicBezTo>
                    <a:cubicBezTo>
                      <a:pt x="640746" y="667121"/>
                      <a:pt x="553476" y="314338"/>
                      <a:pt x="541086" y="262500"/>
                    </a:cubicBezTo>
                    <a:cubicBezTo>
                      <a:pt x="528696" y="210662"/>
                      <a:pt x="514953" y="149485"/>
                      <a:pt x="579542" y="133378"/>
                    </a:cubicBezTo>
                    <a:cubicBezTo>
                      <a:pt x="644132" y="117272"/>
                      <a:pt x="681572" y="187653"/>
                      <a:pt x="687462" y="208293"/>
                    </a:cubicBezTo>
                    <a:cubicBezTo>
                      <a:pt x="687462" y="208293"/>
                      <a:pt x="717455" y="336332"/>
                      <a:pt x="770196" y="509441"/>
                    </a:cubicBezTo>
                    <a:cubicBezTo>
                      <a:pt x="822870" y="682551"/>
                      <a:pt x="861867" y="806665"/>
                      <a:pt x="889355" y="806191"/>
                    </a:cubicBezTo>
                    <a:cubicBezTo>
                      <a:pt x="916842" y="805717"/>
                      <a:pt x="898495" y="682551"/>
                      <a:pt x="882923" y="562565"/>
                    </a:cubicBezTo>
                    <a:cubicBezTo>
                      <a:pt x="867351" y="442580"/>
                      <a:pt x="832552" y="107324"/>
                      <a:pt x="835259" y="66990"/>
                    </a:cubicBezTo>
                    <a:cubicBezTo>
                      <a:pt x="838035" y="26657"/>
                      <a:pt x="867351" y="-2172"/>
                      <a:pt x="911291" y="129"/>
                    </a:cubicBezTo>
                    <a:cubicBezTo>
                      <a:pt x="955231" y="2429"/>
                      <a:pt x="988744" y="36740"/>
                      <a:pt x="994702" y="81675"/>
                    </a:cubicBezTo>
                    <a:cubicBezTo>
                      <a:pt x="1000660" y="126611"/>
                      <a:pt x="1062947" y="456791"/>
                      <a:pt x="1068905" y="522232"/>
                    </a:cubicBezTo>
                    <a:cubicBezTo>
                      <a:pt x="1074863" y="587672"/>
                      <a:pt x="1094565" y="810319"/>
                      <a:pt x="1111965" y="809845"/>
                    </a:cubicBezTo>
                    <a:cubicBezTo>
                      <a:pt x="1129365" y="809372"/>
                      <a:pt x="1131667" y="503892"/>
                      <a:pt x="1117449" y="360085"/>
                    </a:cubicBezTo>
                    <a:cubicBezTo>
                      <a:pt x="1103231" y="216279"/>
                      <a:pt x="1088607" y="108677"/>
                      <a:pt x="1156852" y="96293"/>
                    </a:cubicBezTo>
                    <a:cubicBezTo>
                      <a:pt x="1225098" y="83909"/>
                      <a:pt x="1256310" y="135205"/>
                      <a:pt x="1267751" y="235498"/>
                    </a:cubicBezTo>
                    <a:cubicBezTo>
                      <a:pt x="1279194" y="335791"/>
                      <a:pt x="1301197" y="855593"/>
                      <a:pt x="1323675" y="877587"/>
                    </a:cubicBezTo>
                    <a:cubicBezTo>
                      <a:pt x="1346153" y="899581"/>
                      <a:pt x="1372219" y="908717"/>
                      <a:pt x="1385963" y="870278"/>
                    </a:cubicBezTo>
                    <a:cubicBezTo>
                      <a:pt x="1399707" y="831839"/>
                      <a:pt x="1483117" y="568453"/>
                      <a:pt x="1495033" y="523112"/>
                    </a:cubicBezTo>
                    <a:cubicBezTo>
                      <a:pt x="1506949" y="477770"/>
                      <a:pt x="1524349" y="382959"/>
                      <a:pt x="1581152" y="379305"/>
                    </a:cubicBezTo>
                    <a:cubicBezTo>
                      <a:pt x="1637956" y="375650"/>
                      <a:pt x="1669574" y="413683"/>
                      <a:pt x="1640732" y="529541"/>
                    </a:cubicBezTo>
                    <a:cubicBezTo>
                      <a:pt x="1611890" y="645398"/>
                      <a:pt x="1552311" y="870278"/>
                      <a:pt x="1552785" y="895926"/>
                    </a:cubicBezTo>
                    <a:cubicBezTo>
                      <a:pt x="1553259" y="921575"/>
                      <a:pt x="1533556" y="1016859"/>
                      <a:pt x="1533556" y="1016859"/>
                    </a:cubicBezTo>
                    <a:cubicBezTo>
                      <a:pt x="1533556" y="1016859"/>
                      <a:pt x="1543644" y="1219745"/>
                      <a:pt x="1492325" y="1397931"/>
                    </a:cubicBezTo>
                    <a:cubicBezTo>
                      <a:pt x="1441006" y="1576116"/>
                      <a:pt x="1409388" y="1774874"/>
                      <a:pt x="1330107" y="1869684"/>
                    </a:cubicBezTo>
                    <a:cubicBezTo>
                      <a:pt x="1330107" y="1869684"/>
                      <a:pt x="1317717" y="2526729"/>
                      <a:pt x="1349335" y="2743218"/>
                    </a:cubicBezTo>
                    <a:lnTo>
                      <a:pt x="552731" y="2743218"/>
                    </a:lnTo>
                    <a:close/>
                  </a:path>
                </a:pathLst>
              </a:custGeom>
              <a:solidFill>
                <a:srgbClr val="8531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34"/>
              <p:cNvSpPr/>
              <p:nvPr/>
            </p:nvSpPr>
            <p:spPr>
              <a:xfrm>
                <a:off x="7247268" y="1162364"/>
                <a:ext cx="53255" cy="107195"/>
              </a:xfrm>
              <a:custGeom>
                <a:rect b="b" l="l" r="r" t="t"/>
                <a:pathLst>
                  <a:path extrusionOk="0" h="107195" w="53255">
                    <a:moveTo>
                      <a:pt x="446" y="107195"/>
                    </a:moveTo>
                    <a:cubicBezTo>
                      <a:pt x="-3412" y="65914"/>
                      <a:pt x="18050" y="22129"/>
                      <a:pt x="53256" y="0"/>
                    </a:cubicBezTo>
                    <a:cubicBezTo>
                      <a:pt x="34163" y="35732"/>
                      <a:pt x="17102" y="70245"/>
                      <a:pt x="446" y="107195"/>
                    </a:cubicBezTo>
                    <a:lnTo>
                      <a:pt x="446" y="10719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34"/>
              <p:cNvSpPr/>
              <p:nvPr/>
            </p:nvSpPr>
            <p:spPr>
              <a:xfrm>
                <a:off x="7493615" y="1259206"/>
                <a:ext cx="71969" cy="216691"/>
              </a:xfrm>
              <a:custGeom>
                <a:rect b="b" l="l" r="r" t="t"/>
                <a:pathLst>
                  <a:path extrusionOk="0" h="216691" w="71969">
                    <a:moveTo>
                      <a:pt x="0" y="216691"/>
                    </a:moveTo>
                    <a:cubicBezTo>
                      <a:pt x="745" y="178050"/>
                      <a:pt x="9275" y="140085"/>
                      <a:pt x="21056" y="103406"/>
                    </a:cubicBezTo>
                    <a:cubicBezTo>
                      <a:pt x="33378" y="66929"/>
                      <a:pt x="49491" y="31468"/>
                      <a:pt x="71969" y="0"/>
                    </a:cubicBezTo>
                    <a:cubicBezTo>
                      <a:pt x="66147" y="18407"/>
                      <a:pt x="59715" y="36341"/>
                      <a:pt x="53418" y="54274"/>
                    </a:cubicBezTo>
                    <a:cubicBezTo>
                      <a:pt x="34191" y="108075"/>
                      <a:pt x="18009" y="162417"/>
                      <a:pt x="0" y="216691"/>
                    </a:cubicBezTo>
                    <a:lnTo>
                      <a:pt x="0" y="21669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34"/>
              <p:cNvSpPr/>
              <p:nvPr/>
            </p:nvSpPr>
            <p:spPr>
              <a:xfrm>
                <a:off x="7503568" y="1109714"/>
                <a:ext cx="213063" cy="120156"/>
              </a:xfrm>
              <a:custGeom>
                <a:rect b="b" l="l" r="r" t="t"/>
                <a:pathLst>
                  <a:path extrusionOk="0" h="120156" w="213063">
                    <a:moveTo>
                      <a:pt x="68" y="111188"/>
                    </a:moveTo>
                    <a:cubicBezTo>
                      <a:pt x="19973" y="104218"/>
                      <a:pt x="42924" y="106180"/>
                      <a:pt x="62558" y="100766"/>
                    </a:cubicBezTo>
                    <a:cubicBezTo>
                      <a:pt x="81515" y="95961"/>
                      <a:pt x="99254" y="86419"/>
                      <a:pt x="117602" y="76404"/>
                    </a:cubicBezTo>
                    <a:cubicBezTo>
                      <a:pt x="154297" y="55831"/>
                      <a:pt x="190519" y="37491"/>
                      <a:pt x="213064" y="0"/>
                    </a:cubicBezTo>
                    <a:cubicBezTo>
                      <a:pt x="212522" y="11031"/>
                      <a:pt x="208934" y="21994"/>
                      <a:pt x="203585" y="32010"/>
                    </a:cubicBezTo>
                    <a:cubicBezTo>
                      <a:pt x="181717" y="73697"/>
                      <a:pt x="112388" y="115655"/>
                      <a:pt x="65537" y="119850"/>
                    </a:cubicBezTo>
                    <a:cubicBezTo>
                      <a:pt x="42315" y="121745"/>
                      <a:pt x="22274" y="114369"/>
                      <a:pt x="0" y="111120"/>
                    </a:cubicBezTo>
                    <a:lnTo>
                      <a:pt x="0" y="11112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34"/>
              <p:cNvSpPr/>
              <p:nvPr/>
            </p:nvSpPr>
            <p:spPr>
              <a:xfrm>
                <a:off x="7789751" y="793272"/>
                <a:ext cx="594778" cy="133317"/>
              </a:xfrm>
              <a:custGeom>
                <a:rect b="b" l="l" r="r" t="t"/>
                <a:pathLst>
                  <a:path extrusionOk="0" h="133317" w="594778">
                    <a:moveTo>
                      <a:pt x="0" y="0"/>
                    </a:moveTo>
                    <a:cubicBezTo>
                      <a:pt x="201419" y="1218"/>
                      <a:pt x="427482" y="7038"/>
                      <a:pt x="594778" y="133317"/>
                    </a:cubicBezTo>
                    <a:cubicBezTo>
                      <a:pt x="410353" y="37830"/>
                      <a:pt x="200336" y="35935"/>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34"/>
              <p:cNvSpPr/>
              <p:nvPr/>
            </p:nvSpPr>
            <p:spPr>
              <a:xfrm>
                <a:off x="8417163" y="785218"/>
                <a:ext cx="86051" cy="39724"/>
              </a:xfrm>
              <a:custGeom>
                <a:rect b="b" l="l" r="r" t="t"/>
                <a:pathLst>
                  <a:path extrusionOk="0" h="39724" w="86051">
                    <a:moveTo>
                      <a:pt x="0" y="0"/>
                    </a:moveTo>
                    <a:cubicBezTo>
                      <a:pt x="32227" y="2233"/>
                      <a:pt x="63506" y="16580"/>
                      <a:pt x="86051" y="39725"/>
                    </a:cubicBezTo>
                    <a:cubicBezTo>
                      <a:pt x="54231" y="34852"/>
                      <a:pt x="24373" y="21047"/>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34"/>
              <p:cNvSpPr/>
              <p:nvPr/>
            </p:nvSpPr>
            <p:spPr>
              <a:xfrm>
                <a:off x="8471800" y="588097"/>
                <a:ext cx="89910" cy="47765"/>
              </a:xfrm>
              <a:custGeom>
                <a:rect b="b" l="l" r="r" t="t"/>
                <a:pathLst>
                  <a:path extrusionOk="0" h="47765" w="89910">
                    <a:moveTo>
                      <a:pt x="0" y="55"/>
                    </a:moveTo>
                    <a:cubicBezTo>
                      <a:pt x="35206" y="-1163"/>
                      <a:pt x="71225" y="17853"/>
                      <a:pt x="89911" y="47765"/>
                    </a:cubicBezTo>
                    <a:cubicBezTo>
                      <a:pt x="58226" y="34027"/>
                      <a:pt x="29181" y="18530"/>
                      <a:pt x="0" y="55"/>
                    </a:cubicBezTo>
                    <a:lnTo>
                      <a:pt x="0" y="5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34"/>
              <p:cNvSpPr/>
              <p:nvPr/>
            </p:nvSpPr>
            <p:spPr>
              <a:xfrm>
                <a:off x="8106267" y="590922"/>
                <a:ext cx="115773" cy="17813"/>
              </a:xfrm>
              <a:custGeom>
                <a:rect b="b" l="l" r="r" t="t"/>
                <a:pathLst>
                  <a:path extrusionOk="0" h="17813" w="115773">
                    <a:moveTo>
                      <a:pt x="0" y="7043"/>
                    </a:moveTo>
                    <a:cubicBezTo>
                      <a:pt x="37711" y="-5206"/>
                      <a:pt x="80974" y="-1348"/>
                      <a:pt x="115773" y="17600"/>
                    </a:cubicBezTo>
                    <a:cubicBezTo>
                      <a:pt x="76573" y="18751"/>
                      <a:pt x="38321" y="15232"/>
                      <a:pt x="0" y="7043"/>
                    </a:cubicBezTo>
                    <a:lnTo>
                      <a:pt x="0" y="7043"/>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34"/>
              <p:cNvSpPr/>
              <p:nvPr/>
            </p:nvSpPr>
            <p:spPr>
              <a:xfrm>
                <a:off x="8133843" y="351146"/>
                <a:ext cx="95780" cy="17175"/>
              </a:xfrm>
              <a:custGeom>
                <a:rect b="b" l="l" r="r" t="t"/>
                <a:pathLst>
                  <a:path extrusionOk="0" h="17175" w="95780">
                    <a:moveTo>
                      <a:pt x="48" y="14292"/>
                    </a:moveTo>
                    <a:cubicBezTo>
                      <a:pt x="-1510" y="-3642"/>
                      <a:pt x="35660" y="80"/>
                      <a:pt x="47034" y="825"/>
                    </a:cubicBezTo>
                    <a:cubicBezTo>
                      <a:pt x="64095" y="2719"/>
                      <a:pt x="80818" y="6780"/>
                      <a:pt x="95780" y="15781"/>
                    </a:cubicBezTo>
                    <a:cubicBezTo>
                      <a:pt x="86979" y="17134"/>
                      <a:pt x="78584" y="17269"/>
                      <a:pt x="70256" y="17134"/>
                    </a:cubicBezTo>
                    <a:cubicBezTo>
                      <a:pt x="53601" y="16796"/>
                      <a:pt x="37352" y="15036"/>
                      <a:pt x="20968" y="12058"/>
                    </a:cubicBezTo>
                    <a:cubicBezTo>
                      <a:pt x="16635" y="11246"/>
                      <a:pt x="13317" y="10299"/>
                      <a:pt x="9593" y="10164"/>
                    </a:cubicBezTo>
                    <a:cubicBezTo>
                      <a:pt x="6006" y="10096"/>
                      <a:pt x="2214" y="10164"/>
                      <a:pt x="48" y="14292"/>
                    </a:cubicBezTo>
                    <a:lnTo>
                      <a:pt x="48" y="14292"/>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34"/>
              <p:cNvSpPr/>
              <p:nvPr/>
            </p:nvSpPr>
            <p:spPr>
              <a:xfrm>
                <a:off x="7877834" y="509868"/>
                <a:ext cx="99050" cy="20326"/>
              </a:xfrm>
              <a:custGeom>
                <a:rect b="b" l="l" r="r" t="t"/>
                <a:pathLst>
                  <a:path extrusionOk="0" h="20326" w="99050">
                    <a:moveTo>
                      <a:pt x="0" y="20221"/>
                    </a:moveTo>
                    <a:cubicBezTo>
                      <a:pt x="28774" y="1475"/>
                      <a:pt x="65740" y="-4751"/>
                      <a:pt x="99051" y="3708"/>
                    </a:cubicBezTo>
                    <a:cubicBezTo>
                      <a:pt x="67230" y="15754"/>
                      <a:pt x="33987" y="21168"/>
                      <a:pt x="0" y="20221"/>
                    </a:cubicBezTo>
                    <a:lnTo>
                      <a:pt x="0" y="2022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34"/>
              <p:cNvSpPr/>
              <p:nvPr/>
            </p:nvSpPr>
            <p:spPr>
              <a:xfrm>
                <a:off x="7872756" y="235963"/>
                <a:ext cx="99389" cy="25595"/>
              </a:xfrm>
              <a:custGeom>
                <a:rect b="b" l="l" r="r" t="t"/>
                <a:pathLst>
                  <a:path extrusionOk="0" h="25595" w="99389">
                    <a:moveTo>
                      <a:pt x="0" y="25596"/>
                    </a:moveTo>
                    <a:cubicBezTo>
                      <a:pt x="23358" y="-2015"/>
                      <a:pt x="69464" y="-8444"/>
                      <a:pt x="99390" y="11994"/>
                    </a:cubicBezTo>
                    <a:cubicBezTo>
                      <a:pt x="64928" y="12670"/>
                      <a:pt x="33311" y="16934"/>
                      <a:pt x="0" y="25596"/>
                    </a:cubicBezTo>
                    <a:lnTo>
                      <a:pt x="0" y="25596"/>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34"/>
              <p:cNvSpPr/>
              <p:nvPr/>
            </p:nvSpPr>
            <p:spPr>
              <a:xfrm>
                <a:off x="7591447" y="392568"/>
                <a:ext cx="91400" cy="17884"/>
              </a:xfrm>
              <a:custGeom>
                <a:rect b="b" l="l" r="r" t="t"/>
                <a:pathLst>
                  <a:path extrusionOk="0" h="17884" w="91400">
                    <a:moveTo>
                      <a:pt x="0" y="17332"/>
                    </a:moveTo>
                    <a:cubicBezTo>
                      <a:pt x="26337" y="-331"/>
                      <a:pt x="61407" y="-4933"/>
                      <a:pt x="91400" y="5557"/>
                    </a:cubicBezTo>
                    <a:cubicBezTo>
                      <a:pt x="61746" y="15572"/>
                      <a:pt x="31279" y="19430"/>
                      <a:pt x="0" y="17332"/>
                    </a:cubicBezTo>
                    <a:lnTo>
                      <a:pt x="0" y="17332"/>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34"/>
              <p:cNvSpPr/>
              <p:nvPr/>
            </p:nvSpPr>
            <p:spPr>
              <a:xfrm>
                <a:off x="7864293" y="1819786"/>
                <a:ext cx="340820" cy="37926"/>
              </a:xfrm>
              <a:custGeom>
                <a:rect b="b" l="l" r="r" t="t"/>
                <a:pathLst>
                  <a:path extrusionOk="0" h="37926" w="340820">
                    <a:moveTo>
                      <a:pt x="0" y="27301"/>
                    </a:moveTo>
                    <a:cubicBezTo>
                      <a:pt x="105753" y="-12559"/>
                      <a:pt x="237776" y="-8566"/>
                      <a:pt x="340821" y="37926"/>
                    </a:cubicBezTo>
                    <a:cubicBezTo>
                      <a:pt x="283544" y="32648"/>
                      <a:pt x="227756" y="26692"/>
                      <a:pt x="170614" y="25136"/>
                    </a:cubicBezTo>
                    <a:cubicBezTo>
                      <a:pt x="113539" y="23038"/>
                      <a:pt x="57413" y="25474"/>
                      <a:pt x="0" y="27301"/>
                    </a:cubicBezTo>
                    <a:lnTo>
                      <a:pt x="0" y="2730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34"/>
              <p:cNvSpPr/>
              <p:nvPr/>
            </p:nvSpPr>
            <p:spPr>
              <a:xfrm>
                <a:off x="7638569" y="573778"/>
                <a:ext cx="107581" cy="30345"/>
              </a:xfrm>
              <a:custGeom>
                <a:rect b="b" l="l" r="r" t="t"/>
                <a:pathLst>
                  <a:path extrusionOk="0" h="30345" w="107581">
                    <a:moveTo>
                      <a:pt x="0" y="30345"/>
                    </a:moveTo>
                    <a:cubicBezTo>
                      <a:pt x="29383" y="6186"/>
                      <a:pt x="70073" y="-4642"/>
                      <a:pt x="107581" y="1854"/>
                    </a:cubicBezTo>
                    <a:cubicBezTo>
                      <a:pt x="72646" y="15795"/>
                      <a:pt x="37237" y="25067"/>
                      <a:pt x="0" y="30345"/>
                    </a:cubicBezTo>
                    <a:lnTo>
                      <a:pt x="0" y="3034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35"/>
          <p:cNvSpPr txBox="1"/>
          <p:nvPr>
            <p:ph type="title"/>
          </p:nvPr>
        </p:nvSpPr>
        <p:spPr>
          <a:xfrm>
            <a:off x="591000" y="533100"/>
            <a:ext cx="796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Random Forest w/ PCA &amp; GridSearch</a:t>
            </a:r>
            <a:endParaRPr sz="3600"/>
          </a:p>
        </p:txBody>
      </p:sp>
      <p:sp>
        <p:nvSpPr>
          <p:cNvPr id="1331" name="Google Shape;1331;p35"/>
          <p:cNvSpPr txBox="1"/>
          <p:nvPr/>
        </p:nvSpPr>
        <p:spPr>
          <a:xfrm>
            <a:off x="740200" y="1244300"/>
            <a:ext cx="5136600" cy="1537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Include interaction terms</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Included features with missing values</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Standard Scaled</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GridSearchCV for best params</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PCA</a:t>
            </a:r>
            <a:endParaRPr sz="2000">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p:txBody>
      </p:sp>
      <p:sp>
        <p:nvSpPr>
          <p:cNvPr id="1332" name="Google Shape;1332;p35"/>
          <p:cNvSpPr txBox="1"/>
          <p:nvPr/>
        </p:nvSpPr>
        <p:spPr>
          <a:xfrm>
            <a:off x="3267050" y="146775"/>
            <a:ext cx="22335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Kanit"/>
                <a:ea typeface="Kanit"/>
                <a:cs typeface="Kanit"/>
                <a:sym typeface="Kanit"/>
              </a:rPr>
              <a:t>Best Model</a:t>
            </a:r>
            <a:endParaRPr sz="3000">
              <a:solidFill>
                <a:schemeClr val="lt2"/>
              </a:solidFill>
              <a:latin typeface="Kanit"/>
              <a:ea typeface="Kanit"/>
              <a:cs typeface="Kanit"/>
              <a:sym typeface="Kanit"/>
            </a:endParaRPr>
          </a:p>
        </p:txBody>
      </p:sp>
      <p:graphicFrame>
        <p:nvGraphicFramePr>
          <p:cNvPr id="1333" name="Google Shape;1333;p35"/>
          <p:cNvGraphicFramePr/>
          <p:nvPr/>
        </p:nvGraphicFramePr>
        <p:xfrm>
          <a:off x="4379100" y="3295625"/>
          <a:ext cx="3000000" cy="3000000"/>
        </p:xfrm>
        <a:graphic>
          <a:graphicData uri="http://schemas.openxmlformats.org/drawingml/2006/table">
            <a:tbl>
              <a:tblPr>
                <a:noFill/>
                <a:tableStyleId>{CB4EDD9C-F690-46D4-9606-9A814ECDBC3C}</a:tableStyleId>
              </a:tblPr>
              <a:tblGrid>
                <a:gridCol w="1557950"/>
                <a:gridCol w="1557950"/>
                <a:gridCol w="1557950"/>
              </a:tblGrid>
              <a:tr h="566350">
                <a:tc>
                  <a:txBody>
                    <a:bodyPr/>
                    <a:lstStyle/>
                    <a:p>
                      <a:pPr indent="0" lvl="0" marL="0" rtl="0" algn="l">
                        <a:spcBef>
                          <a:spcPts val="0"/>
                        </a:spcBef>
                        <a:spcAft>
                          <a:spcPts val="0"/>
                        </a:spcAft>
                        <a:buNone/>
                      </a:pPr>
                      <a:r>
                        <a:rPr lang="en" u="sng">
                          <a:latin typeface="Kanit"/>
                          <a:ea typeface="Kanit"/>
                          <a:cs typeface="Kanit"/>
                          <a:sym typeface="Kanit"/>
                        </a:rPr>
                        <a:t>Score: 0.888</a:t>
                      </a:r>
                      <a:endParaRPr u="sng">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latin typeface="Kanit"/>
                          <a:ea typeface="Kanit"/>
                          <a:cs typeface="Kanit"/>
                          <a:sym typeface="Kanit"/>
                        </a:rPr>
                        <a:t>Predicted No Abuse</a:t>
                      </a:r>
                      <a:endParaRPr>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latin typeface="Kanit"/>
                          <a:ea typeface="Kanit"/>
                          <a:cs typeface="Kanit"/>
                          <a:sym typeface="Kanit"/>
                        </a:rPr>
                        <a:t>Predicted Abuse</a:t>
                      </a:r>
                      <a:endParaRPr>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66350">
                <a:tc>
                  <a:txBody>
                    <a:bodyPr/>
                    <a:lstStyle/>
                    <a:p>
                      <a:pPr indent="0" lvl="0" marL="0" rtl="0" algn="l">
                        <a:spcBef>
                          <a:spcPts val="0"/>
                        </a:spcBef>
                        <a:spcAft>
                          <a:spcPts val="0"/>
                        </a:spcAft>
                        <a:buNone/>
                      </a:pPr>
                      <a:r>
                        <a:rPr lang="en">
                          <a:latin typeface="Kanit"/>
                          <a:ea typeface="Kanit"/>
                          <a:cs typeface="Kanit"/>
                          <a:sym typeface="Kanit"/>
                        </a:rPr>
                        <a:t>Actual No Abuse</a:t>
                      </a:r>
                      <a:endParaRPr>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Kanit"/>
                          <a:ea typeface="Kanit"/>
                          <a:cs typeface="Kanit"/>
                          <a:sym typeface="Kanit"/>
                        </a:rPr>
                        <a:t>35093</a:t>
                      </a:r>
                      <a:endParaRPr>
                        <a:solidFill>
                          <a:schemeClr val="lt2"/>
                        </a:solidFill>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Kanit"/>
                          <a:ea typeface="Kanit"/>
                          <a:cs typeface="Kanit"/>
                          <a:sym typeface="Kanit"/>
                        </a:rPr>
                        <a:t>3006</a:t>
                      </a:r>
                      <a:endParaRPr>
                        <a:solidFill>
                          <a:schemeClr val="lt2"/>
                        </a:solidFill>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66350">
                <a:tc>
                  <a:txBody>
                    <a:bodyPr/>
                    <a:lstStyle/>
                    <a:p>
                      <a:pPr indent="0" lvl="0" marL="0" rtl="0" algn="l">
                        <a:spcBef>
                          <a:spcPts val="0"/>
                        </a:spcBef>
                        <a:spcAft>
                          <a:spcPts val="0"/>
                        </a:spcAft>
                        <a:buNone/>
                      </a:pPr>
                      <a:r>
                        <a:rPr lang="en">
                          <a:latin typeface="Kanit"/>
                          <a:ea typeface="Kanit"/>
                          <a:cs typeface="Kanit"/>
                          <a:sym typeface="Kanit"/>
                        </a:rPr>
                        <a:t>Actual Abuse</a:t>
                      </a:r>
                      <a:endParaRPr>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Kanit"/>
                          <a:ea typeface="Kanit"/>
                          <a:cs typeface="Kanit"/>
                          <a:sym typeface="Kanit"/>
                        </a:rPr>
                        <a:t>5486</a:t>
                      </a:r>
                      <a:endParaRPr>
                        <a:solidFill>
                          <a:schemeClr val="lt2"/>
                        </a:solidFill>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latin typeface="Kanit"/>
                          <a:ea typeface="Kanit"/>
                          <a:cs typeface="Kanit"/>
                          <a:sym typeface="Kanit"/>
                        </a:rPr>
                        <a:t>32455</a:t>
                      </a:r>
                      <a:endParaRPr>
                        <a:solidFill>
                          <a:schemeClr val="lt2"/>
                        </a:solidFill>
                        <a:latin typeface="Kanit"/>
                        <a:ea typeface="Kanit"/>
                        <a:cs typeface="Kanit"/>
                        <a:sym typeface="Kanit"/>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pic>
        <p:nvPicPr>
          <p:cNvPr id="1334" name="Google Shape;1334;p35"/>
          <p:cNvPicPr preferRelativeResize="0"/>
          <p:nvPr>
            <p:ph idx="2" type="pic"/>
          </p:nvPr>
        </p:nvPicPr>
        <p:blipFill rotWithShape="1">
          <a:blip r:embed="rId3">
            <a:alphaModFix/>
          </a:blip>
          <a:srcRect b="0" l="0" r="42112" t="13239"/>
          <a:stretch/>
        </p:blipFill>
        <p:spPr>
          <a:xfrm>
            <a:off x="871675" y="3218850"/>
            <a:ext cx="1744500" cy="1744500"/>
          </a:xfrm>
          <a:prstGeom prst="ellipse">
            <a:avLst/>
          </a:prstGeom>
          <a:noFill/>
          <a:ln cap="flat" cmpd="sng" w="19050">
            <a:solidFill>
              <a:schemeClr val="dk2"/>
            </a:solidFill>
            <a:prstDash val="solid"/>
            <a:round/>
            <a:headEnd len="sm" w="sm" type="none"/>
            <a:tailEnd len="sm" w="sm" type="none"/>
          </a:ln>
        </p:spPr>
      </p:pic>
      <p:grpSp>
        <p:nvGrpSpPr>
          <p:cNvPr id="1335" name="Google Shape;1335;p35"/>
          <p:cNvGrpSpPr/>
          <p:nvPr/>
        </p:nvGrpSpPr>
        <p:grpSpPr>
          <a:xfrm>
            <a:off x="2890625" y="4238405"/>
            <a:ext cx="1214031" cy="674183"/>
            <a:chOff x="3712000" y="4155455"/>
            <a:chExt cx="1214031" cy="674183"/>
          </a:xfrm>
        </p:grpSpPr>
        <p:grpSp>
          <p:nvGrpSpPr>
            <p:cNvPr id="1336" name="Google Shape;1336;p35"/>
            <p:cNvGrpSpPr/>
            <p:nvPr/>
          </p:nvGrpSpPr>
          <p:grpSpPr>
            <a:xfrm>
              <a:off x="3712000" y="4378338"/>
              <a:ext cx="306173" cy="451300"/>
              <a:chOff x="6760481" y="4845696"/>
              <a:chExt cx="118644" cy="174875"/>
            </a:xfrm>
          </p:grpSpPr>
          <p:sp>
            <p:nvSpPr>
              <p:cNvPr id="1337" name="Google Shape;1337;p35"/>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35"/>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9" name="Google Shape;1339;p35"/>
            <p:cNvGrpSpPr/>
            <p:nvPr/>
          </p:nvGrpSpPr>
          <p:grpSpPr>
            <a:xfrm>
              <a:off x="4174780" y="4155455"/>
              <a:ext cx="294803" cy="332072"/>
              <a:chOff x="5656379" y="6000099"/>
              <a:chExt cx="114238" cy="128675"/>
            </a:xfrm>
          </p:grpSpPr>
          <p:sp>
            <p:nvSpPr>
              <p:cNvPr id="1340" name="Google Shape;1340;p35"/>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35"/>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42" name="Google Shape;1342;p35"/>
            <p:cNvSpPr/>
            <p:nvPr/>
          </p:nvSpPr>
          <p:spPr>
            <a:xfrm>
              <a:off x="4738309" y="4184078"/>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43" name="Google Shape;1343;p35"/>
            <p:cNvGrpSpPr/>
            <p:nvPr/>
          </p:nvGrpSpPr>
          <p:grpSpPr>
            <a:xfrm>
              <a:off x="4469572" y="4603998"/>
              <a:ext cx="456459" cy="216200"/>
              <a:chOff x="5397430" y="6053815"/>
              <a:chExt cx="207105" cy="98099"/>
            </a:xfrm>
          </p:grpSpPr>
          <p:sp>
            <p:nvSpPr>
              <p:cNvPr id="1344" name="Google Shape;1344;p35"/>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35"/>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46" name="Google Shape;1346;p35"/>
          <p:cNvGrpSpPr/>
          <p:nvPr/>
        </p:nvGrpSpPr>
        <p:grpSpPr>
          <a:xfrm>
            <a:off x="7995387" y="1748347"/>
            <a:ext cx="856723" cy="808489"/>
            <a:chOff x="3885400" y="2326475"/>
            <a:chExt cx="480900" cy="480900"/>
          </a:xfrm>
        </p:grpSpPr>
        <p:sp>
          <p:nvSpPr>
            <p:cNvPr id="1347" name="Google Shape;1347;p35"/>
            <p:cNvSpPr/>
            <p:nvPr/>
          </p:nvSpPr>
          <p:spPr>
            <a:xfrm>
              <a:off x="3885400" y="2326475"/>
              <a:ext cx="480900" cy="4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1348" name="Google Shape;1348;p35"/>
            <p:cNvGrpSpPr/>
            <p:nvPr/>
          </p:nvGrpSpPr>
          <p:grpSpPr>
            <a:xfrm>
              <a:off x="3943701" y="2392486"/>
              <a:ext cx="364282" cy="348887"/>
              <a:chOff x="4179067" y="2811495"/>
              <a:chExt cx="286475" cy="274390"/>
            </a:xfrm>
          </p:grpSpPr>
          <p:sp>
            <p:nvSpPr>
              <p:cNvPr id="1349" name="Google Shape;1349;p35"/>
              <p:cNvSpPr/>
              <p:nvPr/>
            </p:nvSpPr>
            <p:spPr>
              <a:xfrm>
                <a:off x="4333786" y="2956651"/>
                <a:ext cx="69990" cy="69990"/>
              </a:xfrm>
              <a:custGeom>
                <a:rect b="b" l="l" r="r" t="t"/>
                <a:pathLst>
                  <a:path extrusionOk="0" h="2664" w="2664">
                    <a:moveTo>
                      <a:pt x="493" y="0"/>
                    </a:moveTo>
                    <a:lnTo>
                      <a:pt x="0" y="493"/>
                    </a:lnTo>
                    <a:lnTo>
                      <a:pt x="2171" y="2664"/>
                    </a:lnTo>
                    <a:lnTo>
                      <a:pt x="2664" y="2171"/>
                    </a:lnTo>
                    <a:lnTo>
                      <a:pt x="4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5"/>
              <p:cNvSpPr/>
              <p:nvPr/>
            </p:nvSpPr>
            <p:spPr>
              <a:xfrm>
                <a:off x="4363290" y="2987022"/>
                <a:ext cx="102253" cy="98785"/>
              </a:xfrm>
              <a:custGeom>
                <a:rect b="b" l="l" r="r" t="t"/>
                <a:pathLst>
                  <a:path extrusionOk="0" h="3760" w="3892">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5"/>
              <p:cNvSpPr/>
              <p:nvPr/>
            </p:nvSpPr>
            <p:spPr>
              <a:xfrm>
                <a:off x="4363474" y="2993826"/>
                <a:ext cx="98259" cy="92059"/>
              </a:xfrm>
              <a:custGeom>
                <a:rect b="b" l="l" r="r" t="t"/>
                <a:pathLst>
                  <a:path extrusionOk="0" h="3504" w="374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rgbClr val="FFE4D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5"/>
              <p:cNvSpPr/>
              <p:nvPr/>
            </p:nvSpPr>
            <p:spPr>
              <a:xfrm>
                <a:off x="4179067" y="2811495"/>
                <a:ext cx="215408" cy="196282"/>
              </a:xfrm>
              <a:custGeom>
                <a:rect b="b" l="l" r="r" t="t"/>
                <a:pathLst>
                  <a:path extrusionOk="0" h="7471" w="8199">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5"/>
              <p:cNvSpPr/>
              <p:nvPr/>
            </p:nvSpPr>
            <p:spPr>
              <a:xfrm>
                <a:off x="4204210" y="2834405"/>
                <a:ext cx="165123" cy="150463"/>
              </a:xfrm>
              <a:custGeom>
                <a:rect b="b" l="l" r="r" t="t"/>
                <a:pathLst>
                  <a:path extrusionOk="0" h="5727" w="6285">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5"/>
              <p:cNvSpPr/>
              <p:nvPr/>
            </p:nvSpPr>
            <p:spPr>
              <a:xfrm>
                <a:off x="4204210" y="2850037"/>
                <a:ext cx="142160" cy="133175"/>
              </a:xfrm>
              <a:custGeom>
                <a:rect b="b" l="l" r="r" t="t"/>
                <a:pathLst>
                  <a:path extrusionOk="0" h="5069" w="5411">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5"/>
              <p:cNvSpPr/>
              <p:nvPr/>
            </p:nvSpPr>
            <p:spPr>
              <a:xfrm>
                <a:off x="4246666" y="2855186"/>
                <a:ext cx="81103" cy="22883"/>
              </a:xfrm>
              <a:custGeom>
                <a:rect b="b" l="l" r="r" t="t"/>
                <a:pathLst>
                  <a:path extrusionOk="0" h="871" w="3087">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5"/>
              <p:cNvSpPr/>
              <p:nvPr/>
            </p:nvSpPr>
            <p:spPr>
              <a:xfrm>
                <a:off x="4363290" y="2987022"/>
                <a:ext cx="41589" cy="40722"/>
              </a:xfrm>
              <a:custGeom>
                <a:rect b="b" l="l" r="r" t="t"/>
                <a:pathLst>
                  <a:path extrusionOk="0" h="1550" w="1583">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5"/>
              <p:cNvSpPr/>
              <p:nvPr/>
            </p:nvSpPr>
            <p:spPr>
              <a:xfrm>
                <a:off x="4363474" y="2993826"/>
                <a:ext cx="29189" cy="33918"/>
              </a:xfrm>
              <a:custGeom>
                <a:rect b="b" l="l" r="r" t="t"/>
                <a:pathLst>
                  <a:path extrusionOk="0" h="1291" w="1111">
                    <a:moveTo>
                      <a:pt x="438" y="0"/>
                    </a:moveTo>
                    <a:lnTo>
                      <a:pt x="112" y="326"/>
                    </a:lnTo>
                    <a:cubicBezTo>
                      <a:pt x="1" y="437"/>
                      <a:pt x="1" y="604"/>
                      <a:pt x="98" y="721"/>
                    </a:cubicBezTo>
                    <a:lnTo>
                      <a:pt x="590" y="1290"/>
                    </a:lnTo>
                    <a:lnTo>
                      <a:pt x="1110" y="770"/>
                    </a:lnTo>
                    <a:lnTo>
                      <a:pt x="438" y="0"/>
                    </a:lnTo>
                    <a:close/>
                  </a:path>
                </a:pathLst>
              </a:custGeom>
              <a:solidFill>
                <a:srgbClr val="FFE4D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36"/>
          <p:cNvSpPr txBox="1"/>
          <p:nvPr>
            <p:ph type="title"/>
          </p:nvPr>
        </p:nvSpPr>
        <p:spPr>
          <a:xfrm>
            <a:off x="76975" y="2687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EDA - Ayo</a:t>
            </a:r>
            <a:endParaRPr sz="3600"/>
          </a:p>
        </p:txBody>
      </p:sp>
      <p:sp>
        <p:nvSpPr>
          <p:cNvPr id="1363" name="Google Shape;1363;p36"/>
          <p:cNvSpPr txBox="1"/>
          <p:nvPr/>
        </p:nvSpPr>
        <p:spPr>
          <a:xfrm>
            <a:off x="1227689" y="2636850"/>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01</a:t>
            </a:r>
            <a:endParaRPr b="1" sz="2400">
              <a:solidFill>
                <a:srgbClr val="E65C43"/>
              </a:solidFill>
              <a:latin typeface="Kanit"/>
              <a:ea typeface="Kanit"/>
              <a:cs typeface="Kanit"/>
              <a:sym typeface="Kanit"/>
            </a:endParaRPr>
          </a:p>
        </p:txBody>
      </p:sp>
      <p:sp>
        <p:nvSpPr>
          <p:cNvPr id="1364" name="Google Shape;1364;p36"/>
          <p:cNvSpPr txBox="1"/>
          <p:nvPr/>
        </p:nvSpPr>
        <p:spPr>
          <a:xfrm>
            <a:off x="238954" y="3495725"/>
            <a:ext cx="25854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Imbalanced Classes</a:t>
            </a:r>
            <a:endParaRPr sz="2000">
              <a:solidFill>
                <a:schemeClr val="dk1"/>
              </a:solidFill>
              <a:latin typeface="Kanit SemiBold"/>
              <a:ea typeface="Kanit SemiBold"/>
              <a:cs typeface="Kanit SemiBold"/>
              <a:sym typeface="Kanit SemiBold"/>
            </a:endParaRPr>
          </a:p>
        </p:txBody>
      </p:sp>
      <p:sp>
        <p:nvSpPr>
          <p:cNvPr id="1365" name="Google Shape;1365;p36"/>
          <p:cNvSpPr txBox="1"/>
          <p:nvPr/>
        </p:nvSpPr>
        <p:spPr>
          <a:xfrm>
            <a:off x="238950" y="3804425"/>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Used SMOTE to fix imbalance</a:t>
            </a:r>
            <a:endParaRPr>
              <a:solidFill>
                <a:schemeClr val="dk1"/>
              </a:solidFill>
              <a:latin typeface="Archivo"/>
              <a:ea typeface="Archivo"/>
              <a:cs typeface="Archivo"/>
              <a:sym typeface="Archivo"/>
            </a:endParaRPr>
          </a:p>
        </p:txBody>
      </p:sp>
      <p:sp>
        <p:nvSpPr>
          <p:cNvPr id="1366" name="Google Shape;1366;p36"/>
          <p:cNvSpPr txBox="1"/>
          <p:nvPr/>
        </p:nvSpPr>
        <p:spPr>
          <a:xfrm>
            <a:off x="2824289" y="2636850"/>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02</a:t>
            </a:r>
            <a:endParaRPr b="1" sz="2400">
              <a:solidFill>
                <a:srgbClr val="E65C43"/>
              </a:solidFill>
              <a:latin typeface="Kanit"/>
              <a:ea typeface="Kanit"/>
              <a:cs typeface="Kanit"/>
              <a:sym typeface="Kanit"/>
            </a:endParaRPr>
          </a:p>
        </p:txBody>
      </p:sp>
      <p:sp>
        <p:nvSpPr>
          <p:cNvPr id="1367" name="Google Shape;1367;p36"/>
          <p:cNvSpPr txBox="1"/>
          <p:nvPr/>
        </p:nvSpPr>
        <p:spPr>
          <a:xfrm>
            <a:off x="1227700" y="1366375"/>
            <a:ext cx="38010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Missing/Mislabeled Data </a:t>
            </a:r>
            <a:endParaRPr sz="2000">
              <a:solidFill>
                <a:schemeClr val="dk1"/>
              </a:solidFill>
              <a:latin typeface="Kanit SemiBold"/>
              <a:ea typeface="Kanit SemiBold"/>
              <a:cs typeface="Kanit SemiBold"/>
              <a:sym typeface="Kanit SemiBold"/>
            </a:endParaRPr>
          </a:p>
        </p:txBody>
      </p:sp>
      <p:sp>
        <p:nvSpPr>
          <p:cNvPr id="1368" name="Google Shape;1368;p36"/>
          <p:cNvSpPr txBox="1"/>
          <p:nvPr/>
        </p:nvSpPr>
        <p:spPr>
          <a:xfrm>
            <a:off x="1835650" y="1675086"/>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Dropped columns that had incorrect values</a:t>
            </a:r>
            <a:endParaRPr>
              <a:solidFill>
                <a:schemeClr val="dk1"/>
              </a:solidFill>
              <a:latin typeface="Archivo"/>
              <a:ea typeface="Archivo"/>
              <a:cs typeface="Archivo"/>
              <a:sym typeface="Archivo"/>
            </a:endParaRPr>
          </a:p>
        </p:txBody>
      </p:sp>
      <p:sp>
        <p:nvSpPr>
          <p:cNvPr id="1369" name="Google Shape;1369;p36"/>
          <p:cNvSpPr txBox="1"/>
          <p:nvPr/>
        </p:nvSpPr>
        <p:spPr>
          <a:xfrm>
            <a:off x="4420889" y="2636850"/>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03</a:t>
            </a:r>
            <a:endParaRPr b="1" sz="2400">
              <a:solidFill>
                <a:srgbClr val="E65C43"/>
              </a:solidFill>
              <a:latin typeface="Kanit"/>
              <a:ea typeface="Kanit"/>
              <a:cs typeface="Kanit"/>
              <a:sym typeface="Kanit"/>
            </a:endParaRPr>
          </a:p>
        </p:txBody>
      </p:sp>
      <p:sp>
        <p:nvSpPr>
          <p:cNvPr id="1370" name="Google Shape;1370;p36"/>
          <p:cNvSpPr txBox="1"/>
          <p:nvPr/>
        </p:nvSpPr>
        <p:spPr>
          <a:xfrm>
            <a:off x="3432275" y="3495725"/>
            <a:ext cx="25854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dk1"/>
                </a:solidFill>
                <a:latin typeface="Kanit SemiBold"/>
                <a:ea typeface="Kanit SemiBold"/>
                <a:cs typeface="Kanit SemiBold"/>
                <a:sym typeface="Kanit SemiBold"/>
              </a:rPr>
              <a:t>Feature </a:t>
            </a:r>
            <a:r>
              <a:rPr lang="en" sz="1900">
                <a:solidFill>
                  <a:schemeClr val="dk1"/>
                </a:solidFill>
                <a:latin typeface="Kanit SemiBold"/>
                <a:ea typeface="Kanit SemiBold"/>
                <a:cs typeface="Kanit SemiBold"/>
                <a:sym typeface="Kanit SemiBold"/>
              </a:rPr>
              <a:t>Engineering</a:t>
            </a:r>
            <a:endParaRPr sz="1900">
              <a:solidFill>
                <a:schemeClr val="dk1"/>
              </a:solidFill>
              <a:latin typeface="Kanit SemiBold"/>
              <a:ea typeface="Kanit SemiBold"/>
              <a:cs typeface="Kanit SemiBold"/>
              <a:sym typeface="Kanit SemiBold"/>
            </a:endParaRPr>
          </a:p>
        </p:txBody>
      </p:sp>
      <p:sp>
        <p:nvSpPr>
          <p:cNvPr id="1371" name="Google Shape;1371;p36"/>
          <p:cNvSpPr txBox="1"/>
          <p:nvPr/>
        </p:nvSpPr>
        <p:spPr>
          <a:xfrm>
            <a:off x="3432268" y="3804425"/>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Creating new </a:t>
            </a:r>
            <a:r>
              <a:rPr lang="en">
                <a:solidFill>
                  <a:schemeClr val="dk1"/>
                </a:solidFill>
                <a:latin typeface="Archivo"/>
                <a:ea typeface="Archivo"/>
                <a:cs typeface="Archivo"/>
                <a:sym typeface="Archivo"/>
              </a:rPr>
              <a:t>features</a:t>
            </a:r>
            <a:r>
              <a:rPr lang="en">
                <a:solidFill>
                  <a:schemeClr val="dk1"/>
                </a:solidFill>
                <a:latin typeface="Archivo"/>
                <a:ea typeface="Archivo"/>
                <a:cs typeface="Archivo"/>
                <a:sym typeface="Archivo"/>
              </a:rPr>
              <a:t> to improve performance</a:t>
            </a:r>
            <a:endParaRPr>
              <a:solidFill>
                <a:schemeClr val="dk1"/>
              </a:solidFill>
              <a:latin typeface="Archivo"/>
              <a:ea typeface="Archivo"/>
              <a:cs typeface="Archivo"/>
              <a:sym typeface="Archivo"/>
            </a:endParaRPr>
          </a:p>
        </p:txBody>
      </p:sp>
      <p:sp>
        <p:nvSpPr>
          <p:cNvPr id="1372" name="Google Shape;1372;p36"/>
          <p:cNvSpPr txBox="1"/>
          <p:nvPr/>
        </p:nvSpPr>
        <p:spPr>
          <a:xfrm>
            <a:off x="6017489" y="2636850"/>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04</a:t>
            </a:r>
            <a:endParaRPr b="1" sz="2400">
              <a:solidFill>
                <a:srgbClr val="E65C43"/>
              </a:solidFill>
              <a:latin typeface="Kanit"/>
              <a:ea typeface="Kanit"/>
              <a:cs typeface="Kanit"/>
              <a:sym typeface="Kanit"/>
            </a:endParaRPr>
          </a:p>
        </p:txBody>
      </p:sp>
      <p:sp>
        <p:nvSpPr>
          <p:cNvPr id="1373" name="Google Shape;1373;p36"/>
          <p:cNvSpPr txBox="1"/>
          <p:nvPr/>
        </p:nvSpPr>
        <p:spPr>
          <a:xfrm>
            <a:off x="4871275" y="1366375"/>
            <a:ext cx="30210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dk1"/>
                </a:solidFill>
                <a:latin typeface="Kanit SemiBold"/>
                <a:ea typeface="Kanit SemiBold"/>
                <a:cs typeface="Kanit SemiBold"/>
                <a:sym typeface="Kanit SemiBold"/>
              </a:rPr>
              <a:t>Checked Correlations</a:t>
            </a:r>
            <a:endParaRPr sz="1900">
              <a:solidFill>
                <a:schemeClr val="dk1"/>
              </a:solidFill>
              <a:latin typeface="Kanit SemiBold"/>
              <a:ea typeface="Kanit SemiBold"/>
              <a:cs typeface="Kanit SemiBold"/>
              <a:sym typeface="Kanit SemiBold"/>
            </a:endParaRPr>
          </a:p>
        </p:txBody>
      </p:sp>
      <p:sp>
        <p:nvSpPr>
          <p:cNvPr id="1374" name="Google Shape;1374;p36"/>
          <p:cNvSpPr txBox="1"/>
          <p:nvPr/>
        </p:nvSpPr>
        <p:spPr>
          <a:xfrm>
            <a:off x="4810675" y="1675075"/>
            <a:ext cx="30210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Explored potential variables to focus on</a:t>
            </a:r>
            <a:endParaRPr>
              <a:solidFill>
                <a:schemeClr val="dk1"/>
              </a:solidFill>
              <a:latin typeface="Archivo"/>
              <a:ea typeface="Archivo"/>
              <a:cs typeface="Archivo"/>
              <a:sym typeface="Archivo"/>
            </a:endParaRPr>
          </a:p>
          <a:p>
            <a:pPr indent="0" lvl="0" marL="0" rtl="0" algn="ctr">
              <a:lnSpc>
                <a:spcPct val="115000"/>
              </a:lnSpc>
              <a:spcBef>
                <a:spcPts val="0"/>
              </a:spcBef>
              <a:spcAft>
                <a:spcPts val="0"/>
              </a:spcAft>
              <a:buNone/>
            </a:pPr>
            <a:r>
              <a:t/>
            </a:r>
            <a:endParaRPr>
              <a:solidFill>
                <a:schemeClr val="dk1"/>
              </a:solidFill>
              <a:latin typeface="Archivo"/>
              <a:ea typeface="Archivo"/>
              <a:cs typeface="Archivo"/>
              <a:sym typeface="Archivo"/>
            </a:endParaRPr>
          </a:p>
        </p:txBody>
      </p:sp>
      <p:cxnSp>
        <p:nvCxnSpPr>
          <p:cNvPr id="1375" name="Google Shape;1375;p36"/>
          <p:cNvCxnSpPr>
            <a:stCxn id="1363" idx="3"/>
            <a:endCxn id="1366" idx="1"/>
          </p:cNvCxnSpPr>
          <p:nvPr/>
        </p:nvCxnSpPr>
        <p:spPr>
          <a:xfrm>
            <a:off x="1835789" y="2901300"/>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376" name="Google Shape;1376;p36"/>
          <p:cNvCxnSpPr>
            <a:stCxn id="1366" idx="3"/>
            <a:endCxn id="1369" idx="1"/>
          </p:cNvCxnSpPr>
          <p:nvPr/>
        </p:nvCxnSpPr>
        <p:spPr>
          <a:xfrm>
            <a:off x="3432389" y="2901300"/>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377" name="Google Shape;1377;p36"/>
          <p:cNvCxnSpPr>
            <a:stCxn id="1369" idx="3"/>
            <a:endCxn id="1372" idx="1"/>
          </p:cNvCxnSpPr>
          <p:nvPr/>
        </p:nvCxnSpPr>
        <p:spPr>
          <a:xfrm>
            <a:off x="5028989" y="2901300"/>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378" name="Google Shape;1378;p36"/>
          <p:cNvCxnSpPr>
            <a:stCxn id="1364" idx="0"/>
            <a:endCxn id="1363" idx="2"/>
          </p:cNvCxnSpPr>
          <p:nvPr/>
        </p:nvCxnSpPr>
        <p:spPr>
          <a:xfrm rot="10800000">
            <a:off x="1531654" y="3165725"/>
            <a:ext cx="0" cy="330000"/>
          </a:xfrm>
          <a:prstGeom prst="straightConnector1">
            <a:avLst/>
          </a:prstGeom>
          <a:noFill/>
          <a:ln cap="flat" cmpd="sng" w="19050">
            <a:solidFill>
              <a:schemeClr val="lt2"/>
            </a:solidFill>
            <a:prstDash val="solid"/>
            <a:round/>
            <a:headEnd len="med" w="med" type="none"/>
            <a:tailEnd len="med" w="med" type="none"/>
          </a:ln>
        </p:spPr>
      </p:cxnSp>
      <p:cxnSp>
        <p:nvCxnSpPr>
          <p:cNvPr id="1379" name="Google Shape;1379;p36"/>
          <p:cNvCxnSpPr>
            <a:stCxn id="1370" idx="0"/>
            <a:endCxn id="1369" idx="2"/>
          </p:cNvCxnSpPr>
          <p:nvPr/>
        </p:nvCxnSpPr>
        <p:spPr>
          <a:xfrm rot="10800000">
            <a:off x="4724975" y="3165725"/>
            <a:ext cx="0" cy="330000"/>
          </a:xfrm>
          <a:prstGeom prst="straightConnector1">
            <a:avLst/>
          </a:prstGeom>
          <a:noFill/>
          <a:ln cap="flat" cmpd="sng" w="19050">
            <a:solidFill>
              <a:schemeClr val="lt2"/>
            </a:solidFill>
            <a:prstDash val="solid"/>
            <a:round/>
            <a:headEnd len="med" w="med" type="none"/>
            <a:tailEnd len="med" w="med" type="none"/>
          </a:ln>
        </p:spPr>
      </p:cxnSp>
      <p:cxnSp>
        <p:nvCxnSpPr>
          <p:cNvPr id="1380" name="Google Shape;1380;p36"/>
          <p:cNvCxnSpPr>
            <a:stCxn id="1366" idx="0"/>
            <a:endCxn id="1368" idx="2"/>
          </p:cNvCxnSpPr>
          <p:nvPr/>
        </p:nvCxnSpPr>
        <p:spPr>
          <a:xfrm rot="10800000">
            <a:off x="3128339" y="2307750"/>
            <a:ext cx="0" cy="329100"/>
          </a:xfrm>
          <a:prstGeom prst="straightConnector1">
            <a:avLst/>
          </a:prstGeom>
          <a:noFill/>
          <a:ln cap="flat" cmpd="sng" w="19050">
            <a:solidFill>
              <a:schemeClr val="lt2"/>
            </a:solidFill>
            <a:prstDash val="solid"/>
            <a:round/>
            <a:headEnd len="med" w="med" type="none"/>
            <a:tailEnd len="med" w="med" type="none"/>
          </a:ln>
        </p:spPr>
      </p:cxnSp>
      <p:cxnSp>
        <p:nvCxnSpPr>
          <p:cNvPr id="1381" name="Google Shape;1381;p36"/>
          <p:cNvCxnSpPr>
            <a:stCxn id="1372" idx="0"/>
            <a:endCxn id="1374" idx="2"/>
          </p:cNvCxnSpPr>
          <p:nvPr/>
        </p:nvCxnSpPr>
        <p:spPr>
          <a:xfrm rot="10800000">
            <a:off x="6321239" y="2307750"/>
            <a:ext cx="300" cy="329100"/>
          </a:xfrm>
          <a:prstGeom prst="straightConnector1">
            <a:avLst/>
          </a:prstGeom>
          <a:noFill/>
          <a:ln cap="flat" cmpd="sng" w="19050">
            <a:solidFill>
              <a:schemeClr val="lt2"/>
            </a:solidFill>
            <a:prstDash val="solid"/>
            <a:round/>
            <a:headEnd len="med" w="med" type="none"/>
            <a:tailEnd len="med" w="med" type="none"/>
          </a:ln>
        </p:spPr>
      </p:cxnSp>
      <p:grpSp>
        <p:nvGrpSpPr>
          <p:cNvPr id="1382" name="Google Shape;1382;p36"/>
          <p:cNvGrpSpPr/>
          <p:nvPr/>
        </p:nvGrpSpPr>
        <p:grpSpPr>
          <a:xfrm>
            <a:off x="2231266" y="2782770"/>
            <a:ext cx="197575" cy="222556"/>
            <a:chOff x="5656379" y="6000099"/>
            <a:chExt cx="114238" cy="128675"/>
          </a:xfrm>
        </p:grpSpPr>
        <p:sp>
          <p:nvSpPr>
            <p:cNvPr id="1383" name="Google Shape;1383;p36"/>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36"/>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5" name="Google Shape;1385;p36"/>
          <p:cNvGrpSpPr/>
          <p:nvPr/>
        </p:nvGrpSpPr>
        <p:grpSpPr>
          <a:xfrm>
            <a:off x="3827866" y="2782770"/>
            <a:ext cx="197575" cy="222556"/>
            <a:chOff x="5656379" y="6000099"/>
            <a:chExt cx="114238" cy="128675"/>
          </a:xfrm>
        </p:grpSpPr>
        <p:sp>
          <p:nvSpPr>
            <p:cNvPr id="1386" name="Google Shape;1386;p36"/>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36"/>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8" name="Google Shape;1388;p36"/>
          <p:cNvGrpSpPr/>
          <p:nvPr/>
        </p:nvGrpSpPr>
        <p:grpSpPr>
          <a:xfrm>
            <a:off x="5424466" y="2782770"/>
            <a:ext cx="197575" cy="222556"/>
            <a:chOff x="5656379" y="6000099"/>
            <a:chExt cx="114238" cy="128675"/>
          </a:xfrm>
        </p:grpSpPr>
        <p:sp>
          <p:nvSpPr>
            <p:cNvPr id="1389" name="Google Shape;1389;p36"/>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36"/>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391" name="Google Shape;1391;p36"/>
          <p:cNvCxnSpPr/>
          <p:nvPr/>
        </p:nvCxnSpPr>
        <p:spPr>
          <a:xfrm>
            <a:off x="6625589" y="2894050"/>
            <a:ext cx="988500" cy="0"/>
          </a:xfrm>
          <a:prstGeom prst="straightConnector1">
            <a:avLst/>
          </a:prstGeom>
          <a:noFill/>
          <a:ln cap="flat" cmpd="sng" w="19050">
            <a:solidFill>
              <a:schemeClr val="lt2"/>
            </a:solidFill>
            <a:prstDash val="solid"/>
            <a:round/>
            <a:headEnd len="med" w="med" type="none"/>
            <a:tailEnd len="med" w="med" type="none"/>
          </a:ln>
        </p:spPr>
      </p:cxnSp>
      <p:grpSp>
        <p:nvGrpSpPr>
          <p:cNvPr id="1392" name="Google Shape;1392;p36"/>
          <p:cNvGrpSpPr/>
          <p:nvPr/>
        </p:nvGrpSpPr>
        <p:grpSpPr>
          <a:xfrm>
            <a:off x="7021041" y="2790020"/>
            <a:ext cx="197575" cy="222556"/>
            <a:chOff x="5656379" y="6000099"/>
            <a:chExt cx="114238" cy="128675"/>
          </a:xfrm>
        </p:grpSpPr>
        <p:sp>
          <p:nvSpPr>
            <p:cNvPr id="1393" name="Google Shape;1393;p36"/>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36"/>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395" name="Google Shape;1395;p36"/>
          <p:cNvCxnSpPr/>
          <p:nvPr/>
        </p:nvCxnSpPr>
        <p:spPr>
          <a:xfrm rot="10800000">
            <a:off x="7918125" y="3230725"/>
            <a:ext cx="0" cy="330000"/>
          </a:xfrm>
          <a:prstGeom prst="straightConnector1">
            <a:avLst/>
          </a:prstGeom>
          <a:noFill/>
          <a:ln cap="flat" cmpd="sng" w="19050">
            <a:solidFill>
              <a:schemeClr val="lt2"/>
            </a:solidFill>
            <a:prstDash val="solid"/>
            <a:round/>
            <a:headEnd len="med" w="med" type="none"/>
            <a:tailEnd len="med" w="med" type="none"/>
          </a:ln>
        </p:spPr>
      </p:cxnSp>
      <p:sp>
        <p:nvSpPr>
          <p:cNvPr id="1396" name="Google Shape;1396;p36"/>
          <p:cNvSpPr txBox="1"/>
          <p:nvPr/>
        </p:nvSpPr>
        <p:spPr>
          <a:xfrm>
            <a:off x="7614064" y="2629600"/>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05</a:t>
            </a:r>
            <a:endParaRPr b="1" sz="2400">
              <a:solidFill>
                <a:srgbClr val="E65C43"/>
              </a:solidFill>
              <a:latin typeface="Kanit"/>
              <a:ea typeface="Kanit"/>
              <a:cs typeface="Kanit"/>
              <a:sym typeface="Kanit"/>
            </a:endParaRPr>
          </a:p>
        </p:txBody>
      </p:sp>
      <p:sp>
        <p:nvSpPr>
          <p:cNvPr id="1397" name="Google Shape;1397;p36"/>
          <p:cNvSpPr txBox="1"/>
          <p:nvPr/>
        </p:nvSpPr>
        <p:spPr>
          <a:xfrm>
            <a:off x="6113225" y="4019825"/>
            <a:ext cx="3021000" cy="80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Fit a PCA  model to understand what variables were significant</a:t>
            </a:r>
            <a:endParaRPr>
              <a:solidFill>
                <a:schemeClr val="dk1"/>
              </a:solidFill>
              <a:latin typeface="Archivo"/>
              <a:ea typeface="Archivo"/>
              <a:cs typeface="Archivo"/>
              <a:sym typeface="Archivo"/>
            </a:endParaRPr>
          </a:p>
        </p:txBody>
      </p:sp>
      <p:sp>
        <p:nvSpPr>
          <p:cNvPr id="1398" name="Google Shape;1398;p36"/>
          <p:cNvSpPr txBox="1"/>
          <p:nvPr/>
        </p:nvSpPr>
        <p:spPr>
          <a:xfrm>
            <a:off x="6180425" y="3632950"/>
            <a:ext cx="28866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Kanit SemiBold"/>
                <a:ea typeface="Kanit SemiBold"/>
                <a:cs typeface="Kanit SemiBold"/>
                <a:sym typeface="Kanit SemiBold"/>
              </a:rPr>
              <a:t>Principal Component Analysis</a:t>
            </a:r>
            <a:endParaRPr sz="1700">
              <a:solidFill>
                <a:schemeClr val="dk1"/>
              </a:solidFill>
              <a:latin typeface="Kanit SemiBold"/>
              <a:ea typeface="Kanit SemiBold"/>
              <a:cs typeface="Kanit SemiBold"/>
              <a:sym typeface="Kani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37"/>
          <p:cNvSpPr txBox="1"/>
          <p:nvPr>
            <p:ph type="title"/>
          </p:nvPr>
        </p:nvSpPr>
        <p:spPr>
          <a:xfrm>
            <a:off x="699750" y="304050"/>
            <a:ext cx="2137200" cy="45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2"/>
                </a:solidFill>
              </a:rPr>
              <a:t>Heatmap showing the relationship between all variables</a:t>
            </a:r>
            <a:endParaRPr sz="2300">
              <a:solidFill>
                <a:schemeClr val="lt2"/>
              </a:solidFill>
            </a:endParaRPr>
          </a:p>
        </p:txBody>
      </p:sp>
      <p:pic>
        <p:nvPicPr>
          <p:cNvPr id="1404" name="Google Shape;1404;p37"/>
          <p:cNvPicPr preferRelativeResize="0"/>
          <p:nvPr/>
        </p:nvPicPr>
        <p:blipFill>
          <a:blip r:embed="rId3">
            <a:alphaModFix/>
          </a:blip>
          <a:stretch>
            <a:fillRect/>
          </a:stretch>
        </p:blipFill>
        <p:spPr>
          <a:xfrm>
            <a:off x="2656175" y="0"/>
            <a:ext cx="535755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38"/>
          <p:cNvSpPr txBox="1"/>
          <p:nvPr/>
        </p:nvSpPr>
        <p:spPr>
          <a:xfrm>
            <a:off x="2215350" y="90425"/>
            <a:ext cx="4837500" cy="45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Archivo"/>
                <a:ea typeface="Archivo"/>
                <a:cs typeface="Archivo"/>
                <a:sym typeface="Archivo"/>
              </a:rPr>
              <a:t>HOW DOES EACH FEATURE CORRELATE WITH DRUG MISUSE SEVERITY?</a:t>
            </a:r>
            <a:endParaRPr b="1">
              <a:solidFill>
                <a:schemeClr val="lt2"/>
              </a:solidFill>
              <a:latin typeface="Archivo"/>
              <a:ea typeface="Archivo"/>
              <a:cs typeface="Archivo"/>
              <a:sym typeface="Archivo"/>
            </a:endParaRPr>
          </a:p>
        </p:txBody>
      </p:sp>
      <p:pic>
        <p:nvPicPr>
          <p:cNvPr id="1410" name="Google Shape;1410;p38"/>
          <p:cNvPicPr preferRelativeResize="0"/>
          <p:nvPr/>
        </p:nvPicPr>
        <p:blipFill>
          <a:blip r:embed="rId3">
            <a:alphaModFix/>
          </a:blip>
          <a:stretch>
            <a:fillRect/>
          </a:stretch>
        </p:blipFill>
        <p:spPr>
          <a:xfrm>
            <a:off x="1349863" y="683625"/>
            <a:ext cx="6444264" cy="4296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39"/>
          <p:cNvSpPr txBox="1"/>
          <p:nvPr/>
        </p:nvSpPr>
        <p:spPr>
          <a:xfrm>
            <a:off x="1627600" y="79125"/>
            <a:ext cx="5628900" cy="224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lt2"/>
                </a:solidFill>
                <a:latin typeface="Archivo"/>
                <a:ea typeface="Archivo"/>
                <a:cs typeface="Archivo"/>
                <a:sym typeface="Archivo"/>
              </a:rPr>
              <a:t>Distribution of age categories,  health, and mental health scores for different levels of  drug misuse severity (`prlmisevr`).</a:t>
            </a:r>
            <a:endParaRPr b="1" sz="2200">
              <a:solidFill>
                <a:schemeClr val="lt2"/>
              </a:solidFill>
              <a:latin typeface="Archivo"/>
              <a:ea typeface="Archivo"/>
              <a:cs typeface="Archivo"/>
              <a:sym typeface="Archivo"/>
            </a:endParaRPr>
          </a:p>
          <a:p>
            <a:pPr indent="0" lvl="0" marL="0" rtl="0" algn="ctr">
              <a:spcBef>
                <a:spcPts val="0"/>
              </a:spcBef>
              <a:spcAft>
                <a:spcPts val="0"/>
              </a:spcAft>
              <a:buNone/>
            </a:pPr>
            <a:r>
              <a:t/>
            </a:r>
            <a:endParaRPr sz="2100">
              <a:solidFill>
                <a:schemeClr val="lt2"/>
              </a:solidFill>
              <a:latin typeface="Archivo"/>
              <a:ea typeface="Archivo"/>
              <a:cs typeface="Archivo"/>
              <a:sym typeface="Archivo"/>
            </a:endParaRPr>
          </a:p>
        </p:txBody>
      </p:sp>
      <p:pic>
        <p:nvPicPr>
          <p:cNvPr id="1416" name="Google Shape;1416;p39"/>
          <p:cNvPicPr preferRelativeResize="0"/>
          <p:nvPr/>
        </p:nvPicPr>
        <p:blipFill>
          <a:blip r:embed="rId3">
            <a:alphaModFix/>
          </a:blip>
          <a:stretch>
            <a:fillRect/>
          </a:stretch>
        </p:blipFill>
        <p:spPr>
          <a:xfrm>
            <a:off x="454838" y="1944250"/>
            <a:ext cx="8234325" cy="274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40"/>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2"/>
                </a:solidFill>
                <a:latin typeface="Kanit"/>
                <a:ea typeface="Kanit"/>
                <a:cs typeface="Kanit"/>
                <a:sym typeface="Kanit"/>
              </a:rPr>
              <a:t>Models - Ayo</a:t>
            </a:r>
            <a:endParaRPr sz="3600">
              <a:solidFill>
                <a:schemeClr val="lt2"/>
              </a:solidFill>
              <a:latin typeface="Kanit"/>
              <a:ea typeface="Kanit"/>
              <a:cs typeface="Kanit"/>
              <a:sym typeface="Kanit"/>
            </a:endParaRPr>
          </a:p>
          <a:p>
            <a:pPr indent="0" lvl="0" marL="0" rtl="0" algn="ctr">
              <a:spcBef>
                <a:spcPts val="0"/>
              </a:spcBef>
              <a:spcAft>
                <a:spcPts val="0"/>
              </a:spcAft>
              <a:buNone/>
            </a:pPr>
            <a:r>
              <a:t/>
            </a:r>
            <a:endParaRPr/>
          </a:p>
        </p:txBody>
      </p:sp>
      <p:sp>
        <p:nvSpPr>
          <p:cNvPr id="1422" name="Google Shape;1422;p40"/>
          <p:cNvSpPr txBox="1"/>
          <p:nvPr/>
        </p:nvSpPr>
        <p:spPr>
          <a:xfrm>
            <a:off x="1514575" y="1525875"/>
            <a:ext cx="6906900" cy="30630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1"/>
              </a:buClr>
              <a:buSzPts val="2300"/>
              <a:buFont typeface="Archivo"/>
              <a:buChar char="●"/>
            </a:pPr>
            <a:r>
              <a:rPr lang="en" sz="2300">
                <a:solidFill>
                  <a:schemeClr val="dk1"/>
                </a:solidFill>
                <a:latin typeface="Archivo"/>
                <a:ea typeface="Archivo"/>
                <a:cs typeface="Archivo"/>
                <a:sym typeface="Archivo"/>
              </a:rPr>
              <a:t>LogisticRegression(max_iter=1000) - (0.908)</a:t>
            </a:r>
            <a:endParaRPr sz="2300">
              <a:solidFill>
                <a:schemeClr val="dk1"/>
              </a:solidFill>
              <a:latin typeface="Archivo"/>
              <a:ea typeface="Archivo"/>
              <a:cs typeface="Archivo"/>
              <a:sym typeface="Archivo"/>
            </a:endParaRPr>
          </a:p>
          <a:p>
            <a:pPr indent="-374650" lvl="0" marL="457200" rtl="0" algn="l">
              <a:lnSpc>
                <a:spcPct val="115000"/>
              </a:lnSpc>
              <a:spcBef>
                <a:spcPts val="0"/>
              </a:spcBef>
              <a:spcAft>
                <a:spcPts val="0"/>
              </a:spcAft>
              <a:buClr>
                <a:schemeClr val="dk1"/>
              </a:buClr>
              <a:buSzPts val="2300"/>
              <a:buFont typeface="Archivo"/>
              <a:buChar char="●"/>
            </a:pPr>
            <a:r>
              <a:rPr lang="en" sz="2300">
                <a:solidFill>
                  <a:schemeClr val="dk1"/>
                </a:solidFill>
                <a:latin typeface="Archivo"/>
                <a:ea typeface="Archivo"/>
                <a:cs typeface="Archivo"/>
                <a:sym typeface="Archivo"/>
              </a:rPr>
              <a:t>RandomForestClassifier() - (0.902)</a:t>
            </a:r>
            <a:endParaRPr sz="2300">
              <a:solidFill>
                <a:schemeClr val="dk1"/>
              </a:solidFill>
              <a:latin typeface="Archivo"/>
              <a:ea typeface="Archivo"/>
              <a:cs typeface="Archivo"/>
              <a:sym typeface="Archivo"/>
            </a:endParaRPr>
          </a:p>
          <a:p>
            <a:pPr indent="-374650" lvl="0" marL="457200" rtl="0" algn="l">
              <a:lnSpc>
                <a:spcPct val="115000"/>
              </a:lnSpc>
              <a:spcBef>
                <a:spcPts val="0"/>
              </a:spcBef>
              <a:spcAft>
                <a:spcPts val="0"/>
              </a:spcAft>
              <a:buClr>
                <a:schemeClr val="dk1"/>
              </a:buClr>
              <a:buSzPts val="2300"/>
              <a:buFont typeface="Archivo"/>
              <a:buChar char="●"/>
            </a:pPr>
            <a:r>
              <a:rPr lang="en" sz="2300">
                <a:solidFill>
                  <a:schemeClr val="dk1"/>
                </a:solidFill>
                <a:latin typeface="Archivo"/>
                <a:ea typeface="Archivo"/>
                <a:cs typeface="Archivo"/>
                <a:sym typeface="Archivo"/>
              </a:rPr>
              <a:t>KNeighborsClassifier() - (0.894)</a:t>
            </a:r>
            <a:endParaRPr sz="2300">
              <a:solidFill>
                <a:schemeClr val="dk1"/>
              </a:solidFill>
              <a:latin typeface="Archivo"/>
              <a:ea typeface="Archivo"/>
              <a:cs typeface="Archivo"/>
              <a:sym typeface="Archivo"/>
            </a:endParaRPr>
          </a:p>
          <a:p>
            <a:pPr indent="-374650" lvl="0" marL="457200" rtl="0" algn="l">
              <a:lnSpc>
                <a:spcPct val="115000"/>
              </a:lnSpc>
              <a:spcBef>
                <a:spcPts val="0"/>
              </a:spcBef>
              <a:spcAft>
                <a:spcPts val="0"/>
              </a:spcAft>
              <a:buClr>
                <a:schemeClr val="dk1"/>
              </a:buClr>
              <a:buSzPts val="2300"/>
              <a:buFont typeface="Archivo"/>
              <a:buChar char="●"/>
            </a:pPr>
            <a:r>
              <a:rPr lang="en" sz="2300">
                <a:solidFill>
                  <a:schemeClr val="dk1"/>
                </a:solidFill>
                <a:latin typeface="Archivo"/>
                <a:ea typeface="Archivo"/>
                <a:cs typeface="Archivo"/>
                <a:sym typeface="Archivo"/>
              </a:rPr>
              <a:t>SVM - (0.902)</a:t>
            </a:r>
            <a:endParaRPr sz="2300">
              <a:solidFill>
                <a:schemeClr val="dk1"/>
              </a:solidFill>
              <a:latin typeface="Archivo"/>
              <a:ea typeface="Archivo"/>
              <a:cs typeface="Archivo"/>
              <a:sym typeface="Archivo"/>
            </a:endParaRPr>
          </a:p>
          <a:p>
            <a:pPr indent="-374650" lvl="0" marL="457200" rtl="0" algn="l">
              <a:lnSpc>
                <a:spcPct val="115000"/>
              </a:lnSpc>
              <a:spcBef>
                <a:spcPts val="0"/>
              </a:spcBef>
              <a:spcAft>
                <a:spcPts val="0"/>
              </a:spcAft>
              <a:buClr>
                <a:schemeClr val="dk1"/>
              </a:buClr>
              <a:buSzPts val="2300"/>
              <a:buFont typeface="Archivo"/>
              <a:buChar char="●"/>
            </a:pPr>
            <a:r>
              <a:rPr lang="en" sz="2300">
                <a:solidFill>
                  <a:schemeClr val="dk1"/>
                </a:solidFill>
                <a:latin typeface="Archivo"/>
                <a:ea typeface="Archivo"/>
                <a:cs typeface="Archivo"/>
                <a:sym typeface="Archivo"/>
              </a:rPr>
              <a:t>Neural Nets - (0.903)</a:t>
            </a:r>
            <a:endParaRPr sz="2300">
              <a:solidFill>
                <a:schemeClr val="dk1"/>
              </a:solidFill>
              <a:latin typeface="Archivo"/>
              <a:ea typeface="Archivo"/>
              <a:cs typeface="Archivo"/>
              <a:sym typeface="Archivo"/>
            </a:endParaRPr>
          </a:p>
          <a:p>
            <a:pPr indent="0" lvl="0" marL="0" rtl="0" algn="l">
              <a:spcBef>
                <a:spcPts val="0"/>
              </a:spcBef>
              <a:spcAft>
                <a:spcPts val="0"/>
              </a:spcAft>
              <a:buNone/>
            </a:pPr>
            <a:r>
              <a:t/>
            </a:r>
            <a:endParaRPr>
              <a:solidFill>
                <a:schemeClr val="dk1"/>
              </a:solidFill>
              <a:latin typeface="Archivo"/>
              <a:ea typeface="Archivo"/>
              <a:cs typeface="Archivo"/>
              <a:sym typeface="Archi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41"/>
          <p:cNvSpPr txBox="1"/>
          <p:nvPr>
            <p:ph type="title"/>
          </p:nvPr>
        </p:nvSpPr>
        <p:spPr>
          <a:xfrm>
            <a:off x="591000" y="906075"/>
            <a:ext cx="796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Logistic Regression</a:t>
            </a:r>
            <a:endParaRPr sz="3600"/>
          </a:p>
        </p:txBody>
      </p:sp>
      <p:sp>
        <p:nvSpPr>
          <p:cNvPr id="1428" name="Google Shape;1428;p41"/>
          <p:cNvSpPr txBox="1"/>
          <p:nvPr/>
        </p:nvSpPr>
        <p:spPr>
          <a:xfrm>
            <a:off x="753625" y="1700425"/>
            <a:ext cx="5136600" cy="1537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max_iter</a:t>
            </a:r>
            <a:r>
              <a:rPr lang="en" sz="2000">
                <a:solidFill>
                  <a:schemeClr val="dk1"/>
                </a:solidFill>
                <a:latin typeface="Archivo"/>
                <a:ea typeface="Archivo"/>
                <a:cs typeface="Archivo"/>
                <a:sym typeface="Archivo"/>
              </a:rPr>
              <a:t>=1000</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PCA (n_components=5)</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Precision: 92% </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Recall: 89%</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F-1 Score = 90.5%</a:t>
            </a:r>
            <a:endParaRPr sz="2000">
              <a:solidFill>
                <a:schemeClr val="dk1"/>
              </a:solidFill>
              <a:latin typeface="Archivo"/>
              <a:ea typeface="Archivo"/>
              <a:cs typeface="Archivo"/>
              <a:sym typeface="Archivo"/>
            </a:endParaRPr>
          </a:p>
          <a:p>
            <a:pPr indent="0" lvl="0" marL="0" rtl="0" algn="l">
              <a:spcBef>
                <a:spcPts val="0"/>
              </a:spcBef>
              <a:spcAft>
                <a:spcPts val="0"/>
              </a:spcAft>
              <a:buNone/>
            </a:pPr>
            <a:r>
              <a:t/>
            </a:r>
            <a:endParaRPr sz="2000">
              <a:solidFill>
                <a:schemeClr val="dk1"/>
              </a:solidFill>
              <a:latin typeface="Archivo"/>
              <a:ea typeface="Archivo"/>
              <a:cs typeface="Archivo"/>
              <a:sym typeface="Archivo"/>
            </a:endParaRPr>
          </a:p>
        </p:txBody>
      </p:sp>
      <p:sp>
        <p:nvSpPr>
          <p:cNvPr id="1429" name="Google Shape;1429;p41"/>
          <p:cNvSpPr txBox="1"/>
          <p:nvPr/>
        </p:nvSpPr>
        <p:spPr>
          <a:xfrm>
            <a:off x="3267050" y="146775"/>
            <a:ext cx="22335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Kanit"/>
                <a:ea typeface="Kanit"/>
                <a:cs typeface="Kanit"/>
                <a:sym typeface="Kanit"/>
              </a:rPr>
              <a:t>Best Model</a:t>
            </a:r>
            <a:endParaRPr sz="3000">
              <a:solidFill>
                <a:schemeClr val="lt2"/>
              </a:solidFill>
              <a:latin typeface="Kanit"/>
              <a:ea typeface="Kanit"/>
              <a:cs typeface="Kanit"/>
              <a:sym typeface="Kani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2"/>
          <p:cNvSpPr txBox="1"/>
          <p:nvPr>
            <p:ph type="title"/>
          </p:nvPr>
        </p:nvSpPr>
        <p:spPr>
          <a:xfrm>
            <a:off x="722400" y="296275"/>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EDA - Sarah</a:t>
            </a:r>
            <a:endParaRPr sz="3600"/>
          </a:p>
        </p:txBody>
      </p:sp>
      <p:sp>
        <p:nvSpPr>
          <p:cNvPr id="1435" name="Google Shape;1435;p42"/>
          <p:cNvSpPr txBox="1"/>
          <p:nvPr/>
        </p:nvSpPr>
        <p:spPr>
          <a:xfrm>
            <a:off x="18731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01</a:t>
            </a:r>
            <a:endParaRPr b="1" sz="2400">
              <a:solidFill>
                <a:srgbClr val="E65C43"/>
              </a:solidFill>
              <a:latin typeface="Kanit"/>
              <a:ea typeface="Kanit"/>
              <a:cs typeface="Kanit"/>
              <a:sym typeface="Kanit"/>
            </a:endParaRPr>
          </a:p>
        </p:txBody>
      </p:sp>
      <p:sp>
        <p:nvSpPr>
          <p:cNvPr id="1436" name="Google Shape;1436;p42"/>
          <p:cNvSpPr txBox="1"/>
          <p:nvPr/>
        </p:nvSpPr>
        <p:spPr>
          <a:xfrm>
            <a:off x="884379" y="3523300"/>
            <a:ext cx="25854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Imbalanced Classes</a:t>
            </a:r>
            <a:endParaRPr sz="2000">
              <a:solidFill>
                <a:schemeClr val="dk1"/>
              </a:solidFill>
              <a:latin typeface="Kanit SemiBold"/>
              <a:ea typeface="Kanit SemiBold"/>
              <a:cs typeface="Kanit SemiBold"/>
              <a:sym typeface="Kanit SemiBold"/>
            </a:endParaRPr>
          </a:p>
        </p:txBody>
      </p:sp>
      <p:sp>
        <p:nvSpPr>
          <p:cNvPr id="1437" name="Google Shape;1437;p42"/>
          <p:cNvSpPr txBox="1"/>
          <p:nvPr/>
        </p:nvSpPr>
        <p:spPr>
          <a:xfrm>
            <a:off x="884375" y="3832000"/>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Used bootstrapping to fix imbalance</a:t>
            </a:r>
            <a:endParaRPr>
              <a:solidFill>
                <a:schemeClr val="dk1"/>
              </a:solidFill>
              <a:latin typeface="Archivo"/>
              <a:ea typeface="Archivo"/>
              <a:cs typeface="Archivo"/>
              <a:sym typeface="Archivo"/>
            </a:endParaRPr>
          </a:p>
        </p:txBody>
      </p:sp>
      <p:sp>
        <p:nvSpPr>
          <p:cNvPr id="1438" name="Google Shape;1438;p42"/>
          <p:cNvSpPr txBox="1"/>
          <p:nvPr/>
        </p:nvSpPr>
        <p:spPr>
          <a:xfrm>
            <a:off x="34697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02</a:t>
            </a:r>
            <a:endParaRPr b="1" sz="2400">
              <a:solidFill>
                <a:srgbClr val="E65C43"/>
              </a:solidFill>
              <a:latin typeface="Kanit"/>
              <a:ea typeface="Kanit"/>
              <a:cs typeface="Kanit"/>
              <a:sym typeface="Kanit"/>
            </a:endParaRPr>
          </a:p>
        </p:txBody>
      </p:sp>
      <p:sp>
        <p:nvSpPr>
          <p:cNvPr id="1439" name="Google Shape;1439;p42"/>
          <p:cNvSpPr txBox="1"/>
          <p:nvPr/>
        </p:nvSpPr>
        <p:spPr>
          <a:xfrm>
            <a:off x="1873125" y="1393950"/>
            <a:ext cx="38010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Missing/Mislabeled Data </a:t>
            </a:r>
            <a:endParaRPr sz="2000">
              <a:solidFill>
                <a:schemeClr val="dk1"/>
              </a:solidFill>
              <a:latin typeface="Kanit SemiBold"/>
              <a:ea typeface="Kanit SemiBold"/>
              <a:cs typeface="Kanit SemiBold"/>
              <a:sym typeface="Kanit SemiBold"/>
            </a:endParaRPr>
          </a:p>
        </p:txBody>
      </p:sp>
      <p:sp>
        <p:nvSpPr>
          <p:cNvPr id="1440" name="Google Shape;1440;p42"/>
          <p:cNvSpPr txBox="1"/>
          <p:nvPr/>
        </p:nvSpPr>
        <p:spPr>
          <a:xfrm>
            <a:off x="2481075" y="1702661"/>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Dropped columns that had incorrect values</a:t>
            </a:r>
            <a:endParaRPr>
              <a:solidFill>
                <a:schemeClr val="dk1"/>
              </a:solidFill>
              <a:latin typeface="Archivo"/>
              <a:ea typeface="Archivo"/>
              <a:cs typeface="Archivo"/>
              <a:sym typeface="Archivo"/>
            </a:endParaRPr>
          </a:p>
        </p:txBody>
      </p:sp>
      <p:sp>
        <p:nvSpPr>
          <p:cNvPr id="1441" name="Google Shape;1441;p42"/>
          <p:cNvSpPr txBox="1"/>
          <p:nvPr/>
        </p:nvSpPr>
        <p:spPr>
          <a:xfrm>
            <a:off x="50663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03</a:t>
            </a:r>
            <a:endParaRPr b="1" sz="2400">
              <a:solidFill>
                <a:srgbClr val="E65C43"/>
              </a:solidFill>
              <a:latin typeface="Kanit"/>
              <a:ea typeface="Kanit"/>
              <a:cs typeface="Kanit"/>
              <a:sym typeface="Kanit"/>
            </a:endParaRPr>
          </a:p>
        </p:txBody>
      </p:sp>
      <p:sp>
        <p:nvSpPr>
          <p:cNvPr id="1442" name="Google Shape;1442;p42"/>
          <p:cNvSpPr txBox="1"/>
          <p:nvPr/>
        </p:nvSpPr>
        <p:spPr>
          <a:xfrm>
            <a:off x="4077700" y="3523300"/>
            <a:ext cx="25854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dk1"/>
                </a:solidFill>
                <a:latin typeface="Kanit SemiBold"/>
                <a:ea typeface="Kanit SemiBold"/>
                <a:cs typeface="Kanit SemiBold"/>
                <a:sym typeface="Kanit SemiBold"/>
              </a:rPr>
              <a:t>Checked Correlations</a:t>
            </a:r>
            <a:endParaRPr sz="1900">
              <a:solidFill>
                <a:schemeClr val="dk1"/>
              </a:solidFill>
              <a:latin typeface="Kanit SemiBold"/>
              <a:ea typeface="Kanit SemiBold"/>
              <a:cs typeface="Kanit SemiBold"/>
              <a:sym typeface="Kanit SemiBold"/>
            </a:endParaRPr>
          </a:p>
        </p:txBody>
      </p:sp>
      <p:sp>
        <p:nvSpPr>
          <p:cNvPr id="1443" name="Google Shape;1443;p42"/>
          <p:cNvSpPr txBox="1"/>
          <p:nvPr/>
        </p:nvSpPr>
        <p:spPr>
          <a:xfrm>
            <a:off x="4077693" y="3832000"/>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Explored potential variables to focus on</a:t>
            </a:r>
            <a:endParaRPr>
              <a:solidFill>
                <a:schemeClr val="dk1"/>
              </a:solidFill>
              <a:latin typeface="Archivo"/>
              <a:ea typeface="Archivo"/>
              <a:cs typeface="Archivo"/>
              <a:sym typeface="Archivo"/>
            </a:endParaRPr>
          </a:p>
        </p:txBody>
      </p:sp>
      <p:sp>
        <p:nvSpPr>
          <p:cNvPr id="1444" name="Google Shape;1444;p42"/>
          <p:cNvSpPr txBox="1"/>
          <p:nvPr/>
        </p:nvSpPr>
        <p:spPr>
          <a:xfrm>
            <a:off x="66629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04</a:t>
            </a:r>
            <a:endParaRPr b="1" sz="2400">
              <a:solidFill>
                <a:srgbClr val="E65C43"/>
              </a:solidFill>
              <a:latin typeface="Kanit"/>
              <a:ea typeface="Kanit"/>
              <a:cs typeface="Kanit"/>
              <a:sym typeface="Kanit"/>
            </a:endParaRPr>
          </a:p>
        </p:txBody>
      </p:sp>
      <p:sp>
        <p:nvSpPr>
          <p:cNvPr id="1445" name="Google Shape;1445;p42"/>
          <p:cNvSpPr txBox="1"/>
          <p:nvPr/>
        </p:nvSpPr>
        <p:spPr>
          <a:xfrm>
            <a:off x="5516700" y="1393950"/>
            <a:ext cx="30210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PCA Feature Importance</a:t>
            </a:r>
            <a:endParaRPr sz="2000">
              <a:solidFill>
                <a:schemeClr val="dk1"/>
              </a:solidFill>
              <a:latin typeface="Kanit SemiBold"/>
              <a:ea typeface="Kanit SemiBold"/>
              <a:cs typeface="Kanit SemiBold"/>
              <a:sym typeface="Kanit SemiBold"/>
            </a:endParaRPr>
          </a:p>
        </p:txBody>
      </p:sp>
      <p:sp>
        <p:nvSpPr>
          <p:cNvPr id="1446" name="Google Shape;1446;p42"/>
          <p:cNvSpPr txBox="1"/>
          <p:nvPr/>
        </p:nvSpPr>
        <p:spPr>
          <a:xfrm>
            <a:off x="5456100" y="1702650"/>
            <a:ext cx="30210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Fit a PCA  model to understand what </a:t>
            </a:r>
            <a:r>
              <a:rPr lang="en">
                <a:solidFill>
                  <a:schemeClr val="dk1"/>
                </a:solidFill>
                <a:latin typeface="Archivo"/>
                <a:ea typeface="Archivo"/>
                <a:cs typeface="Archivo"/>
                <a:sym typeface="Archivo"/>
              </a:rPr>
              <a:t>variables</a:t>
            </a:r>
            <a:r>
              <a:rPr lang="en">
                <a:solidFill>
                  <a:schemeClr val="dk1"/>
                </a:solidFill>
                <a:latin typeface="Archivo"/>
                <a:ea typeface="Archivo"/>
                <a:cs typeface="Archivo"/>
                <a:sym typeface="Archivo"/>
              </a:rPr>
              <a:t> were significant</a:t>
            </a:r>
            <a:endParaRPr>
              <a:solidFill>
                <a:schemeClr val="dk1"/>
              </a:solidFill>
              <a:latin typeface="Archivo"/>
              <a:ea typeface="Archivo"/>
              <a:cs typeface="Archivo"/>
              <a:sym typeface="Archivo"/>
            </a:endParaRPr>
          </a:p>
        </p:txBody>
      </p:sp>
      <p:cxnSp>
        <p:nvCxnSpPr>
          <p:cNvPr id="1447" name="Google Shape;1447;p42"/>
          <p:cNvCxnSpPr>
            <a:stCxn id="1435" idx="3"/>
            <a:endCxn id="1438" idx="1"/>
          </p:cNvCxnSpPr>
          <p:nvPr/>
        </p:nvCxnSpPr>
        <p:spPr>
          <a:xfrm>
            <a:off x="2481214" y="2928875"/>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448" name="Google Shape;1448;p42"/>
          <p:cNvCxnSpPr>
            <a:stCxn id="1438" idx="3"/>
            <a:endCxn id="1441" idx="1"/>
          </p:cNvCxnSpPr>
          <p:nvPr/>
        </p:nvCxnSpPr>
        <p:spPr>
          <a:xfrm>
            <a:off x="4077814" y="2928875"/>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449" name="Google Shape;1449;p42"/>
          <p:cNvCxnSpPr>
            <a:stCxn id="1441" idx="3"/>
            <a:endCxn id="1444" idx="1"/>
          </p:cNvCxnSpPr>
          <p:nvPr/>
        </p:nvCxnSpPr>
        <p:spPr>
          <a:xfrm>
            <a:off x="5674414" y="2928875"/>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450" name="Google Shape;1450;p42"/>
          <p:cNvCxnSpPr>
            <a:stCxn id="1436" idx="0"/>
            <a:endCxn id="1435" idx="2"/>
          </p:cNvCxnSpPr>
          <p:nvPr/>
        </p:nvCxnSpPr>
        <p:spPr>
          <a:xfrm rot="10800000">
            <a:off x="2177079" y="3193300"/>
            <a:ext cx="0" cy="330000"/>
          </a:xfrm>
          <a:prstGeom prst="straightConnector1">
            <a:avLst/>
          </a:prstGeom>
          <a:noFill/>
          <a:ln cap="flat" cmpd="sng" w="19050">
            <a:solidFill>
              <a:schemeClr val="lt2"/>
            </a:solidFill>
            <a:prstDash val="solid"/>
            <a:round/>
            <a:headEnd len="med" w="med" type="none"/>
            <a:tailEnd len="med" w="med" type="none"/>
          </a:ln>
        </p:spPr>
      </p:cxnSp>
      <p:cxnSp>
        <p:nvCxnSpPr>
          <p:cNvPr id="1451" name="Google Shape;1451;p42"/>
          <p:cNvCxnSpPr>
            <a:stCxn id="1442" idx="0"/>
            <a:endCxn id="1441" idx="2"/>
          </p:cNvCxnSpPr>
          <p:nvPr/>
        </p:nvCxnSpPr>
        <p:spPr>
          <a:xfrm rot="10800000">
            <a:off x="5370400" y="3193300"/>
            <a:ext cx="0" cy="330000"/>
          </a:xfrm>
          <a:prstGeom prst="straightConnector1">
            <a:avLst/>
          </a:prstGeom>
          <a:noFill/>
          <a:ln cap="flat" cmpd="sng" w="19050">
            <a:solidFill>
              <a:schemeClr val="lt2"/>
            </a:solidFill>
            <a:prstDash val="solid"/>
            <a:round/>
            <a:headEnd len="med" w="med" type="none"/>
            <a:tailEnd len="med" w="med" type="none"/>
          </a:ln>
        </p:spPr>
      </p:cxnSp>
      <p:cxnSp>
        <p:nvCxnSpPr>
          <p:cNvPr id="1452" name="Google Shape;1452;p42"/>
          <p:cNvCxnSpPr>
            <a:stCxn id="1438" idx="0"/>
            <a:endCxn id="1440" idx="2"/>
          </p:cNvCxnSpPr>
          <p:nvPr/>
        </p:nvCxnSpPr>
        <p:spPr>
          <a:xfrm rot="10800000">
            <a:off x="3773764" y="2335325"/>
            <a:ext cx="0" cy="329100"/>
          </a:xfrm>
          <a:prstGeom prst="straightConnector1">
            <a:avLst/>
          </a:prstGeom>
          <a:noFill/>
          <a:ln cap="flat" cmpd="sng" w="19050">
            <a:solidFill>
              <a:schemeClr val="lt2"/>
            </a:solidFill>
            <a:prstDash val="solid"/>
            <a:round/>
            <a:headEnd len="med" w="med" type="none"/>
            <a:tailEnd len="med" w="med" type="none"/>
          </a:ln>
        </p:spPr>
      </p:cxnSp>
      <p:cxnSp>
        <p:nvCxnSpPr>
          <p:cNvPr id="1453" name="Google Shape;1453;p42"/>
          <p:cNvCxnSpPr>
            <a:stCxn id="1444" idx="0"/>
            <a:endCxn id="1446" idx="2"/>
          </p:cNvCxnSpPr>
          <p:nvPr/>
        </p:nvCxnSpPr>
        <p:spPr>
          <a:xfrm rot="10800000">
            <a:off x="6966664" y="2335325"/>
            <a:ext cx="300" cy="329100"/>
          </a:xfrm>
          <a:prstGeom prst="straightConnector1">
            <a:avLst/>
          </a:prstGeom>
          <a:noFill/>
          <a:ln cap="flat" cmpd="sng" w="19050">
            <a:solidFill>
              <a:schemeClr val="lt2"/>
            </a:solidFill>
            <a:prstDash val="solid"/>
            <a:round/>
            <a:headEnd len="med" w="med" type="none"/>
            <a:tailEnd len="med" w="med" type="none"/>
          </a:ln>
        </p:spPr>
      </p:cxnSp>
      <p:grpSp>
        <p:nvGrpSpPr>
          <p:cNvPr id="1454" name="Google Shape;1454;p42"/>
          <p:cNvGrpSpPr/>
          <p:nvPr/>
        </p:nvGrpSpPr>
        <p:grpSpPr>
          <a:xfrm>
            <a:off x="2876691" y="2810345"/>
            <a:ext cx="197575" cy="222556"/>
            <a:chOff x="5656379" y="6000099"/>
            <a:chExt cx="114238" cy="128675"/>
          </a:xfrm>
        </p:grpSpPr>
        <p:sp>
          <p:nvSpPr>
            <p:cNvPr id="1455" name="Google Shape;1455;p42"/>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42"/>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57" name="Google Shape;1457;p42"/>
          <p:cNvGrpSpPr/>
          <p:nvPr/>
        </p:nvGrpSpPr>
        <p:grpSpPr>
          <a:xfrm>
            <a:off x="4473291" y="2810345"/>
            <a:ext cx="197575" cy="222556"/>
            <a:chOff x="5656379" y="6000099"/>
            <a:chExt cx="114238" cy="128675"/>
          </a:xfrm>
        </p:grpSpPr>
        <p:sp>
          <p:nvSpPr>
            <p:cNvPr id="1458" name="Google Shape;1458;p42"/>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9" name="Google Shape;1459;p42"/>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60" name="Google Shape;1460;p42"/>
          <p:cNvGrpSpPr/>
          <p:nvPr/>
        </p:nvGrpSpPr>
        <p:grpSpPr>
          <a:xfrm>
            <a:off x="6069891" y="2810345"/>
            <a:ext cx="197575" cy="222556"/>
            <a:chOff x="5656379" y="6000099"/>
            <a:chExt cx="114238" cy="128675"/>
          </a:xfrm>
        </p:grpSpPr>
        <p:sp>
          <p:nvSpPr>
            <p:cNvPr id="1461" name="Google Shape;1461;p42"/>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42"/>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25"/>
          <p:cNvSpPr/>
          <p:nvPr/>
        </p:nvSpPr>
        <p:spPr>
          <a:xfrm>
            <a:off x="4489300" y="3647700"/>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1" name="Google Shape;861;p25"/>
          <p:cNvSpPr/>
          <p:nvPr/>
        </p:nvSpPr>
        <p:spPr>
          <a:xfrm>
            <a:off x="545225" y="2744525"/>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2" name="Google Shape;862;p25"/>
          <p:cNvSpPr/>
          <p:nvPr/>
        </p:nvSpPr>
        <p:spPr>
          <a:xfrm>
            <a:off x="545225" y="1841350"/>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3" name="Google Shape;863;p25"/>
          <p:cNvSpPr/>
          <p:nvPr/>
        </p:nvSpPr>
        <p:spPr>
          <a:xfrm>
            <a:off x="4489300" y="2744525"/>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4" name="Google Shape;864;p25"/>
          <p:cNvSpPr/>
          <p:nvPr/>
        </p:nvSpPr>
        <p:spPr>
          <a:xfrm>
            <a:off x="4489300" y="1841350"/>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5" name="Google Shape;865;p25"/>
          <p:cNvSpPr/>
          <p:nvPr/>
        </p:nvSpPr>
        <p:spPr>
          <a:xfrm>
            <a:off x="4489300" y="1032675"/>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6" name="Google Shape;866;p25"/>
          <p:cNvSpPr/>
          <p:nvPr/>
        </p:nvSpPr>
        <p:spPr>
          <a:xfrm>
            <a:off x="545225" y="991725"/>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7" name="Google Shape;867;p25"/>
          <p:cNvSpPr txBox="1"/>
          <p:nvPr>
            <p:ph type="title"/>
          </p:nvPr>
        </p:nvSpPr>
        <p:spPr>
          <a:xfrm>
            <a:off x="394625" y="1419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Presentation Outline</a:t>
            </a:r>
            <a:endParaRPr sz="3600"/>
          </a:p>
        </p:txBody>
      </p:sp>
      <p:sp>
        <p:nvSpPr>
          <p:cNvPr id="868" name="Google Shape;868;p25"/>
          <p:cNvSpPr txBox="1"/>
          <p:nvPr>
            <p:ph idx="2" type="title"/>
          </p:nvPr>
        </p:nvSpPr>
        <p:spPr>
          <a:xfrm>
            <a:off x="464677" y="950775"/>
            <a:ext cx="608100" cy="52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69" name="Google Shape;869;p25"/>
          <p:cNvSpPr txBox="1"/>
          <p:nvPr>
            <p:ph idx="3" type="title"/>
          </p:nvPr>
        </p:nvSpPr>
        <p:spPr>
          <a:xfrm>
            <a:off x="4408752" y="991725"/>
            <a:ext cx="608100" cy="52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70" name="Google Shape;870;p25"/>
          <p:cNvSpPr txBox="1"/>
          <p:nvPr>
            <p:ph idx="4" type="title"/>
          </p:nvPr>
        </p:nvSpPr>
        <p:spPr>
          <a:xfrm>
            <a:off x="464683" y="1800388"/>
            <a:ext cx="608100" cy="52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71" name="Google Shape;871;p25"/>
          <p:cNvSpPr txBox="1"/>
          <p:nvPr>
            <p:ph idx="5" type="title"/>
          </p:nvPr>
        </p:nvSpPr>
        <p:spPr>
          <a:xfrm>
            <a:off x="4408758" y="1797700"/>
            <a:ext cx="608100" cy="52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72" name="Google Shape;872;p25"/>
          <p:cNvSpPr txBox="1"/>
          <p:nvPr>
            <p:ph idx="1" type="subTitle"/>
          </p:nvPr>
        </p:nvSpPr>
        <p:spPr>
          <a:xfrm>
            <a:off x="952750" y="1022325"/>
            <a:ext cx="3112500" cy="4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73" name="Google Shape;873;p25"/>
          <p:cNvSpPr txBox="1"/>
          <p:nvPr>
            <p:ph idx="6" type="subTitle"/>
          </p:nvPr>
        </p:nvSpPr>
        <p:spPr>
          <a:xfrm>
            <a:off x="4910651" y="1047963"/>
            <a:ext cx="3112500" cy="4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This Important?</a:t>
            </a:r>
            <a:endParaRPr/>
          </a:p>
        </p:txBody>
      </p:sp>
      <p:sp>
        <p:nvSpPr>
          <p:cNvPr id="874" name="Google Shape;874;p25"/>
          <p:cNvSpPr txBox="1"/>
          <p:nvPr>
            <p:ph idx="7" type="subTitle"/>
          </p:nvPr>
        </p:nvSpPr>
        <p:spPr>
          <a:xfrm>
            <a:off x="952749" y="1877120"/>
            <a:ext cx="3112500" cy="4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875" name="Google Shape;875;p25"/>
          <p:cNvSpPr txBox="1"/>
          <p:nvPr>
            <p:ph idx="8" type="subTitle"/>
          </p:nvPr>
        </p:nvSpPr>
        <p:spPr>
          <a:xfrm>
            <a:off x="4910650" y="1865646"/>
            <a:ext cx="3112500" cy="4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Ethical Considerations</a:t>
            </a:r>
            <a:endParaRPr/>
          </a:p>
        </p:txBody>
      </p:sp>
      <p:grpSp>
        <p:nvGrpSpPr>
          <p:cNvPr id="876" name="Google Shape;876;p25"/>
          <p:cNvGrpSpPr/>
          <p:nvPr/>
        </p:nvGrpSpPr>
        <p:grpSpPr>
          <a:xfrm>
            <a:off x="-79568" y="4155625"/>
            <a:ext cx="3030151" cy="1342192"/>
            <a:chOff x="-79568" y="4155625"/>
            <a:chExt cx="3030151" cy="1342192"/>
          </a:xfrm>
        </p:grpSpPr>
        <p:grpSp>
          <p:nvGrpSpPr>
            <p:cNvPr id="877" name="Google Shape;877;p25"/>
            <p:cNvGrpSpPr/>
            <p:nvPr/>
          </p:nvGrpSpPr>
          <p:grpSpPr>
            <a:xfrm>
              <a:off x="-79568" y="4155625"/>
              <a:ext cx="1342456" cy="1342192"/>
              <a:chOff x="5648688" y="0"/>
              <a:chExt cx="1067390" cy="1067180"/>
            </a:xfrm>
          </p:grpSpPr>
          <p:sp>
            <p:nvSpPr>
              <p:cNvPr id="878" name="Google Shape;878;p25"/>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5"/>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0" name="Google Shape;880;p25"/>
            <p:cNvGrpSpPr/>
            <p:nvPr/>
          </p:nvGrpSpPr>
          <p:grpSpPr>
            <a:xfrm flipH="1">
              <a:off x="167861" y="4422138"/>
              <a:ext cx="2782722" cy="603696"/>
              <a:chOff x="1989136" y="463463"/>
              <a:chExt cx="2782722" cy="603696"/>
            </a:xfrm>
          </p:grpSpPr>
          <p:sp>
            <p:nvSpPr>
              <p:cNvPr id="881" name="Google Shape;881;p25"/>
              <p:cNvSpPr/>
              <p:nvPr/>
            </p:nvSpPr>
            <p:spPr>
              <a:xfrm rot="-240851">
                <a:off x="3247168" y="626118"/>
                <a:ext cx="1036505" cy="360777"/>
              </a:xfrm>
              <a:custGeom>
                <a:rect b="b" l="l" r="r" t="t"/>
                <a:pathLst>
                  <a:path extrusionOk="0" h="360794" w="1036554">
                    <a:moveTo>
                      <a:pt x="0" y="0"/>
                    </a:moveTo>
                    <a:lnTo>
                      <a:pt x="1036555" y="0"/>
                    </a:lnTo>
                    <a:lnTo>
                      <a:pt x="1036555" y="360794"/>
                    </a:lnTo>
                    <a:lnTo>
                      <a:pt x="0" y="36079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5"/>
              <p:cNvSpPr/>
              <p:nvPr/>
            </p:nvSpPr>
            <p:spPr>
              <a:xfrm rot="-240851">
                <a:off x="3285431" y="662965"/>
                <a:ext cx="597358" cy="306161"/>
              </a:xfrm>
              <a:custGeom>
                <a:rect b="b" l="l" r="r" t="t"/>
                <a:pathLst>
                  <a:path extrusionOk="0" h="306175" w="597386">
                    <a:moveTo>
                      <a:pt x="0" y="0"/>
                    </a:moveTo>
                    <a:lnTo>
                      <a:pt x="597386" y="0"/>
                    </a:lnTo>
                    <a:lnTo>
                      <a:pt x="597386" y="306176"/>
                    </a:lnTo>
                    <a:lnTo>
                      <a:pt x="0" y="30617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5"/>
              <p:cNvSpPr/>
              <p:nvPr/>
            </p:nvSpPr>
            <p:spPr>
              <a:xfrm rot="-240851">
                <a:off x="3969333" y="670598"/>
                <a:ext cx="711686" cy="78921"/>
              </a:xfrm>
              <a:custGeom>
                <a:rect b="b" l="l" r="r" t="t"/>
                <a:pathLst>
                  <a:path extrusionOk="0" h="78925" w="711719">
                    <a:moveTo>
                      <a:pt x="0" y="0"/>
                    </a:moveTo>
                    <a:lnTo>
                      <a:pt x="711719" y="0"/>
                    </a:lnTo>
                    <a:lnTo>
                      <a:pt x="711719" y="78925"/>
                    </a:lnTo>
                    <a:lnTo>
                      <a:pt x="0" y="7892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5"/>
              <p:cNvSpPr/>
              <p:nvPr/>
            </p:nvSpPr>
            <p:spPr>
              <a:xfrm rot="-240851">
                <a:off x="3977103" y="786287"/>
                <a:ext cx="711686" cy="72399"/>
              </a:xfrm>
              <a:custGeom>
                <a:rect b="b" l="l" r="r" t="t"/>
                <a:pathLst>
                  <a:path extrusionOk="0" h="72402" w="711719">
                    <a:moveTo>
                      <a:pt x="0" y="0"/>
                    </a:moveTo>
                    <a:lnTo>
                      <a:pt x="711719" y="0"/>
                    </a:lnTo>
                    <a:lnTo>
                      <a:pt x="711719" y="72403"/>
                    </a:lnTo>
                    <a:lnTo>
                      <a:pt x="0" y="7240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25"/>
              <p:cNvSpPr/>
              <p:nvPr/>
            </p:nvSpPr>
            <p:spPr>
              <a:xfrm rot="-240851">
                <a:off x="3973335" y="749382"/>
                <a:ext cx="711686" cy="37020"/>
              </a:xfrm>
              <a:custGeom>
                <a:rect b="b" l="l" r="r" t="t"/>
                <a:pathLst>
                  <a:path extrusionOk="0" h="37022" w="711719">
                    <a:moveTo>
                      <a:pt x="0" y="0"/>
                    </a:moveTo>
                    <a:lnTo>
                      <a:pt x="711719" y="0"/>
                    </a:lnTo>
                    <a:lnTo>
                      <a:pt x="711719" y="37023"/>
                    </a:lnTo>
                    <a:lnTo>
                      <a:pt x="0" y="370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25"/>
              <p:cNvSpPr/>
              <p:nvPr/>
            </p:nvSpPr>
            <p:spPr>
              <a:xfrm>
                <a:off x="4669956" y="537855"/>
                <a:ext cx="101902" cy="409904"/>
              </a:xfrm>
              <a:custGeom>
                <a:rect b="b" l="l" r="r" t="t"/>
                <a:pathLst>
                  <a:path extrusionOk="0" h="409904" w="101902">
                    <a:moveTo>
                      <a:pt x="0" y="310"/>
                    </a:moveTo>
                    <a:cubicBezTo>
                      <a:pt x="87017" y="-5696"/>
                      <a:pt x="84060" y="77546"/>
                      <a:pt x="84060" y="77546"/>
                    </a:cubicBezTo>
                    <a:lnTo>
                      <a:pt x="101004" y="321830"/>
                    </a:lnTo>
                    <a:cubicBezTo>
                      <a:pt x="101004" y="321830"/>
                      <a:pt x="115460" y="403946"/>
                      <a:pt x="28442" y="409905"/>
                    </a:cubicBezTo>
                    <a:lnTo>
                      <a:pt x="0" y="31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5"/>
              <p:cNvSpPr/>
              <p:nvPr/>
            </p:nvSpPr>
            <p:spPr>
              <a:xfrm>
                <a:off x="3191699" y="662887"/>
                <a:ext cx="69181" cy="359949"/>
              </a:xfrm>
              <a:custGeom>
                <a:rect b="b" l="l" r="r" t="t"/>
                <a:pathLst>
                  <a:path extrusionOk="0" h="359949" w="69181">
                    <a:moveTo>
                      <a:pt x="44166" y="0"/>
                    </a:moveTo>
                    <a:lnTo>
                      <a:pt x="69182" y="359950"/>
                    </a:lnTo>
                    <a:lnTo>
                      <a:pt x="18492" y="316593"/>
                    </a:lnTo>
                    <a:lnTo>
                      <a:pt x="0" y="49973"/>
                    </a:lnTo>
                    <a:lnTo>
                      <a:pt x="4416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5"/>
              <p:cNvSpPr/>
              <p:nvPr/>
            </p:nvSpPr>
            <p:spPr>
              <a:xfrm>
                <a:off x="3125802" y="765978"/>
                <a:ext cx="80680" cy="161838"/>
              </a:xfrm>
              <a:custGeom>
                <a:rect b="b" l="l" r="r" t="t"/>
                <a:pathLst>
                  <a:path extrusionOk="0" h="161838" w="80680">
                    <a:moveTo>
                      <a:pt x="47310" y="1502"/>
                    </a:moveTo>
                    <a:lnTo>
                      <a:pt x="69557" y="0"/>
                    </a:lnTo>
                    <a:lnTo>
                      <a:pt x="80681" y="160291"/>
                    </a:lnTo>
                    <a:lnTo>
                      <a:pt x="58481" y="161839"/>
                    </a:lnTo>
                    <a:lnTo>
                      <a:pt x="57448" y="147340"/>
                    </a:lnTo>
                    <a:lnTo>
                      <a:pt x="9105" y="150671"/>
                    </a:lnTo>
                    <a:lnTo>
                      <a:pt x="0" y="19473"/>
                    </a:lnTo>
                    <a:lnTo>
                      <a:pt x="48343" y="16142"/>
                    </a:lnTo>
                    <a:lnTo>
                      <a:pt x="47310" y="1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5"/>
              <p:cNvSpPr/>
              <p:nvPr/>
            </p:nvSpPr>
            <p:spPr>
              <a:xfrm>
                <a:off x="2781676" y="797182"/>
                <a:ext cx="310567" cy="116014"/>
              </a:xfrm>
              <a:custGeom>
                <a:rect b="b" l="l" r="r" t="t"/>
                <a:pathLst>
                  <a:path extrusionOk="0" h="116014" w="310567">
                    <a:moveTo>
                      <a:pt x="302776" y="0"/>
                    </a:moveTo>
                    <a:lnTo>
                      <a:pt x="310567" y="113414"/>
                    </a:lnTo>
                    <a:cubicBezTo>
                      <a:pt x="139678" y="125192"/>
                      <a:pt x="2065" y="93143"/>
                      <a:pt x="2065" y="93143"/>
                    </a:cubicBezTo>
                    <a:lnTo>
                      <a:pt x="0" y="62408"/>
                    </a:lnTo>
                    <a:cubicBezTo>
                      <a:pt x="0" y="62408"/>
                      <a:pt x="131981" y="11731"/>
                      <a:pt x="302776"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5"/>
              <p:cNvSpPr/>
              <p:nvPr/>
            </p:nvSpPr>
            <p:spPr>
              <a:xfrm>
                <a:off x="3082200" y="761896"/>
                <a:ext cx="54303" cy="181030"/>
              </a:xfrm>
              <a:custGeom>
                <a:rect b="b" l="l" r="r" t="t"/>
                <a:pathLst>
                  <a:path extrusionOk="0" h="181030" w="54303">
                    <a:moveTo>
                      <a:pt x="41913" y="0"/>
                    </a:moveTo>
                    <a:lnTo>
                      <a:pt x="54304" y="178215"/>
                    </a:lnTo>
                    <a:lnTo>
                      <a:pt x="12344" y="181031"/>
                    </a:lnTo>
                    <a:lnTo>
                      <a:pt x="10044" y="148700"/>
                    </a:lnTo>
                    <a:lnTo>
                      <a:pt x="2253" y="35286"/>
                    </a:lnTo>
                    <a:lnTo>
                      <a:pt x="0" y="2909"/>
                    </a:lnTo>
                    <a:lnTo>
                      <a:pt x="41913"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5"/>
              <p:cNvSpPr/>
              <p:nvPr/>
            </p:nvSpPr>
            <p:spPr>
              <a:xfrm rot="-240851">
                <a:off x="3130340" y="783576"/>
                <a:ext cx="48481" cy="131520"/>
              </a:xfrm>
              <a:custGeom>
                <a:rect b="b" l="l" r="r" t="t"/>
                <a:pathLst>
                  <a:path extrusionOk="0" h="131526" w="48483">
                    <a:moveTo>
                      <a:pt x="0" y="0"/>
                    </a:moveTo>
                    <a:lnTo>
                      <a:pt x="48484" y="0"/>
                    </a:lnTo>
                    <a:lnTo>
                      <a:pt x="48484" y="131526"/>
                    </a:lnTo>
                    <a:lnTo>
                      <a:pt x="0" y="1315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5"/>
              <p:cNvSpPr/>
              <p:nvPr/>
            </p:nvSpPr>
            <p:spPr>
              <a:xfrm>
                <a:off x="1989136" y="868600"/>
                <a:ext cx="794042" cy="66068"/>
              </a:xfrm>
              <a:custGeom>
                <a:rect b="b" l="l" r="r" t="t"/>
                <a:pathLst>
                  <a:path extrusionOk="0" h="66068" w="794042">
                    <a:moveTo>
                      <a:pt x="13940" y="52367"/>
                    </a:moveTo>
                    <a:lnTo>
                      <a:pt x="793151" y="0"/>
                    </a:lnTo>
                    <a:lnTo>
                      <a:pt x="794043" y="12669"/>
                    </a:lnTo>
                    <a:lnTo>
                      <a:pt x="0" y="66068"/>
                    </a:lnTo>
                    <a:lnTo>
                      <a:pt x="13940" y="5236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5"/>
              <p:cNvSpPr/>
              <p:nvPr/>
            </p:nvSpPr>
            <p:spPr>
              <a:xfrm rot="-5632275">
                <a:off x="3774456" y="747312"/>
                <a:ext cx="307215" cy="92043"/>
              </a:xfrm>
              <a:custGeom>
                <a:rect b="b" l="l" r="r" t="t"/>
                <a:pathLst>
                  <a:path extrusionOk="0" h="92063" w="307282">
                    <a:moveTo>
                      <a:pt x="0" y="0"/>
                    </a:moveTo>
                    <a:lnTo>
                      <a:pt x="307282" y="0"/>
                    </a:lnTo>
                    <a:lnTo>
                      <a:pt x="307282" y="92064"/>
                    </a:lnTo>
                    <a:lnTo>
                      <a:pt x="0" y="9206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5"/>
              <p:cNvSpPr/>
              <p:nvPr/>
            </p:nvSpPr>
            <p:spPr>
              <a:xfrm>
                <a:off x="4268745" y="463463"/>
                <a:ext cx="125277" cy="603696"/>
              </a:xfrm>
              <a:custGeom>
                <a:rect b="b" l="l" r="r" t="t"/>
                <a:pathLst>
                  <a:path extrusionOk="0" h="603696" w="125277">
                    <a:moveTo>
                      <a:pt x="71307" y="47"/>
                    </a:moveTo>
                    <a:lnTo>
                      <a:pt x="80835" y="137157"/>
                    </a:lnTo>
                    <a:cubicBezTo>
                      <a:pt x="80835" y="137157"/>
                      <a:pt x="118477" y="202334"/>
                      <a:pt x="124390" y="296462"/>
                    </a:cubicBezTo>
                    <a:cubicBezTo>
                      <a:pt x="130398" y="390685"/>
                      <a:pt x="103927" y="469892"/>
                      <a:pt x="103927" y="469892"/>
                    </a:cubicBezTo>
                    <a:lnTo>
                      <a:pt x="113220" y="603483"/>
                    </a:lnTo>
                    <a:cubicBezTo>
                      <a:pt x="26109" y="609489"/>
                      <a:pt x="26391" y="487019"/>
                      <a:pt x="26391" y="487019"/>
                    </a:cubicBezTo>
                    <a:lnTo>
                      <a:pt x="26109" y="487113"/>
                    </a:lnTo>
                    <a:lnTo>
                      <a:pt x="1233" y="127163"/>
                    </a:lnTo>
                    <a:lnTo>
                      <a:pt x="1374" y="127163"/>
                    </a:lnTo>
                    <a:cubicBezTo>
                      <a:pt x="1374" y="127163"/>
                      <a:pt x="-15804" y="6006"/>
                      <a:pt x="713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5"/>
              <p:cNvSpPr/>
              <p:nvPr/>
            </p:nvSpPr>
            <p:spPr>
              <a:xfrm>
                <a:off x="4305139" y="478572"/>
                <a:ext cx="62557" cy="576454"/>
              </a:xfrm>
              <a:custGeom>
                <a:rect b="b" l="l" r="r" t="t"/>
                <a:pathLst>
                  <a:path extrusionOk="0" h="576454" w="62557">
                    <a:moveTo>
                      <a:pt x="62558" y="576455"/>
                    </a:moveTo>
                    <a:cubicBezTo>
                      <a:pt x="-8361" y="401665"/>
                      <a:pt x="-16621" y="182814"/>
                      <a:pt x="25855" y="0"/>
                    </a:cubicBezTo>
                    <a:cubicBezTo>
                      <a:pt x="27216" y="24541"/>
                      <a:pt x="26465" y="48707"/>
                      <a:pt x="27122" y="72872"/>
                    </a:cubicBezTo>
                    <a:cubicBezTo>
                      <a:pt x="28108" y="241515"/>
                      <a:pt x="38199" y="409360"/>
                      <a:pt x="62558" y="576455"/>
                    </a:cubicBezTo>
                    <a:lnTo>
                      <a:pt x="62558" y="5764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6" name="Google Shape;896;p25"/>
              <p:cNvGrpSpPr/>
              <p:nvPr/>
            </p:nvGrpSpPr>
            <p:grpSpPr>
              <a:xfrm>
                <a:off x="3303826" y="656465"/>
                <a:ext cx="953386" cy="99770"/>
                <a:chOff x="3303826" y="656465"/>
                <a:chExt cx="953386" cy="99770"/>
              </a:xfrm>
            </p:grpSpPr>
            <p:sp>
              <p:nvSpPr>
                <p:cNvPr id="897" name="Google Shape;897;p25"/>
                <p:cNvSpPr/>
                <p:nvPr/>
              </p:nvSpPr>
              <p:spPr>
                <a:xfrm>
                  <a:off x="3303826" y="675322"/>
                  <a:ext cx="953386" cy="62173"/>
                </a:xfrm>
                <a:custGeom>
                  <a:rect b="b" l="l" r="r" t="t"/>
                  <a:pathLst>
                    <a:path extrusionOk="0" h="62173" w="953386">
                      <a:moveTo>
                        <a:pt x="0" y="62174"/>
                      </a:moveTo>
                      <a:lnTo>
                        <a:pt x="953386" y="0"/>
                      </a:lnTo>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5"/>
                <p:cNvSpPr/>
                <p:nvPr/>
              </p:nvSpPr>
              <p:spPr>
                <a:xfrm>
                  <a:off x="3303826" y="656465"/>
                  <a:ext cx="953386" cy="99770"/>
                </a:xfrm>
                <a:custGeom>
                  <a:rect b="b" l="l" r="r" t="t"/>
                  <a:pathLst>
                    <a:path extrusionOk="0" h="99770" w="953386">
                      <a:moveTo>
                        <a:pt x="0" y="81031"/>
                      </a:moveTo>
                      <a:cubicBezTo>
                        <a:pt x="155495" y="36641"/>
                        <a:pt x="313947" y="18341"/>
                        <a:pt x="473854" y="6798"/>
                      </a:cubicBezTo>
                      <a:cubicBezTo>
                        <a:pt x="633948" y="-2680"/>
                        <a:pt x="793386" y="-5167"/>
                        <a:pt x="953386" y="18857"/>
                      </a:cubicBezTo>
                      <a:cubicBezTo>
                        <a:pt x="797938" y="63435"/>
                        <a:pt x="639486" y="81688"/>
                        <a:pt x="479533" y="93090"/>
                      </a:cubicBezTo>
                      <a:cubicBezTo>
                        <a:pt x="319438" y="102428"/>
                        <a:pt x="160001" y="104868"/>
                        <a:pt x="0" y="81031"/>
                      </a:cubicBezTo>
                      <a:lnTo>
                        <a:pt x="0" y="8103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899" name="Google Shape;899;p25"/>
          <p:cNvSpPr txBox="1"/>
          <p:nvPr/>
        </p:nvSpPr>
        <p:spPr>
          <a:xfrm>
            <a:off x="419825" y="2690975"/>
            <a:ext cx="69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2"/>
                </a:solidFill>
                <a:latin typeface="Kanit"/>
                <a:ea typeface="Kanit"/>
                <a:cs typeface="Kanit"/>
                <a:sym typeface="Kanit"/>
              </a:rPr>
              <a:t>05</a:t>
            </a:r>
            <a:endParaRPr/>
          </a:p>
        </p:txBody>
      </p:sp>
      <p:sp>
        <p:nvSpPr>
          <p:cNvPr id="900" name="Google Shape;900;p25"/>
          <p:cNvSpPr txBox="1"/>
          <p:nvPr/>
        </p:nvSpPr>
        <p:spPr>
          <a:xfrm>
            <a:off x="4363900" y="2683325"/>
            <a:ext cx="69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2"/>
                </a:solidFill>
                <a:latin typeface="Kanit"/>
                <a:ea typeface="Kanit"/>
                <a:cs typeface="Kanit"/>
                <a:sym typeface="Kanit"/>
              </a:rPr>
              <a:t>06</a:t>
            </a:r>
            <a:endParaRPr/>
          </a:p>
        </p:txBody>
      </p:sp>
      <p:sp>
        <p:nvSpPr>
          <p:cNvPr id="901" name="Google Shape;901;p25"/>
          <p:cNvSpPr txBox="1"/>
          <p:nvPr/>
        </p:nvSpPr>
        <p:spPr>
          <a:xfrm>
            <a:off x="952750" y="273192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EDA &amp; Models</a:t>
            </a:r>
            <a:endParaRPr sz="2000">
              <a:solidFill>
                <a:schemeClr val="dk1"/>
              </a:solidFill>
              <a:latin typeface="Kanit SemiBold"/>
              <a:ea typeface="Kanit SemiBold"/>
              <a:cs typeface="Kanit SemiBold"/>
              <a:sym typeface="Kanit SemiBold"/>
            </a:endParaRPr>
          </a:p>
        </p:txBody>
      </p:sp>
      <p:sp>
        <p:nvSpPr>
          <p:cNvPr id="902" name="Google Shape;902;p25"/>
          <p:cNvSpPr txBox="1"/>
          <p:nvPr/>
        </p:nvSpPr>
        <p:spPr>
          <a:xfrm>
            <a:off x="4966900" y="273192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Conclusions</a:t>
            </a:r>
            <a:endParaRPr sz="2000">
              <a:solidFill>
                <a:schemeClr val="dk1"/>
              </a:solidFill>
              <a:latin typeface="Kanit SemiBold"/>
              <a:ea typeface="Kanit SemiBold"/>
              <a:cs typeface="Kanit SemiBold"/>
              <a:sym typeface="Kanit SemiBold"/>
            </a:endParaRPr>
          </a:p>
        </p:txBody>
      </p:sp>
      <p:sp>
        <p:nvSpPr>
          <p:cNvPr id="903" name="Google Shape;903;p25"/>
          <p:cNvSpPr txBox="1"/>
          <p:nvPr/>
        </p:nvSpPr>
        <p:spPr>
          <a:xfrm>
            <a:off x="4408750" y="3594150"/>
            <a:ext cx="60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2"/>
                </a:solidFill>
                <a:latin typeface="Kanit"/>
                <a:ea typeface="Kanit"/>
                <a:cs typeface="Kanit"/>
                <a:sym typeface="Kanit"/>
              </a:rPr>
              <a:t>08</a:t>
            </a:r>
            <a:endParaRPr/>
          </a:p>
        </p:txBody>
      </p:sp>
      <p:sp>
        <p:nvSpPr>
          <p:cNvPr id="904" name="Google Shape;904;p25"/>
          <p:cNvSpPr/>
          <p:nvPr/>
        </p:nvSpPr>
        <p:spPr>
          <a:xfrm>
            <a:off x="545225" y="3662925"/>
            <a:ext cx="447000" cy="447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5" name="Google Shape;905;p25"/>
          <p:cNvSpPr txBox="1"/>
          <p:nvPr/>
        </p:nvSpPr>
        <p:spPr>
          <a:xfrm>
            <a:off x="497525" y="3606750"/>
            <a:ext cx="542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2"/>
                </a:solidFill>
                <a:latin typeface="Kanit"/>
                <a:ea typeface="Kanit"/>
                <a:cs typeface="Kanit"/>
                <a:sym typeface="Kanit"/>
              </a:rPr>
              <a:t>07</a:t>
            </a:r>
            <a:endParaRPr/>
          </a:p>
        </p:txBody>
      </p:sp>
      <p:sp>
        <p:nvSpPr>
          <p:cNvPr id="906" name="Google Shape;906;p25"/>
          <p:cNvSpPr txBox="1"/>
          <p:nvPr/>
        </p:nvSpPr>
        <p:spPr>
          <a:xfrm>
            <a:off x="952750" y="364252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Next Steps</a:t>
            </a:r>
            <a:endParaRPr/>
          </a:p>
        </p:txBody>
      </p:sp>
      <p:sp>
        <p:nvSpPr>
          <p:cNvPr id="907" name="Google Shape;907;p25"/>
          <p:cNvSpPr txBox="1"/>
          <p:nvPr/>
        </p:nvSpPr>
        <p:spPr>
          <a:xfrm>
            <a:off x="4966900" y="3642525"/>
            <a:ext cx="1966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Works Cited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43"/>
          <p:cNvSpPr txBox="1"/>
          <p:nvPr/>
        </p:nvSpPr>
        <p:spPr>
          <a:xfrm>
            <a:off x="1590725" y="71025"/>
            <a:ext cx="6071100" cy="5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Kanit"/>
                <a:ea typeface="Kanit"/>
                <a:cs typeface="Kanit"/>
                <a:sym typeface="Kanit"/>
              </a:rPr>
              <a:t>How does Drug Use impact Drug Addiction</a:t>
            </a:r>
            <a:endParaRPr sz="2400">
              <a:solidFill>
                <a:schemeClr val="lt2"/>
              </a:solidFill>
              <a:latin typeface="Kanit"/>
              <a:ea typeface="Kanit"/>
              <a:cs typeface="Kanit"/>
              <a:sym typeface="Kanit"/>
            </a:endParaRPr>
          </a:p>
        </p:txBody>
      </p:sp>
      <p:sp>
        <p:nvSpPr>
          <p:cNvPr id="1468" name="Google Shape;1468;p43"/>
          <p:cNvSpPr txBox="1"/>
          <p:nvPr/>
        </p:nvSpPr>
        <p:spPr>
          <a:xfrm>
            <a:off x="6771725" y="1281750"/>
            <a:ext cx="1606500" cy="25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latin typeface="Kanit"/>
                <a:ea typeface="Kanit"/>
                <a:cs typeface="Kanit"/>
                <a:sym typeface="Kanit"/>
              </a:rPr>
              <a:t>This graph shows a general upward trend indicating as amount of drug use increases, the likelihood of becoming addicted to drugs also increases </a:t>
            </a:r>
            <a:endParaRPr>
              <a:solidFill>
                <a:schemeClr val="accent3"/>
              </a:solidFill>
              <a:latin typeface="Kanit"/>
              <a:ea typeface="Kanit"/>
              <a:cs typeface="Kanit"/>
              <a:sym typeface="Kanit"/>
            </a:endParaRPr>
          </a:p>
          <a:p>
            <a:pPr indent="0" lvl="0" marL="0" rtl="0" algn="l">
              <a:spcBef>
                <a:spcPts val="1200"/>
              </a:spcBef>
              <a:spcAft>
                <a:spcPts val="0"/>
              </a:spcAft>
              <a:buNone/>
            </a:pPr>
            <a:r>
              <a:t/>
            </a:r>
            <a:endParaRPr>
              <a:solidFill>
                <a:schemeClr val="dk1"/>
              </a:solidFill>
              <a:latin typeface="Kanit"/>
              <a:ea typeface="Kanit"/>
              <a:cs typeface="Kanit"/>
              <a:sym typeface="Kanit"/>
            </a:endParaRPr>
          </a:p>
        </p:txBody>
      </p:sp>
      <p:pic>
        <p:nvPicPr>
          <p:cNvPr id="1469" name="Google Shape;1469;p43"/>
          <p:cNvPicPr preferRelativeResize="0"/>
          <p:nvPr/>
        </p:nvPicPr>
        <p:blipFill>
          <a:blip r:embed="rId3">
            <a:alphaModFix/>
          </a:blip>
          <a:stretch>
            <a:fillRect/>
          </a:stretch>
        </p:blipFill>
        <p:spPr>
          <a:xfrm>
            <a:off x="1354800" y="650325"/>
            <a:ext cx="5297276" cy="3972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44"/>
          <p:cNvSpPr txBox="1"/>
          <p:nvPr/>
        </p:nvSpPr>
        <p:spPr>
          <a:xfrm>
            <a:off x="2247838" y="71025"/>
            <a:ext cx="3511200" cy="5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Kanit"/>
                <a:ea typeface="Kanit"/>
                <a:cs typeface="Kanit"/>
                <a:sym typeface="Kanit"/>
              </a:rPr>
              <a:t>PCA Feature Importance</a:t>
            </a:r>
            <a:endParaRPr sz="2400">
              <a:solidFill>
                <a:schemeClr val="lt2"/>
              </a:solidFill>
              <a:latin typeface="Kanit"/>
              <a:ea typeface="Kanit"/>
              <a:cs typeface="Kanit"/>
              <a:sym typeface="Kanit"/>
            </a:endParaRPr>
          </a:p>
        </p:txBody>
      </p:sp>
      <p:sp>
        <p:nvSpPr>
          <p:cNvPr id="1475" name="Google Shape;1475;p44"/>
          <p:cNvSpPr txBox="1"/>
          <p:nvPr/>
        </p:nvSpPr>
        <p:spPr>
          <a:xfrm>
            <a:off x="6763175" y="1927450"/>
            <a:ext cx="1606500" cy="14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latin typeface="Kanit"/>
                <a:ea typeface="Kanit"/>
                <a:cs typeface="Kanit"/>
                <a:sym typeface="Kanit"/>
              </a:rPr>
              <a:t>Mental Health is shown to have the highest feature importance </a:t>
            </a:r>
            <a:endParaRPr>
              <a:solidFill>
                <a:schemeClr val="accent3"/>
              </a:solidFill>
              <a:latin typeface="Kanit"/>
              <a:ea typeface="Kanit"/>
              <a:cs typeface="Kanit"/>
              <a:sym typeface="Kanit"/>
            </a:endParaRPr>
          </a:p>
          <a:p>
            <a:pPr indent="0" lvl="0" marL="0" rtl="0" algn="l">
              <a:spcBef>
                <a:spcPts val="1200"/>
              </a:spcBef>
              <a:spcAft>
                <a:spcPts val="0"/>
              </a:spcAft>
              <a:buNone/>
            </a:pPr>
            <a:r>
              <a:t/>
            </a:r>
            <a:endParaRPr>
              <a:solidFill>
                <a:schemeClr val="dk1"/>
              </a:solidFill>
              <a:latin typeface="Kanit"/>
              <a:ea typeface="Kanit"/>
              <a:cs typeface="Kanit"/>
              <a:sym typeface="Kanit"/>
            </a:endParaRPr>
          </a:p>
        </p:txBody>
      </p:sp>
      <p:pic>
        <p:nvPicPr>
          <p:cNvPr id="1476" name="Google Shape;1476;p44"/>
          <p:cNvPicPr preferRelativeResize="0"/>
          <p:nvPr/>
        </p:nvPicPr>
        <p:blipFill rotWithShape="1">
          <a:blip r:embed="rId3">
            <a:alphaModFix/>
          </a:blip>
          <a:srcRect b="0" l="0" r="0" t="0"/>
          <a:stretch/>
        </p:blipFill>
        <p:spPr>
          <a:xfrm>
            <a:off x="1354800" y="650325"/>
            <a:ext cx="5297276" cy="397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grpSp>
        <p:nvGrpSpPr>
          <p:cNvPr id="1481" name="Google Shape;1481;p45"/>
          <p:cNvGrpSpPr/>
          <p:nvPr/>
        </p:nvGrpSpPr>
        <p:grpSpPr>
          <a:xfrm>
            <a:off x="7170149" y="2900598"/>
            <a:ext cx="1688269" cy="2134916"/>
            <a:chOff x="5526786" y="719916"/>
            <a:chExt cx="2894837" cy="3759316"/>
          </a:xfrm>
        </p:grpSpPr>
        <p:grpSp>
          <p:nvGrpSpPr>
            <p:cNvPr id="1482" name="Google Shape;1482;p45"/>
            <p:cNvGrpSpPr/>
            <p:nvPr/>
          </p:nvGrpSpPr>
          <p:grpSpPr>
            <a:xfrm>
              <a:off x="5803259" y="1635035"/>
              <a:ext cx="2101371" cy="2100957"/>
              <a:chOff x="5648688" y="0"/>
              <a:chExt cx="1067390" cy="1067180"/>
            </a:xfrm>
          </p:grpSpPr>
          <p:sp>
            <p:nvSpPr>
              <p:cNvPr id="1483" name="Google Shape;1483;p45"/>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45"/>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85" name="Google Shape;1485;p45"/>
            <p:cNvGrpSpPr/>
            <p:nvPr/>
          </p:nvGrpSpPr>
          <p:grpSpPr>
            <a:xfrm>
              <a:off x="5952735" y="719916"/>
              <a:ext cx="241874" cy="241817"/>
              <a:chOff x="5265929" y="6035767"/>
              <a:chExt cx="93728" cy="93702"/>
            </a:xfrm>
          </p:grpSpPr>
          <p:sp>
            <p:nvSpPr>
              <p:cNvPr id="1486" name="Google Shape;1486;p45"/>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45"/>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88" name="Google Shape;1488;p45"/>
            <p:cNvGrpSpPr/>
            <p:nvPr/>
          </p:nvGrpSpPr>
          <p:grpSpPr>
            <a:xfrm>
              <a:off x="5526786" y="1959142"/>
              <a:ext cx="534455" cy="253164"/>
              <a:chOff x="5397430" y="6053815"/>
              <a:chExt cx="207105" cy="98099"/>
            </a:xfrm>
          </p:grpSpPr>
          <p:sp>
            <p:nvSpPr>
              <p:cNvPr id="1489" name="Google Shape;1489;p45"/>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45"/>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91" name="Google Shape;1491;p45"/>
            <p:cNvSpPr/>
            <p:nvPr/>
          </p:nvSpPr>
          <p:spPr>
            <a:xfrm>
              <a:off x="5622647" y="943114"/>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92" name="Google Shape;1492;p45"/>
            <p:cNvGrpSpPr/>
            <p:nvPr/>
          </p:nvGrpSpPr>
          <p:grpSpPr>
            <a:xfrm>
              <a:off x="7860542" y="2156038"/>
              <a:ext cx="388881" cy="476389"/>
              <a:chOff x="6570270" y="4782380"/>
              <a:chExt cx="150694" cy="184597"/>
            </a:xfrm>
          </p:grpSpPr>
          <p:sp>
            <p:nvSpPr>
              <p:cNvPr id="1493" name="Google Shape;1493;p45"/>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45"/>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5" name="Google Shape;1495;p45"/>
            <p:cNvGrpSpPr/>
            <p:nvPr/>
          </p:nvGrpSpPr>
          <p:grpSpPr>
            <a:xfrm>
              <a:off x="8115450" y="3372738"/>
              <a:ext cx="306173" cy="451300"/>
              <a:chOff x="6760481" y="4845696"/>
              <a:chExt cx="118644" cy="174875"/>
            </a:xfrm>
          </p:grpSpPr>
          <p:sp>
            <p:nvSpPr>
              <p:cNvPr id="1496" name="Google Shape;1496;p45"/>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45"/>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8" name="Google Shape;1498;p45"/>
            <p:cNvGrpSpPr/>
            <p:nvPr/>
          </p:nvGrpSpPr>
          <p:grpSpPr>
            <a:xfrm>
              <a:off x="7948292" y="2943418"/>
              <a:ext cx="473323" cy="257551"/>
              <a:chOff x="6746852" y="4668372"/>
              <a:chExt cx="183416" cy="99799"/>
            </a:xfrm>
          </p:grpSpPr>
          <p:grpSp>
            <p:nvGrpSpPr>
              <p:cNvPr id="1499" name="Google Shape;1499;p45"/>
              <p:cNvGrpSpPr/>
              <p:nvPr/>
            </p:nvGrpSpPr>
            <p:grpSpPr>
              <a:xfrm>
                <a:off x="6746852" y="4668372"/>
                <a:ext cx="183416" cy="99799"/>
                <a:chOff x="6746852" y="4668372"/>
                <a:chExt cx="183416" cy="99799"/>
              </a:xfrm>
            </p:grpSpPr>
            <p:sp>
              <p:nvSpPr>
                <p:cNvPr id="1500" name="Google Shape;1500;p45"/>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45"/>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02" name="Google Shape;1502;p45"/>
              <p:cNvGrpSpPr/>
              <p:nvPr/>
            </p:nvGrpSpPr>
            <p:grpSpPr>
              <a:xfrm>
                <a:off x="6840408" y="4698164"/>
                <a:ext cx="18501" cy="57434"/>
                <a:chOff x="6840408" y="4698164"/>
                <a:chExt cx="18501" cy="57434"/>
              </a:xfrm>
            </p:grpSpPr>
            <p:sp>
              <p:nvSpPr>
                <p:cNvPr id="1503" name="Google Shape;1503;p45"/>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45"/>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05" name="Google Shape;1505;p45"/>
            <p:cNvGrpSpPr/>
            <p:nvPr/>
          </p:nvGrpSpPr>
          <p:grpSpPr>
            <a:xfrm>
              <a:off x="6135028" y="2441568"/>
              <a:ext cx="299920" cy="298672"/>
              <a:chOff x="5350529" y="6217395"/>
              <a:chExt cx="116221" cy="115733"/>
            </a:xfrm>
          </p:grpSpPr>
          <p:grpSp>
            <p:nvGrpSpPr>
              <p:cNvPr id="1506" name="Google Shape;1506;p45"/>
              <p:cNvGrpSpPr/>
              <p:nvPr/>
            </p:nvGrpSpPr>
            <p:grpSpPr>
              <a:xfrm>
                <a:off x="5350529" y="6217395"/>
                <a:ext cx="116221" cy="115733"/>
                <a:chOff x="5350529" y="6217395"/>
                <a:chExt cx="116221" cy="115733"/>
              </a:xfrm>
            </p:grpSpPr>
            <p:sp>
              <p:nvSpPr>
                <p:cNvPr id="1507" name="Google Shape;1507;p45"/>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45"/>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09" name="Google Shape;1509;p45"/>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0" name="Google Shape;1510;p45"/>
            <p:cNvGrpSpPr/>
            <p:nvPr/>
          </p:nvGrpSpPr>
          <p:grpSpPr>
            <a:xfrm>
              <a:off x="6194607" y="1228625"/>
              <a:ext cx="330343" cy="514419"/>
              <a:chOff x="5176598" y="6288391"/>
              <a:chExt cx="128010" cy="199333"/>
            </a:xfrm>
          </p:grpSpPr>
          <p:sp>
            <p:nvSpPr>
              <p:cNvPr id="1511" name="Google Shape;1511;p45"/>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45"/>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3" name="Google Shape;1513;p45"/>
            <p:cNvGrpSpPr/>
            <p:nvPr/>
          </p:nvGrpSpPr>
          <p:grpSpPr>
            <a:xfrm>
              <a:off x="5720221" y="1315478"/>
              <a:ext cx="238945" cy="390039"/>
              <a:chOff x="4992770" y="6322046"/>
              <a:chExt cx="92593" cy="151137"/>
            </a:xfrm>
          </p:grpSpPr>
          <p:sp>
            <p:nvSpPr>
              <p:cNvPr id="1514" name="Google Shape;1514;p45"/>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45"/>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6" name="Google Shape;1516;p45"/>
            <p:cNvGrpSpPr/>
            <p:nvPr/>
          </p:nvGrpSpPr>
          <p:grpSpPr>
            <a:xfrm>
              <a:off x="6892055" y="2915105"/>
              <a:ext cx="294803" cy="332072"/>
              <a:chOff x="5656379" y="6000099"/>
              <a:chExt cx="114238" cy="128675"/>
            </a:xfrm>
          </p:grpSpPr>
          <p:sp>
            <p:nvSpPr>
              <p:cNvPr id="1517" name="Google Shape;1517;p45"/>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45"/>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9" name="Google Shape;1519;p45"/>
            <p:cNvGrpSpPr/>
            <p:nvPr/>
          </p:nvGrpSpPr>
          <p:grpSpPr>
            <a:xfrm>
              <a:off x="7186839" y="2657123"/>
              <a:ext cx="387028" cy="257980"/>
              <a:chOff x="5326596" y="5889225"/>
              <a:chExt cx="149976" cy="99965"/>
            </a:xfrm>
          </p:grpSpPr>
          <p:grpSp>
            <p:nvGrpSpPr>
              <p:cNvPr id="1520" name="Google Shape;1520;p45"/>
              <p:cNvGrpSpPr/>
              <p:nvPr/>
            </p:nvGrpSpPr>
            <p:grpSpPr>
              <a:xfrm>
                <a:off x="5326596" y="5889225"/>
                <a:ext cx="149976" cy="99965"/>
                <a:chOff x="5326596" y="5889225"/>
                <a:chExt cx="149976" cy="99965"/>
              </a:xfrm>
            </p:grpSpPr>
            <p:sp>
              <p:nvSpPr>
                <p:cNvPr id="1521" name="Google Shape;1521;p45"/>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45"/>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3" name="Google Shape;1523;p45"/>
              <p:cNvGrpSpPr/>
              <p:nvPr/>
            </p:nvGrpSpPr>
            <p:grpSpPr>
              <a:xfrm>
                <a:off x="5403594" y="5917940"/>
                <a:ext cx="19243" cy="47252"/>
                <a:chOff x="5403594" y="5917940"/>
                <a:chExt cx="19243" cy="47252"/>
              </a:xfrm>
            </p:grpSpPr>
            <p:sp>
              <p:nvSpPr>
                <p:cNvPr id="1524" name="Google Shape;1524;p45"/>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45"/>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526" name="Google Shape;1526;p45"/>
            <p:cNvSpPr/>
            <p:nvPr/>
          </p:nvSpPr>
          <p:spPr>
            <a:xfrm>
              <a:off x="6524954" y="2254913"/>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27" name="Google Shape;1527;p45"/>
            <p:cNvGrpSpPr/>
            <p:nvPr/>
          </p:nvGrpSpPr>
          <p:grpSpPr>
            <a:xfrm>
              <a:off x="6747030" y="2002958"/>
              <a:ext cx="236737" cy="244155"/>
              <a:chOff x="5610469" y="5819970"/>
              <a:chExt cx="91737" cy="94608"/>
            </a:xfrm>
          </p:grpSpPr>
          <p:sp>
            <p:nvSpPr>
              <p:cNvPr id="1528" name="Google Shape;1528;p45"/>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45"/>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0" name="Google Shape;1530;p45"/>
            <p:cNvGrpSpPr/>
            <p:nvPr/>
          </p:nvGrpSpPr>
          <p:grpSpPr>
            <a:xfrm>
              <a:off x="7909457" y="3995801"/>
              <a:ext cx="278145" cy="287365"/>
              <a:chOff x="6965528" y="4900420"/>
              <a:chExt cx="107783" cy="111352"/>
            </a:xfrm>
          </p:grpSpPr>
          <p:sp>
            <p:nvSpPr>
              <p:cNvPr id="1531" name="Google Shape;1531;p45"/>
              <p:cNvSpPr/>
              <p:nvPr/>
            </p:nvSpPr>
            <p:spPr>
              <a:xfrm>
                <a:off x="6965528" y="4901516"/>
                <a:ext cx="61352" cy="109111"/>
              </a:xfrm>
              <a:custGeom>
                <a:rect b="b" l="l" r="r" t="t"/>
                <a:pathLst>
                  <a:path extrusionOk="0" h="109111" w="61352">
                    <a:moveTo>
                      <a:pt x="61306" y="344"/>
                    </a:moveTo>
                    <a:cubicBezTo>
                      <a:pt x="52764" y="109"/>
                      <a:pt x="44081" y="2596"/>
                      <a:pt x="36243" y="8133"/>
                    </a:cubicBezTo>
                    <a:cubicBezTo>
                      <a:pt x="14137" y="23617"/>
                      <a:pt x="6768" y="57027"/>
                      <a:pt x="19816" y="82788"/>
                    </a:cubicBezTo>
                    <a:cubicBezTo>
                      <a:pt x="28217" y="99352"/>
                      <a:pt x="43048" y="108690"/>
                      <a:pt x="58490" y="109112"/>
                    </a:cubicBezTo>
                    <a:lnTo>
                      <a:pt x="45113" y="108784"/>
                    </a:lnTo>
                    <a:cubicBezTo>
                      <a:pt x="29719" y="108362"/>
                      <a:pt x="14887" y="99024"/>
                      <a:pt x="6486" y="82460"/>
                    </a:cubicBezTo>
                    <a:cubicBezTo>
                      <a:pt x="-6609" y="56746"/>
                      <a:pt x="760" y="23289"/>
                      <a:pt x="22866" y="7804"/>
                    </a:cubicBezTo>
                    <a:cubicBezTo>
                      <a:pt x="30751" y="2314"/>
                      <a:pt x="39435" y="-219"/>
                      <a:pt x="47929" y="15"/>
                    </a:cubicBezTo>
                    <a:lnTo>
                      <a:pt x="61353" y="39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45"/>
              <p:cNvSpPr/>
              <p:nvPr/>
            </p:nvSpPr>
            <p:spPr>
              <a:xfrm rot="-5305486">
                <a:off x="6970897" y="4909577"/>
                <a:ext cx="108835" cy="93037"/>
              </a:xfrm>
              <a:custGeom>
                <a:rect b="b" l="l" r="r" t="t"/>
                <a:pathLst>
                  <a:path extrusionOk="0" h="93002" w="108794">
                    <a:moveTo>
                      <a:pt x="108795" y="46501"/>
                    </a:moveTo>
                    <a:cubicBezTo>
                      <a:pt x="108795" y="72183"/>
                      <a:pt x="84440" y="93002"/>
                      <a:pt x="54398" y="93002"/>
                    </a:cubicBezTo>
                    <a:cubicBezTo>
                      <a:pt x="24355" y="93002"/>
                      <a:pt x="0" y="72183"/>
                      <a:pt x="0" y="46501"/>
                    </a:cubicBezTo>
                    <a:cubicBezTo>
                      <a:pt x="0" y="20819"/>
                      <a:pt x="24355" y="0"/>
                      <a:pt x="54398" y="0"/>
                    </a:cubicBezTo>
                    <a:cubicBezTo>
                      <a:pt x="84440" y="0"/>
                      <a:pt x="108795" y="20819"/>
                      <a:pt x="108795" y="465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3" name="Google Shape;1533;p45"/>
            <p:cNvSpPr/>
            <p:nvPr/>
          </p:nvSpPr>
          <p:spPr>
            <a:xfrm>
              <a:off x="7674596" y="4338965"/>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4" name="Google Shape;1534;p45"/>
          <p:cNvSpPr txBox="1"/>
          <p:nvPr/>
        </p:nvSpPr>
        <p:spPr>
          <a:xfrm>
            <a:off x="1627275" y="42100"/>
            <a:ext cx="3647400" cy="12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2"/>
                </a:solidFill>
                <a:latin typeface="Kanit"/>
                <a:ea typeface="Kanit"/>
                <a:cs typeface="Kanit"/>
                <a:sym typeface="Kanit"/>
              </a:rPr>
              <a:t>Models - Sarah</a:t>
            </a:r>
            <a:endParaRPr sz="3600">
              <a:solidFill>
                <a:schemeClr val="lt2"/>
              </a:solidFill>
              <a:latin typeface="Kanit"/>
              <a:ea typeface="Kanit"/>
              <a:cs typeface="Kanit"/>
              <a:sym typeface="Kanit"/>
            </a:endParaRPr>
          </a:p>
        </p:txBody>
      </p:sp>
      <p:sp>
        <p:nvSpPr>
          <p:cNvPr id="1535" name="Google Shape;1535;p45"/>
          <p:cNvSpPr txBox="1"/>
          <p:nvPr/>
        </p:nvSpPr>
        <p:spPr>
          <a:xfrm>
            <a:off x="1973913" y="821050"/>
            <a:ext cx="4688100" cy="3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Kanit"/>
                <a:ea typeface="Kanit"/>
                <a:cs typeface="Kanit"/>
                <a:sym typeface="Kanit"/>
              </a:rPr>
              <a:t>Tried a variety of models, including</a:t>
            </a:r>
            <a:endParaRPr sz="1800">
              <a:solidFill>
                <a:schemeClr val="dk1"/>
              </a:solidFill>
              <a:latin typeface="Kanit"/>
              <a:ea typeface="Kanit"/>
              <a:cs typeface="Kanit"/>
              <a:sym typeface="Kanit"/>
            </a:endParaRPr>
          </a:p>
          <a:p>
            <a:pPr indent="0" lvl="0" marL="0" rtl="0" algn="l">
              <a:spcBef>
                <a:spcPts val="0"/>
              </a:spcBef>
              <a:spcAft>
                <a:spcPts val="0"/>
              </a:spcAft>
              <a:buNone/>
            </a:pPr>
            <a:r>
              <a:t/>
            </a:r>
            <a:endParaRPr>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Random Forest Variations (0.85, Best)</a:t>
            </a:r>
            <a:endParaRPr sz="1800">
              <a:solidFill>
                <a:schemeClr val="dk1"/>
              </a:solidFill>
              <a:latin typeface="Kanit"/>
              <a:ea typeface="Kanit"/>
              <a:cs typeface="Kanit"/>
              <a:sym typeface="Kanit"/>
            </a:endParaRPr>
          </a:p>
          <a:p>
            <a:pPr indent="-342900" lvl="1" marL="914400" rtl="0" algn="l">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With/Without PCA</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Neural Nets (0.753)</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Logistic Regression (0.742)</a:t>
            </a:r>
            <a:endParaRPr sz="1800">
              <a:solidFill>
                <a:schemeClr val="dk1"/>
              </a:solidFill>
              <a:latin typeface="Kanit"/>
              <a:ea typeface="Kanit"/>
              <a:cs typeface="Kanit"/>
              <a:sym typeface="Kanit"/>
            </a:endParaRPr>
          </a:p>
          <a:p>
            <a:pPr indent="-342900" lvl="1" marL="914400" rtl="0" algn="l">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With/Without PCA</a:t>
            </a:r>
            <a:endParaRPr sz="1800">
              <a:solidFill>
                <a:schemeClr val="dk1"/>
              </a:solidFill>
              <a:latin typeface="Kanit"/>
              <a:ea typeface="Kanit"/>
              <a:cs typeface="Kanit"/>
              <a:sym typeface="Kanit"/>
            </a:endParaRPr>
          </a:p>
          <a:p>
            <a:pPr indent="-342900" lvl="0" marL="457200" rtl="0" algn="l">
              <a:spcBef>
                <a:spcPts val="0"/>
              </a:spcBef>
              <a:spcAft>
                <a:spcPts val="0"/>
              </a:spcAft>
              <a:buClr>
                <a:schemeClr val="lt2"/>
              </a:buClr>
              <a:buSzPts val="1800"/>
              <a:buFont typeface="Kanit"/>
              <a:buChar char="●"/>
            </a:pPr>
            <a:r>
              <a:rPr lang="en" sz="1800">
                <a:solidFill>
                  <a:schemeClr val="dk1"/>
                </a:solidFill>
                <a:latin typeface="Kanit"/>
                <a:ea typeface="Kanit"/>
                <a:cs typeface="Kanit"/>
                <a:sym typeface="Kanit"/>
              </a:rPr>
              <a:t>Naive Bayes (0.738)</a:t>
            </a:r>
            <a:endParaRPr sz="1800">
              <a:solidFill>
                <a:schemeClr val="dk1"/>
              </a:solidFill>
              <a:latin typeface="Kanit"/>
              <a:ea typeface="Kanit"/>
              <a:cs typeface="Kanit"/>
              <a:sym typeface="Kanit"/>
            </a:endParaRPr>
          </a:p>
          <a:p>
            <a:pPr indent="0" lvl="0" marL="0" rtl="0" algn="l">
              <a:spcBef>
                <a:spcPts val="0"/>
              </a:spcBef>
              <a:spcAft>
                <a:spcPts val="0"/>
              </a:spcAft>
              <a:buNone/>
            </a:pPr>
            <a:r>
              <a:t/>
            </a:r>
            <a:endParaRPr sz="1800">
              <a:solidFill>
                <a:schemeClr val="dk1"/>
              </a:solidFill>
              <a:latin typeface="Kanit"/>
              <a:ea typeface="Kanit"/>
              <a:cs typeface="Kanit"/>
              <a:sym typeface="Kanit"/>
            </a:endParaRPr>
          </a:p>
        </p:txBody>
      </p:sp>
      <p:grpSp>
        <p:nvGrpSpPr>
          <p:cNvPr id="1536" name="Google Shape;1536;p45"/>
          <p:cNvGrpSpPr/>
          <p:nvPr/>
        </p:nvGrpSpPr>
        <p:grpSpPr>
          <a:xfrm>
            <a:off x="410867" y="1420588"/>
            <a:ext cx="1520722" cy="1906066"/>
            <a:chOff x="709985" y="2583897"/>
            <a:chExt cx="1610934" cy="2019138"/>
          </a:xfrm>
        </p:grpSpPr>
        <p:grpSp>
          <p:nvGrpSpPr>
            <p:cNvPr id="1537" name="Google Shape;1537;p45"/>
            <p:cNvGrpSpPr/>
            <p:nvPr/>
          </p:nvGrpSpPr>
          <p:grpSpPr>
            <a:xfrm>
              <a:off x="709985" y="3334612"/>
              <a:ext cx="1390691" cy="1268423"/>
              <a:chOff x="4748256" y="2999842"/>
              <a:chExt cx="2310501" cy="2107366"/>
            </a:xfrm>
          </p:grpSpPr>
          <p:sp>
            <p:nvSpPr>
              <p:cNvPr id="1538" name="Google Shape;1538;p45"/>
              <p:cNvSpPr/>
              <p:nvPr/>
            </p:nvSpPr>
            <p:spPr>
              <a:xfrm>
                <a:off x="4748256" y="2999842"/>
                <a:ext cx="2310501" cy="2086546"/>
              </a:xfrm>
              <a:custGeom>
                <a:rect b="b" l="l" r="r" t="t"/>
                <a:pathLst>
                  <a:path extrusionOk="0" h="2086546" w="2310501">
                    <a:moveTo>
                      <a:pt x="188203" y="2086356"/>
                    </a:moveTo>
                    <a:cubicBezTo>
                      <a:pt x="201807" y="2049209"/>
                      <a:pt x="215887" y="2019205"/>
                      <a:pt x="215887" y="2019205"/>
                    </a:cubicBezTo>
                    <a:cubicBezTo>
                      <a:pt x="215887" y="2019205"/>
                      <a:pt x="175169" y="1926908"/>
                      <a:pt x="167368" y="1881378"/>
                    </a:cubicBezTo>
                    <a:cubicBezTo>
                      <a:pt x="159662" y="1835658"/>
                      <a:pt x="223689" y="1656112"/>
                      <a:pt x="223689" y="1656112"/>
                    </a:cubicBezTo>
                    <a:lnTo>
                      <a:pt x="140254" y="959168"/>
                    </a:lnTo>
                    <a:cubicBezTo>
                      <a:pt x="140254" y="959168"/>
                      <a:pt x="-35272" y="644652"/>
                      <a:pt x="6397" y="419481"/>
                    </a:cubicBezTo>
                    <a:cubicBezTo>
                      <a:pt x="18765" y="352901"/>
                      <a:pt x="55868" y="295942"/>
                      <a:pt x="104197" y="248507"/>
                    </a:cubicBezTo>
                    <a:cubicBezTo>
                      <a:pt x="219122" y="135446"/>
                      <a:pt x="397598" y="76200"/>
                      <a:pt x="456297" y="67913"/>
                    </a:cubicBezTo>
                    <a:cubicBezTo>
                      <a:pt x="539731" y="56293"/>
                      <a:pt x="733333" y="0"/>
                      <a:pt x="733333" y="0"/>
                    </a:cubicBezTo>
                    <a:lnTo>
                      <a:pt x="735331" y="0"/>
                    </a:lnTo>
                    <a:cubicBezTo>
                      <a:pt x="733523" y="23908"/>
                      <a:pt x="731430" y="46768"/>
                      <a:pt x="729147" y="67437"/>
                    </a:cubicBezTo>
                    <a:lnTo>
                      <a:pt x="689000" y="118396"/>
                    </a:lnTo>
                    <a:cubicBezTo>
                      <a:pt x="689000" y="118396"/>
                      <a:pt x="794696" y="398050"/>
                      <a:pt x="844072" y="396050"/>
                    </a:cubicBezTo>
                    <a:cubicBezTo>
                      <a:pt x="893543" y="394144"/>
                      <a:pt x="1033107" y="453390"/>
                      <a:pt x="1030348" y="570833"/>
                    </a:cubicBezTo>
                    <a:cubicBezTo>
                      <a:pt x="1027399" y="688372"/>
                      <a:pt x="1127197" y="877729"/>
                      <a:pt x="1127197" y="877729"/>
                    </a:cubicBezTo>
                    <a:cubicBezTo>
                      <a:pt x="1127197" y="877729"/>
                      <a:pt x="1125294" y="707803"/>
                      <a:pt x="1127197" y="607790"/>
                    </a:cubicBezTo>
                    <a:cubicBezTo>
                      <a:pt x="1129195" y="507873"/>
                      <a:pt x="1245451" y="447199"/>
                      <a:pt x="1250208" y="386239"/>
                    </a:cubicBezTo>
                    <a:cubicBezTo>
                      <a:pt x="1262481" y="231934"/>
                      <a:pt x="1305577" y="194596"/>
                      <a:pt x="1305577" y="194596"/>
                    </a:cubicBezTo>
                    <a:cubicBezTo>
                      <a:pt x="1287787" y="157448"/>
                      <a:pt x="1273707" y="71056"/>
                      <a:pt x="1264764" y="4096"/>
                    </a:cubicBezTo>
                    <a:cubicBezTo>
                      <a:pt x="1353431" y="25241"/>
                      <a:pt x="1442003" y="46482"/>
                      <a:pt x="1530575" y="68104"/>
                    </a:cubicBezTo>
                    <a:cubicBezTo>
                      <a:pt x="1588132" y="82010"/>
                      <a:pt x="1646926" y="96774"/>
                      <a:pt x="1701725" y="119063"/>
                    </a:cubicBezTo>
                    <a:cubicBezTo>
                      <a:pt x="1748151" y="137731"/>
                      <a:pt x="1791723" y="161734"/>
                      <a:pt x="1829207" y="194786"/>
                    </a:cubicBezTo>
                    <a:cubicBezTo>
                      <a:pt x="1915210" y="270700"/>
                      <a:pt x="1957260" y="384524"/>
                      <a:pt x="1985040" y="495967"/>
                    </a:cubicBezTo>
                    <a:cubicBezTo>
                      <a:pt x="1989131" y="512445"/>
                      <a:pt x="1993032" y="528828"/>
                      <a:pt x="1996647" y="545306"/>
                    </a:cubicBezTo>
                    <a:cubicBezTo>
                      <a:pt x="2019384" y="531781"/>
                      <a:pt x="2042122" y="518065"/>
                      <a:pt x="2064859" y="504444"/>
                    </a:cubicBezTo>
                    <a:cubicBezTo>
                      <a:pt x="2071900" y="510826"/>
                      <a:pt x="2078749" y="517398"/>
                      <a:pt x="2085504" y="524256"/>
                    </a:cubicBezTo>
                    <a:cubicBezTo>
                      <a:pt x="2163326" y="602075"/>
                      <a:pt x="2222120" y="698944"/>
                      <a:pt x="2255893" y="803719"/>
                    </a:cubicBezTo>
                    <a:cubicBezTo>
                      <a:pt x="2266834" y="837724"/>
                      <a:pt x="2275206" y="872776"/>
                      <a:pt x="2280724" y="908209"/>
                    </a:cubicBezTo>
                    <a:cubicBezTo>
                      <a:pt x="2219741" y="963263"/>
                      <a:pt x="2155334" y="1014793"/>
                      <a:pt x="2088168" y="1062323"/>
                    </a:cubicBezTo>
                    <a:cubicBezTo>
                      <a:pt x="2101772" y="1123950"/>
                      <a:pt x="2118136" y="1184815"/>
                      <a:pt x="2139161" y="1244441"/>
                    </a:cubicBezTo>
                    <a:cubicBezTo>
                      <a:pt x="2163040" y="1311974"/>
                      <a:pt x="2193484" y="1381220"/>
                      <a:pt x="2185017" y="1452467"/>
                    </a:cubicBezTo>
                    <a:cubicBezTo>
                      <a:pt x="2179308" y="1499997"/>
                      <a:pt x="2157998" y="1554194"/>
                      <a:pt x="2188251" y="1591246"/>
                    </a:cubicBezTo>
                    <a:cubicBezTo>
                      <a:pt x="2200238" y="1606010"/>
                      <a:pt x="2218695" y="1614583"/>
                      <a:pt x="2230301" y="1629727"/>
                    </a:cubicBezTo>
                    <a:cubicBezTo>
                      <a:pt x="2260935" y="1669447"/>
                      <a:pt x="2230967" y="1725454"/>
                      <a:pt x="2226496" y="1775460"/>
                    </a:cubicBezTo>
                    <a:cubicBezTo>
                      <a:pt x="2222120" y="1825466"/>
                      <a:pt x="2245143" y="1873186"/>
                      <a:pt x="2263504" y="1919859"/>
                    </a:cubicBezTo>
                    <a:cubicBezTo>
                      <a:pt x="2284719" y="1973580"/>
                      <a:pt x="2300512" y="2029587"/>
                      <a:pt x="2310501" y="2086546"/>
                    </a:cubicBezTo>
                    <a:lnTo>
                      <a:pt x="188203" y="20865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45"/>
              <p:cNvSpPr/>
              <p:nvPr/>
            </p:nvSpPr>
            <p:spPr>
              <a:xfrm>
                <a:off x="4928393" y="4017835"/>
                <a:ext cx="1922607" cy="795317"/>
              </a:xfrm>
              <a:custGeom>
                <a:rect b="b" l="l" r="r" t="t"/>
                <a:pathLst>
                  <a:path extrusionOk="0" h="795317" w="1922607">
                    <a:moveTo>
                      <a:pt x="190" y="95"/>
                    </a:moveTo>
                    <a:cubicBezTo>
                      <a:pt x="108170" y="145828"/>
                      <a:pt x="266286" y="359188"/>
                      <a:pt x="374456" y="508445"/>
                    </a:cubicBezTo>
                    <a:cubicBezTo>
                      <a:pt x="493757" y="677037"/>
                      <a:pt x="682222" y="816007"/>
                      <a:pt x="897800" y="764381"/>
                    </a:cubicBezTo>
                    <a:cubicBezTo>
                      <a:pt x="947652" y="752665"/>
                      <a:pt x="993888" y="729329"/>
                      <a:pt x="1033750" y="696563"/>
                    </a:cubicBezTo>
                    <a:cubicBezTo>
                      <a:pt x="1094447" y="648081"/>
                      <a:pt x="1147057" y="584168"/>
                      <a:pt x="1216412" y="544639"/>
                    </a:cubicBezTo>
                    <a:cubicBezTo>
                      <a:pt x="1330765" y="481679"/>
                      <a:pt x="1467952" y="459296"/>
                      <a:pt x="1563088" y="365188"/>
                    </a:cubicBezTo>
                    <a:cubicBezTo>
                      <a:pt x="1581735" y="347377"/>
                      <a:pt x="1597432" y="326803"/>
                      <a:pt x="1613320" y="305657"/>
                    </a:cubicBezTo>
                    <a:cubicBezTo>
                      <a:pt x="1629208" y="284702"/>
                      <a:pt x="1646903" y="263652"/>
                      <a:pt x="1668784" y="247840"/>
                    </a:cubicBezTo>
                    <a:cubicBezTo>
                      <a:pt x="1712547" y="215932"/>
                      <a:pt x="1763920" y="200596"/>
                      <a:pt x="1811013" y="178117"/>
                    </a:cubicBezTo>
                    <a:cubicBezTo>
                      <a:pt x="1857344" y="155734"/>
                      <a:pt x="1904341" y="124111"/>
                      <a:pt x="1922608" y="73533"/>
                    </a:cubicBezTo>
                    <a:cubicBezTo>
                      <a:pt x="1906434" y="125158"/>
                      <a:pt x="1859627" y="159353"/>
                      <a:pt x="1813486" y="183071"/>
                    </a:cubicBezTo>
                    <a:cubicBezTo>
                      <a:pt x="1766489" y="207073"/>
                      <a:pt x="1715877" y="224123"/>
                      <a:pt x="1674968" y="255937"/>
                    </a:cubicBezTo>
                    <a:cubicBezTo>
                      <a:pt x="1633394" y="286703"/>
                      <a:pt x="1611417" y="336899"/>
                      <a:pt x="1572316" y="374523"/>
                    </a:cubicBezTo>
                    <a:cubicBezTo>
                      <a:pt x="1534357" y="412528"/>
                      <a:pt x="1488596" y="441484"/>
                      <a:pt x="1441028" y="465011"/>
                    </a:cubicBezTo>
                    <a:cubicBezTo>
                      <a:pt x="1371008" y="500920"/>
                      <a:pt x="1293567" y="521208"/>
                      <a:pt x="1225640" y="560641"/>
                    </a:cubicBezTo>
                    <a:cubicBezTo>
                      <a:pt x="1134404" y="613600"/>
                      <a:pt x="1074563" y="708470"/>
                      <a:pt x="978666" y="756571"/>
                    </a:cubicBezTo>
                    <a:cubicBezTo>
                      <a:pt x="857082" y="818483"/>
                      <a:pt x="707243" y="802196"/>
                      <a:pt x="590986" y="736092"/>
                    </a:cubicBezTo>
                    <a:cubicBezTo>
                      <a:pt x="496992" y="684752"/>
                      <a:pt x="422405" y="604361"/>
                      <a:pt x="361422" y="517874"/>
                    </a:cubicBezTo>
                    <a:cubicBezTo>
                      <a:pt x="255916" y="366046"/>
                      <a:pt x="102271" y="151352"/>
                      <a:pt x="0" y="0"/>
                    </a:cubicBezTo>
                    <a:lnTo>
                      <a:pt x="0"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45"/>
              <p:cNvSpPr/>
              <p:nvPr/>
            </p:nvSpPr>
            <p:spPr>
              <a:xfrm>
                <a:off x="5746850" y="3563112"/>
                <a:ext cx="1017291" cy="569595"/>
              </a:xfrm>
              <a:custGeom>
                <a:rect b="b" l="l" r="r" t="t"/>
                <a:pathLst>
                  <a:path extrusionOk="0" h="569595" w="1017291">
                    <a:moveTo>
                      <a:pt x="1017291" y="95"/>
                    </a:moveTo>
                    <a:cubicBezTo>
                      <a:pt x="884006" y="156686"/>
                      <a:pt x="674991" y="211836"/>
                      <a:pt x="486336" y="269272"/>
                    </a:cubicBezTo>
                    <a:cubicBezTo>
                      <a:pt x="417362" y="292037"/>
                      <a:pt x="341063" y="308324"/>
                      <a:pt x="285789" y="357664"/>
                    </a:cubicBezTo>
                    <a:cubicBezTo>
                      <a:pt x="268284" y="373475"/>
                      <a:pt x="255060" y="395097"/>
                      <a:pt x="235652" y="413385"/>
                    </a:cubicBezTo>
                    <a:cubicBezTo>
                      <a:pt x="197503" y="450818"/>
                      <a:pt x="138994" y="447008"/>
                      <a:pt x="92282" y="462915"/>
                    </a:cubicBezTo>
                    <a:cubicBezTo>
                      <a:pt x="46236" y="478060"/>
                      <a:pt x="9799" y="520351"/>
                      <a:pt x="0" y="569595"/>
                    </a:cubicBezTo>
                    <a:cubicBezTo>
                      <a:pt x="5137" y="519398"/>
                      <a:pt x="40433" y="472916"/>
                      <a:pt x="88667" y="453295"/>
                    </a:cubicBezTo>
                    <a:cubicBezTo>
                      <a:pt x="112736" y="443579"/>
                      <a:pt x="138043" y="439769"/>
                      <a:pt x="161827" y="433483"/>
                    </a:cubicBezTo>
                    <a:cubicBezTo>
                      <a:pt x="185611" y="427387"/>
                      <a:pt x="207968" y="418433"/>
                      <a:pt x="224331" y="401669"/>
                    </a:cubicBezTo>
                    <a:cubicBezTo>
                      <a:pt x="240980" y="385000"/>
                      <a:pt x="253823" y="362712"/>
                      <a:pt x="273231" y="344329"/>
                    </a:cubicBezTo>
                    <a:cubicBezTo>
                      <a:pt x="330218" y="290703"/>
                      <a:pt x="408420" y="273177"/>
                      <a:pt x="480248" y="249174"/>
                    </a:cubicBezTo>
                    <a:cubicBezTo>
                      <a:pt x="669854" y="191643"/>
                      <a:pt x="872304" y="144209"/>
                      <a:pt x="1017291" y="0"/>
                    </a:cubicBezTo>
                    <a:lnTo>
                      <a:pt x="1017291"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45"/>
              <p:cNvSpPr/>
              <p:nvPr/>
            </p:nvSpPr>
            <p:spPr>
              <a:xfrm>
                <a:off x="5322542" y="3489959"/>
                <a:ext cx="457312" cy="585311"/>
              </a:xfrm>
              <a:custGeom>
                <a:rect b="b" l="l" r="r" t="t"/>
                <a:pathLst>
                  <a:path extrusionOk="0" h="585311" w="457312">
                    <a:moveTo>
                      <a:pt x="455132" y="585311"/>
                    </a:moveTo>
                    <a:cubicBezTo>
                      <a:pt x="460079" y="482822"/>
                      <a:pt x="358568" y="430244"/>
                      <a:pt x="286360" y="378143"/>
                    </a:cubicBezTo>
                    <a:cubicBezTo>
                      <a:pt x="260388" y="359093"/>
                      <a:pt x="236984" y="335947"/>
                      <a:pt x="216054" y="311563"/>
                    </a:cubicBezTo>
                    <a:cubicBezTo>
                      <a:pt x="133476" y="213360"/>
                      <a:pt x="91140" y="90869"/>
                      <a:pt x="0" y="0"/>
                    </a:cubicBezTo>
                    <a:cubicBezTo>
                      <a:pt x="74016" y="55626"/>
                      <a:pt x="125960" y="146495"/>
                      <a:pt x="176478" y="222790"/>
                    </a:cubicBezTo>
                    <a:cubicBezTo>
                      <a:pt x="210822" y="274796"/>
                      <a:pt x="248876" y="324326"/>
                      <a:pt x="298347" y="362331"/>
                    </a:cubicBezTo>
                    <a:cubicBezTo>
                      <a:pt x="369794" y="415671"/>
                      <a:pt x="473683" y="481108"/>
                      <a:pt x="455132" y="585216"/>
                    </a:cubicBezTo>
                    <a:lnTo>
                      <a:pt x="455132" y="58521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45"/>
              <p:cNvSpPr/>
              <p:nvPr/>
            </p:nvSpPr>
            <p:spPr>
              <a:xfrm>
                <a:off x="5949961" y="3065716"/>
                <a:ext cx="308055" cy="810482"/>
              </a:xfrm>
              <a:custGeom>
                <a:rect b="b" l="l" r="r" t="t"/>
                <a:pathLst>
                  <a:path extrusionOk="0" h="810482" w="308055">
                    <a:moveTo>
                      <a:pt x="115975" y="0"/>
                    </a:moveTo>
                    <a:cubicBezTo>
                      <a:pt x="218152" y="35147"/>
                      <a:pt x="292834" y="131254"/>
                      <a:pt x="308055" y="237934"/>
                    </a:cubicBezTo>
                    <a:cubicBezTo>
                      <a:pt x="308055" y="237934"/>
                      <a:pt x="290931" y="227171"/>
                      <a:pt x="290931" y="227171"/>
                    </a:cubicBezTo>
                    <a:cubicBezTo>
                      <a:pt x="279515" y="220028"/>
                      <a:pt x="265434" y="219170"/>
                      <a:pt x="251545" y="223266"/>
                    </a:cubicBezTo>
                    <a:cubicBezTo>
                      <a:pt x="230329" y="229553"/>
                      <a:pt x="210351" y="243935"/>
                      <a:pt x="192941" y="258318"/>
                    </a:cubicBezTo>
                    <a:cubicBezTo>
                      <a:pt x="186947" y="263271"/>
                      <a:pt x="184473" y="266700"/>
                      <a:pt x="184093" y="271463"/>
                    </a:cubicBezTo>
                    <a:cubicBezTo>
                      <a:pt x="183713" y="284321"/>
                      <a:pt x="194653" y="297656"/>
                      <a:pt x="200932" y="310039"/>
                    </a:cubicBezTo>
                    <a:cubicBezTo>
                      <a:pt x="216820" y="339280"/>
                      <a:pt x="229092" y="371380"/>
                      <a:pt x="231851" y="405860"/>
                    </a:cubicBezTo>
                    <a:cubicBezTo>
                      <a:pt x="239462" y="489204"/>
                      <a:pt x="180288" y="523113"/>
                      <a:pt x="121113" y="562166"/>
                    </a:cubicBezTo>
                    <a:cubicBezTo>
                      <a:pt x="43767" y="618649"/>
                      <a:pt x="-1327" y="713804"/>
                      <a:pt x="2383" y="810482"/>
                    </a:cubicBezTo>
                    <a:cubicBezTo>
                      <a:pt x="-10936" y="712184"/>
                      <a:pt x="32446" y="609124"/>
                      <a:pt x="110838" y="548450"/>
                    </a:cubicBezTo>
                    <a:cubicBezTo>
                      <a:pt x="163448" y="510730"/>
                      <a:pt x="219293" y="480346"/>
                      <a:pt x="211302" y="407575"/>
                    </a:cubicBezTo>
                    <a:cubicBezTo>
                      <a:pt x="208638" y="377380"/>
                      <a:pt x="197412" y="347567"/>
                      <a:pt x="182761" y="319945"/>
                    </a:cubicBezTo>
                    <a:cubicBezTo>
                      <a:pt x="174770" y="304229"/>
                      <a:pt x="162782" y="290322"/>
                      <a:pt x="163829" y="269748"/>
                    </a:cubicBezTo>
                    <a:cubicBezTo>
                      <a:pt x="165637" y="249174"/>
                      <a:pt x="185615" y="238887"/>
                      <a:pt x="200171" y="228029"/>
                    </a:cubicBezTo>
                    <a:cubicBezTo>
                      <a:pt x="227856" y="208883"/>
                      <a:pt x="268669" y="191071"/>
                      <a:pt x="300349" y="212884"/>
                    </a:cubicBezTo>
                    <a:cubicBezTo>
                      <a:pt x="300349" y="212884"/>
                      <a:pt x="287030" y="221647"/>
                      <a:pt x="287030" y="221647"/>
                    </a:cubicBezTo>
                    <a:cubicBezTo>
                      <a:pt x="271238" y="126111"/>
                      <a:pt x="204167" y="40291"/>
                      <a:pt x="115785" y="191"/>
                    </a:cubicBezTo>
                    <a:lnTo>
                      <a:pt x="115785" y="19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45"/>
              <p:cNvSpPr/>
              <p:nvPr/>
            </p:nvSpPr>
            <p:spPr>
              <a:xfrm>
                <a:off x="5604526" y="3634168"/>
                <a:ext cx="234986" cy="277939"/>
              </a:xfrm>
              <a:custGeom>
                <a:rect b="b" l="l" r="r" t="t"/>
                <a:pathLst>
                  <a:path extrusionOk="0" h="277939" w="234986">
                    <a:moveTo>
                      <a:pt x="234891" y="277844"/>
                    </a:moveTo>
                    <a:cubicBezTo>
                      <a:pt x="203496" y="222599"/>
                      <a:pt x="188560" y="157829"/>
                      <a:pt x="152028" y="106490"/>
                    </a:cubicBezTo>
                    <a:cubicBezTo>
                      <a:pt x="116447" y="53340"/>
                      <a:pt x="55655" y="28480"/>
                      <a:pt x="0" y="0"/>
                    </a:cubicBezTo>
                    <a:cubicBezTo>
                      <a:pt x="170389" y="33433"/>
                      <a:pt x="199596" y="124301"/>
                      <a:pt x="234986" y="277940"/>
                    </a:cubicBezTo>
                    <a:lnTo>
                      <a:pt x="234986" y="27794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45"/>
              <p:cNvSpPr/>
              <p:nvPr/>
            </p:nvSpPr>
            <p:spPr>
              <a:xfrm>
                <a:off x="6633134" y="4236624"/>
                <a:ext cx="70976" cy="870584"/>
              </a:xfrm>
              <a:custGeom>
                <a:rect b="b" l="l" r="r" t="t"/>
                <a:pathLst>
                  <a:path extrusionOk="0" h="870584" w="70976">
                    <a:moveTo>
                      <a:pt x="23503" y="0"/>
                    </a:moveTo>
                    <a:cubicBezTo>
                      <a:pt x="85342" y="139255"/>
                      <a:pt x="12753" y="290608"/>
                      <a:pt x="21125" y="435102"/>
                    </a:cubicBezTo>
                    <a:cubicBezTo>
                      <a:pt x="24645" y="580834"/>
                      <a:pt x="56611" y="725329"/>
                      <a:pt x="70976" y="870585"/>
                    </a:cubicBezTo>
                    <a:cubicBezTo>
                      <a:pt x="40152" y="726948"/>
                      <a:pt x="4476" y="583025"/>
                      <a:pt x="195" y="435483"/>
                    </a:cubicBezTo>
                    <a:cubicBezTo>
                      <a:pt x="-1803" y="361569"/>
                      <a:pt x="11897" y="287750"/>
                      <a:pt x="25501" y="215741"/>
                    </a:cubicBezTo>
                    <a:cubicBezTo>
                      <a:pt x="38059" y="144208"/>
                      <a:pt x="47192" y="70390"/>
                      <a:pt x="23503" y="0"/>
                    </a:cubicBezTo>
                    <a:lnTo>
                      <a:pt x="23503"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45"/>
              <p:cNvSpPr/>
              <p:nvPr/>
            </p:nvSpPr>
            <p:spPr>
              <a:xfrm>
                <a:off x="6782825" y="4519134"/>
                <a:ext cx="198131" cy="283968"/>
              </a:xfrm>
              <a:custGeom>
                <a:rect b="b" l="l" r="r" t="t"/>
                <a:pathLst>
                  <a:path extrusionOk="0" h="283968" w="198131">
                    <a:moveTo>
                      <a:pt x="99761" y="3621"/>
                    </a:moveTo>
                    <a:cubicBezTo>
                      <a:pt x="102615" y="-1332"/>
                      <a:pt x="110226" y="-760"/>
                      <a:pt x="114602" y="2669"/>
                    </a:cubicBezTo>
                    <a:cubicBezTo>
                      <a:pt x="123925" y="10955"/>
                      <a:pt x="119169" y="24481"/>
                      <a:pt x="116885" y="34482"/>
                    </a:cubicBezTo>
                    <a:cubicBezTo>
                      <a:pt x="110702" y="60009"/>
                      <a:pt x="100807" y="84679"/>
                      <a:pt x="89486" y="108206"/>
                    </a:cubicBezTo>
                    <a:cubicBezTo>
                      <a:pt x="71505" y="146020"/>
                      <a:pt x="49719" y="181358"/>
                      <a:pt x="31834" y="217838"/>
                    </a:cubicBezTo>
                    <a:cubicBezTo>
                      <a:pt x="25650" y="231745"/>
                      <a:pt x="13092" y="249652"/>
                      <a:pt x="24889" y="261749"/>
                    </a:cubicBezTo>
                    <a:cubicBezTo>
                      <a:pt x="34402" y="269845"/>
                      <a:pt x="65512" y="260225"/>
                      <a:pt x="77880" y="258987"/>
                    </a:cubicBezTo>
                    <a:cubicBezTo>
                      <a:pt x="118122" y="251462"/>
                      <a:pt x="158079" y="241556"/>
                      <a:pt x="198132" y="230507"/>
                    </a:cubicBezTo>
                    <a:cubicBezTo>
                      <a:pt x="161219" y="249652"/>
                      <a:pt x="121832" y="264225"/>
                      <a:pt x="81495" y="274893"/>
                    </a:cubicBezTo>
                    <a:cubicBezTo>
                      <a:pt x="59518" y="279465"/>
                      <a:pt x="35354" y="290990"/>
                      <a:pt x="13567" y="277941"/>
                    </a:cubicBezTo>
                    <a:cubicBezTo>
                      <a:pt x="-10502" y="261558"/>
                      <a:pt x="2722" y="227744"/>
                      <a:pt x="13092" y="208409"/>
                    </a:cubicBezTo>
                    <a:cubicBezTo>
                      <a:pt x="32119" y="170785"/>
                      <a:pt x="54571" y="136019"/>
                      <a:pt x="75121" y="100490"/>
                    </a:cubicBezTo>
                    <a:cubicBezTo>
                      <a:pt x="87869" y="78297"/>
                      <a:pt x="99761" y="55723"/>
                      <a:pt x="109274" y="31910"/>
                    </a:cubicBezTo>
                    <a:cubicBezTo>
                      <a:pt x="112319" y="23433"/>
                      <a:pt x="118598" y="12860"/>
                      <a:pt x="112509" y="4859"/>
                    </a:cubicBezTo>
                    <a:cubicBezTo>
                      <a:pt x="109750" y="1526"/>
                      <a:pt x="103566" y="-665"/>
                      <a:pt x="99761" y="3431"/>
                    </a:cubicBezTo>
                    <a:lnTo>
                      <a:pt x="99761" y="343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45"/>
              <p:cNvSpPr/>
              <p:nvPr/>
            </p:nvSpPr>
            <p:spPr>
              <a:xfrm>
                <a:off x="5012493" y="4722304"/>
                <a:ext cx="493205" cy="323497"/>
              </a:xfrm>
              <a:custGeom>
                <a:rect b="b" l="l" r="r" t="t"/>
                <a:pathLst>
                  <a:path extrusionOk="0" h="323497" w="493205">
                    <a:moveTo>
                      <a:pt x="0" y="0"/>
                    </a:moveTo>
                    <a:cubicBezTo>
                      <a:pt x="101701" y="144113"/>
                      <a:pt x="281603" y="185071"/>
                      <a:pt x="436104" y="248507"/>
                    </a:cubicBezTo>
                    <a:cubicBezTo>
                      <a:pt x="461981" y="258699"/>
                      <a:pt x="506695" y="275844"/>
                      <a:pt x="489285" y="312134"/>
                    </a:cubicBezTo>
                    <a:cubicBezTo>
                      <a:pt x="330789" y="332708"/>
                      <a:pt x="168486" y="325660"/>
                      <a:pt x="13129" y="288417"/>
                    </a:cubicBezTo>
                    <a:cubicBezTo>
                      <a:pt x="90760" y="299466"/>
                      <a:pt x="168867" y="305657"/>
                      <a:pt x="247164" y="306514"/>
                    </a:cubicBezTo>
                    <a:cubicBezTo>
                      <a:pt x="325271" y="307277"/>
                      <a:pt x="403282" y="302705"/>
                      <a:pt x="480628" y="292608"/>
                    </a:cubicBezTo>
                    <a:lnTo>
                      <a:pt x="472351" y="299085"/>
                    </a:lnTo>
                    <a:cubicBezTo>
                      <a:pt x="474254" y="292132"/>
                      <a:pt x="466072" y="286226"/>
                      <a:pt x="459888" y="282130"/>
                    </a:cubicBezTo>
                    <a:cubicBezTo>
                      <a:pt x="452468" y="277368"/>
                      <a:pt x="436770" y="271653"/>
                      <a:pt x="428208" y="267748"/>
                    </a:cubicBezTo>
                    <a:cubicBezTo>
                      <a:pt x="273802" y="204026"/>
                      <a:pt x="89143" y="154686"/>
                      <a:pt x="95" y="0"/>
                    </a:cubicBezTo>
                    <a:lnTo>
                      <a:pt x="95"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45"/>
              <p:cNvSpPr/>
              <p:nvPr/>
            </p:nvSpPr>
            <p:spPr>
              <a:xfrm>
                <a:off x="5013375" y="3180826"/>
                <a:ext cx="120487" cy="150493"/>
              </a:xfrm>
              <a:custGeom>
                <a:rect b="b" l="l" r="r" t="t"/>
                <a:pathLst>
                  <a:path extrusionOk="0" h="150493" w="120487">
                    <a:moveTo>
                      <a:pt x="60672" y="15097"/>
                    </a:moveTo>
                    <a:cubicBezTo>
                      <a:pt x="42025" y="45100"/>
                      <a:pt x="23378" y="75009"/>
                      <a:pt x="4827" y="105013"/>
                    </a:cubicBezTo>
                    <a:cubicBezTo>
                      <a:pt x="-16484" y="139303"/>
                      <a:pt x="38410" y="169783"/>
                      <a:pt x="59816" y="135397"/>
                    </a:cubicBezTo>
                    <a:cubicBezTo>
                      <a:pt x="78462" y="105394"/>
                      <a:pt x="97109" y="75485"/>
                      <a:pt x="115660" y="45481"/>
                    </a:cubicBezTo>
                    <a:cubicBezTo>
                      <a:pt x="136971" y="11191"/>
                      <a:pt x="82077" y="-19289"/>
                      <a:pt x="60672" y="15097"/>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45"/>
              <p:cNvSpPr/>
              <p:nvPr/>
            </p:nvSpPr>
            <p:spPr>
              <a:xfrm>
                <a:off x="5269260" y="3221421"/>
                <a:ext cx="150518" cy="117792"/>
              </a:xfrm>
              <a:custGeom>
                <a:rect b="b" l="l" r="r" t="t"/>
                <a:pathLst>
                  <a:path extrusionOk="0" h="117792" w="150518">
                    <a:moveTo>
                      <a:pt x="135195" y="58131"/>
                    </a:moveTo>
                    <a:cubicBezTo>
                      <a:pt x="105322" y="40320"/>
                      <a:pt x="75544" y="22413"/>
                      <a:pt x="45672" y="4601"/>
                    </a:cubicBezTo>
                    <a:cubicBezTo>
                      <a:pt x="11042" y="-16164"/>
                      <a:pt x="-19401" y="38891"/>
                      <a:pt x="15323" y="59656"/>
                    </a:cubicBezTo>
                    <a:cubicBezTo>
                      <a:pt x="45196" y="77467"/>
                      <a:pt x="74974" y="95374"/>
                      <a:pt x="104846" y="113186"/>
                    </a:cubicBezTo>
                    <a:cubicBezTo>
                      <a:pt x="139476" y="133951"/>
                      <a:pt x="169920" y="78991"/>
                      <a:pt x="135195" y="58131"/>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9" name="Google Shape;1549;p45"/>
            <p:cNvGrpSpPr/>
            <p:nvPr/>
          </p:nvGrpSpPr>
          <p:grpSpPr>
            <a:xfrm>
              <a:off x="1977688" y="3080611"/>
              <a:ext cx="343231" cy="751209"/>
              <a:chOff x="6854425" y="2577844"/>
              <a:chExt cx="570246" cy="1248062"/>
            </a:xfrm>
          </p:grpSpPr>
          <p:sp>
            <p:nvSpPr>
              <p:cNvPr id="1550" name="Google Shape;1550;p45"/>
              <p:cNvSpPr/>
              <p:nvPr/>
            </p:nvSpPr>
            <p:spPr>
              <a:xfrm>
                <a:off x="6854425" y="2577844"/>
                <a:ext cx="570246" cy="1248062"/>
              </a:xfrm>
              <a:custGeom>
                <a:rect b="b" l="l" r="r" t="t"/>
                <a:pathLst>
                  <a:path extrusionOk="0" h="1248062" w="570246">
                    <a:moveTo>
                      <a:pt x="560257" y="139638"/>
                    </a:moveTo>
                    <a:cubicBezTo>
                      <a:pt x="541135" y="224125"/>
                      <a:pt x="519444" y="307754"/>
                      <a:pt x="495089" y="390908"/>
                    </a:cubicBezTo>
                    <a:cubicBezTo>
                      <a:pt x="497848" y="410434"/>
                      <a:pt x="497467" y="430341"/>
                      <a:pt x="496801" y="449963"/>
                    </a:cubicBezTo>
                    <a:cubicBezTo>
                      <a:pt x="493947" y="524067"/>
                      <a:pt x="484624" y="597981"/>
                      <a:pt x="469117" y="670561"/>
                    </a:cubicBezTo>
                    <a:cubicBezTo>
                      <a:pt x="482436" y="753524"/>
                      <a:pt x="469307" y="840488"/>
                      <a:pt x="431728" y="915640"/>
                    </a:cubicBezTo>
                    <a:cubicBezTo>
                      <a:pt x="422595" y="933928"/>
                      <a:pt x="412035" y="951549"/>
                      <a:pt x="400904" y="968885"/>
                    </a:cubicBezTo>
                    <a:cubicBezTo>
                      <a:pt x="366370" y="1022129"/>
                      <a:pt x="324510" y="1073183"/>
                      <a:pt x="268950" y="1103092"/>
                    </a:cubicBezTo>
                    <a:cubicBezTo>
                      <a:pt x="236889" y="1152050"/>
                      <a:pt x="204067" y="1200342"/>
                      <a:pt x="170389" y="1248062"/>
                    </a:cubicBezTo>
                    <a:cubicBezTo>
                      <a:pt x="136711" y="1143192"/>
                      <a:pt x="77917" y="1046418"/>
                      <a:pt x="0" y="968599"/>
                    </a:cubicBezTo>
                    <a:cubicBezTo>
                      <a:pt x="42526" y="940976"/>
                      <a:pt x="84957" y="913354"/>
                      <a:pt x="127482" y="885827"/>
                    </a:cubicBezTo>
                    <a:cubicBezTo>
                      <a:pt x="189226" y="746476"/>
                      <a:pt x="250969" y="607030"/>
                      <a:pt x="312808" y="467679"/>
                    </a:cubicBezTo>
                    <a:cubicBezTo>
                      <a:pt x="312618" y="431770"/>
                      <a:pt x="312713" y="395670"/>
                      <a:pt x="317184" y="359951"/>
                    </a:cubicBezTo>
                    <a:cubicBezTo>
                      <a:pt x="322036" y="322232"/>
                      <a:pt x="331930" y="284704"/>
                      <a:pt x="350957" y="251747"/>
                    </a:cubicBezTo>
                    <a:cubicBezTo>
                      <a:pt x="359139" y="237746"/>
                      <a:pt x="368748" y="224506"/>
                      <a:pt x="378452" y="211457"/>
                    </a:cubicBezTo>
                    <a:cubicBezTo>
                      <a:pt x="396623" y="186692"/>
                      <a:pt x="414984" y="162022"/>
                      <a:pt x="433155" y="137257"/>
                    </a:cubicBezTo>
                    <a:cubicBezTo>
                      <a:pt x="446379" y="92394"/>
                      <a:pt x="460554" y="47722"/>
                      <a:pt x="485290" y="8193"/>
                    </a:cubicBezTo>
                    <a:cubicBezTo>
                      <a:pt x="486717" y="5717"/>
                      <a:pt x="488524" y="3145"/>
                      <a:pt x="491188" y="2002"/>
                    </a:cubicBezTo>
                    <a:cubicBezTo>
                      <a:pt x="496611" y="-284"/>
                      <a:pt x="502414" y="4383"/>
                      <a:pt x="506029" y="9146"/>
                    </a:cubicBezTo>
                    <a:cubicBezTo>
                      <a:pt x="510216" y="14670"/>
                      <a:pt x="513735" y="20671"/>
                      <a:pt x="516589" y="27053"/>
                    </a:cubicBezTo>
                    <a:cubicBezTo>
                      <a:pt x="519634" y="21052"/>
                      <a:pt x="522964" y="15337"/>
                      <a:pt x="526674" y="9717"/>
                    </a:cubicBezTo>
                    <a:cubicBezTo>
                      <a:pt x="529718" y="5145"/>
                      <a:pt x="533809" y="97"/>
                      <a:pt x="539422" y="2"/>
                    </a:cubicBezTo>
                    <a:cubicBezTo>
                      <a:pt x="544655" y="-94"/>
                      <a:pt x="548841" y="4288"/>
                      <a:pt x="551980" y="8479"/>
                    </a:cubicBezTo>
                    <a:cubicBezTo>
                      <a:pt x="565299" y="26767"/>
                      <a:pt x="570246" y="50103"/>
                      <a:pt x="570246" y="72677"/>
                    </a:cubicBezTo>
                    <a:cubicBezTo>
                      <a:pt x="570151" y="95347"/>
                      <a:pt x="565299" y="117635"/>
                      <a:pt x="560352" y="139638"/>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45"/>
              <p:cNvSpPr/>
              <p:nvPr/>
            </p:nvSpPr>
            <p:spPr>
              <a:xfrm>
                <a:off x="7215848" y="2854776"/>
                <a:ext cx="131953" cy="383247"/>
              </a:xfrm>
              <a:custGeom>
                <a:rect b="b" l="l" r="r" t="t"/>
                <a:pathLst>
                  <a:path extrusionOk="0" h="383247" w="131953">
                    <a:moveTo>
                      <a:pt x="131954" y="107403"/>
                    </a:moveTo>
                    <a:cubicBezTo>
                      <a:pt x="124724" y="87210"/>
                      <a:pt x="118349" y="66732"/>
                      <a:pt x="111975" y="46443"/>
                    </a:cubicBezTo>
                    <a:cubicBezTo>
                      <a:pt x="108931" y="36537"/>
                      <a:pt x="104935" y="27108"/>
                      <a:pt x="98466" y="21488"/>
                    </a:cubicBezTo>
                    <a:cubicBezTo>
                      <a:pt x="67927" y="-1944"/>
                      <a:pt x="63837" y="47872"/>
                      <a:pt x="61173" y="69018"/>
                    </a:cubicBezTo>
                    <a:cubicBezTo>
                      <a:pt x="45285" y="173983"/>
                      <a:pt x="27114" y="280568"/>
                      <a:pt x="0" y="383247"/>
                    </a:cubicBezTo>
                    <a:cubicBezTo>
                      <a:pt x="5423" y="297808"/>
                      <a:pt x="17505" y="213321"/>
                      <a:pt x="30824" y="128930"/>
                    </a:cubicBezTo>
                    <a:cubicBezTo>
                      <a:pt x="35296" y="105784"/>
                      <a:pt x="42336" y="56064"/>
                      <a:pt x="48329" y="33585"/>
                    </a:cubicBezTo>
                    <a:cubicBezTo>
                      <a:pt x="54703" y="4438"/>
                      <a:pt x="85147" y="-12993"/>
                      <a:pt x="108170" y="11963"/>
                    </a:cubicBezTo>
                    <a:cubicBezTo>
                      <a:pt x="116827" y="21774"/>
                      <a:pt x="119682" y="33489"/>
                      <a:pt x="121869" y="44062"/>
                    </a:cubicBezTo>
                    <a:cubicBezTo>
                      <a:pt x="125580" y="65208"/>
                      <a:pt x="129195" y="86258"/>
                      <a:pt x="131954" y="107499"/>
                    </a:cubicBezTo>
                    <a:lnTo>
                      <a:pt x="131954" y="107499"/>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45"/>
              <p:cNvSpPr/>
              <p:nvPr/>
            </p:nvSpPr>
            <p:spPr>
              <a:xfrm>
                <a:off x="7308986" y="2584037"/>
                <a:ext cx="77631" cy="268223"/>
              </a:xfrm>
              <a:custGeom>
                <a:rect b="b" l="l" r="r" t="t"/>
                <a:pathLst>
                  <a:path extrusionOk="0" h="268223" w="77631">
                    <a:moveTo>
                      <a:pt x="0" y="268224"/>
                    </a:moveTo>
                    <a:cubicBezTo>
                      <a:pt x="16363" y="176213"/>
                      <a:pt x="42240" y="86487"/>
                      <a:pt x="77631" y="0"/>
                    </a:cubicBezTo>
                    <a:cubicBezTo>
                      <a:pt x="70306" y="93345"/>
                      <a:pt x="43572" y="185452"/>
                      <a:pt x="0" y="268224"/>
                    </a:cubicBezTo>
                    <a:lnTo>
                      <a:pt x="0" y="268224"/>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45"/>
              <p:cNvSpPr/>
              <p:nvPr/>
            </p:nvSpPr>
            <p:spPr>
              <a:xfrm>
                <a:off x="7167043" y="2709481"/>
                <a:ext cx="120537" cy="352806"/>
              </a:xfrm>
              <a:custGeom>
                <a:rect b="b" l="l" r="r" t="t"/>
                <a:pathLst>
                  <a:path extrusionOk="0" h="352806" w="120537">
                    <a:moveTo>
                      <a:pt x="120538" y="0"/>
                    </a:moveTo>
                    <a:cubicBezTo>
                      <a:pt x="107599" y="124968"/>
                      <a:pt x="51849" y="239935"/>
                      <a:pt x="0" y="352806"/>
                    </a:cubicBezTo>
                    <a:cubicBezTo>
                      <a:pt x="23403" y="234125"/>
                      <a:pt x="80961" y="114110"/>
                      <a:pt x="120538" y="0"/>
                    </a:cubicBezTo>
                    <a:lnTo>
                      <a:pt x="120538"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4" name="Google Shape;1554;p45"/>
            <p:cNvGrpSpPr/>
            <p:nvPr/>
          </p:nvGrpSpPr>
          <p:grpSpPr>
            <a:xfrm>
              <a:off x="1064457" y="2703890"/>
              <a:ext cx="511413" cy="1172418"/>
              <a:chOff x="5337178" y="1951958"/>
              <a:chExt cx="849665" cy="1947861"/>
            </a:xfrm>
          </p:grpSpPr>
          <p:sp>
            <p:nvSpPr>
              <p:cNvPr id="1555" name="Google Shape;1555;p45"/>
              <p:cNvSpPr/>
              <p:nvPr/>
            </p:nvSpPr>
            <p:spPr>
              <a:xfrm>
                <a:off x="5457921" y="2717196"/>
                <a:ext cx="616577" cy="1182623"/>
              </a:xfrm>
              <a:custGeom>
                <a:rect b="b" l="l" r="r" t="t"/>
                <a:pathLst>
                  <a:path extrusionOk="0" h="1182623" w="616577">
                    <a:moveTo>
                      <a:pt x="616578" y="499491"/>
                    </a:moveTo>
                    <a:cubicBezTo>
                      <a:pt x="616578" y="499491"/>
                      <a:pt x="573481" y="536829"/>
                      <a:pt x="561208" y="691134"/>
                    </a:cubicBezTo>
                    <a:cubicBezTo>
                      <a:pt x="556357" y="752094"/>
                      <a:pt x="440100" y="812768"/>
                      <a:pt x="438197" y="912686"/>
                    </a:cubicBezTo>
                    <a:cubicBezTo>
                      <a:pt x="436295" y="1012698"/>
                      <a:pt x="438197" y="1182624"/>
                      <a:pt x="438197" y="1182624"/>
                    </a:cubicBezTo>
                    <a:cubicBezTo>
                      <a:pt x="438197" y="1182624"/>
                      <a:pt x="338399" y="993362"/>
                      <a:pt x="341349" y="875729"/>
                    </a:cubicBezTo>
                    <a:cubicBezTo>
                      <a:pt x="344203" y="758285"/>
                      <a:pt x="204543" y="699135"/>
                      <a:pt x="155072" y="700945"/>
                    </a:cubicBezTo>
                    <a:cubicBezTo>
                      <a:pt x="105696" y="702945"/>
                      <a:pt x="0" y="423291"/>
                      <a:pt x="0" y="423291"/>
                    </a:cubicBezTo>
                    <a:lnTo>
                      <a:pt x="40147" y="372332"/>
                    </a:lnTo>
                    <a:cubicBezTo>
                      <a:pt x="42431" y="351568"/>
                      <a:pt x="44524" y="328708"/>
                      <a:pt x="46331" y="304990"/>
                    </a:cubicBezTo>
                    <a:cubicBezTo>
                      <a:pt x="47568" y="287560"/>
                      <a:pt x="48805" y="269653"/>
                      <a:pt x="49851" y="251746"/>
                    </a:cubicBezTo>
                    <a:cubicBezTo>
                      <a:pt x="56606" y="139065"/>
                      <a:pt x="58984" y="22289"/>
                      <a:pt x="59270" y="2858"/>
                    </a:cubicBezTo>
                    <a:cubicBezTo>
                      <a:pt x="59365" y="953"/>
                      <a:pt x="59365" y="0"/>
                      <a:pt x="59365" y="0"/>
                    </a:cubicBezTo>
                    <a:cubicBezTo>
                      <a:pt x="59365" y="0"/>
                      <a:pt x="59460" y="857"/>
                      <a:pt x="59746" y="2381"/>
                    </a:cubicBezTo>
                    <a:cubicBezTo>
                      <a:pt x="60031" y="4286"/>
                      <a:pt x="60602" y="7334"/>
                      <a:pt x="61268" y="11144"/>
                    </a:cubicBezTo>
                    <a:cubicBezTo>
                      <a:pt x="61553" y="12668"/>
                      <a:pt x="61934" y="14383"/>
                      <a:pt x="62219" y="16193"/>
                    </a:cubicBezTo>
                    <a:cubicBezTo>
                      <a:pt x="62980" y="20003"/>
                      <a:pt x="63741" y="24384"/>
                      <a:pt x="64693" y="29147"/>
                    </a:cubicBezTo>
                    <a:cubicBezTo>
                      <a:pt x="65073" y="31718"/>
                      <a:pt x="65644" y="34481"/>
                      <a:pt x="66215" y="37338"/>
                    </a:cubicBezTo>
                    <a:cubicBezTo>
                      <a:pt x="66595" y="39434"/>
                      <a:pt x="67071" y="41624"/>
                      <a:pt x="67452" y="43815"/>
                    </a:cubicBezTo>
                    <a:cubicBezTo>
                      <a:pt x="68117" y="46673"/>
                      <a:pt x="68593" y="49435"/>
                      <a:pt x="69259" y="52388"/>
                    </a:cubicBezTo>
                    <a:cubicBezTo>
                      <a:pt x="70306" y="57436"/>
                      <a:pt x="71352" y="62484"/>
                      <a:pt x="72589" y="67723"/>
                    </a:cubicBezTo>
                    <a:cubicBezTo>
                      <a:pt x="73350" y="71152"/>
                      <a:pt x="74016" y="74676"/>
                      <a:pt x="74872" y="78105"/>
                    </a:cubicBezTo>
                    <a:cubicBezTo>
                      <a:pt x="77346" y="89154"/>
                      <a:pt x="80105" y="100013"/>
                      <a:pt x="82864" y="109728"/>
                    </a:cubicBezTo>
                    <a:cubicBezTo>
                      <a:pt x="83244" y="111443"/>
                      <a:pt x="83815" y="113062"/>
                      <a:pt x="84291" y="114681"/>
                    </a:cubicBezTo>
                    <a:cubicBezTo>
                      <a:pt x="86003" y="120301"/>
                      <a:pt x="87620" y="125444"/>
                      <a:pt x="89238" y="130016"/>
                    </a:cubicBezTo>
                    <a:cubicBezTo>
                      <a:pt x="89999" y="132017"/>
                      <a:pt x="90665" y="133826"/>
                      <a:pt x="91426" y="135446"/>
                    </a:cubicBezTo>
                    <a:cubicBezTo>
                      <a:pt x="106457" y="170879"/>
                      <a:pt x="280462" y="337947"/>
                      <a:pt x="408420" y="325184"/>
                    </a:cubicBezTo>
                    <a:cubicBezTo>
                      <a:pt x="462838" y="319754"/>
                      <a:pt x="518587" y="285655"/>
                      <a:pt x="567487" y="241364"/>
                    </a:cubicBezTo>
                    <a:cubicBezTo>
                      <a:pt x="569295" y="257651"/>
                      <a:pt x="571959" y="281559"/>
                      <a:pt x="575669" y="308801"/>
                    </a:cubicBezTo>
                    <a:cubicBezTo>
                      <a:pt x="583280" y="366141"/>
                      <a:pt x="594696" y="437579"/>
                      <a:pt x="609062" y="480251"/>
                    </a:cubicBezTo>
                    <a:cubicBezTo>
                      <a:pt x="611440" y="487490"/>
                      <a:pt x="613914" y="493871"/>
                      <a:pt x="616483" y="499205"/>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45"/>
              <p:cNvSpPr/>
              <p:nvPr/>
            </p:nvSpPr>
            <p:spPr>
              <a:xfrm>
                <a:off x="5507772" y="2719863"/>
                <a:ext cx="559305" cy="495775"/>
              </a:xfrm>
              <a:custGeom>
                <a:rect b="b" l="l" r="r" t="t"/>
                <a:pathLst>
                  <a:path extrusionOk="0" h="495775" w="559305">
                    <a:moveTo>
                      <a:pt x="559306" y="477869"/>
                    </a:moveTo>
                    <a:cubicBezTo>
                      <a:pt x="555596" y="479012"/>
                      <a:pt x="552075" y="480060"/>
                      <a:pt x="548460" y="481108"/>
                    </a:cubicBezTo>
                    <a:cubicBezTo>
                      <a:pt x="479011" y="500253"/>
                      <a:pt x="403187" y="499586"/>
                      <a:pt x="332882" y="485299"/>
                    </a:cubicBezTo>
                    <a:cubicBezTo>
                      <a:pt x="262291" y="471011"/>
                      <a:pt x="194458" y="441865"/>
                      <a:pt x="136045" y="399383"/>
                    </a:cubicBezTo>
                    <a:cubicBezTo>
                      <a:pt x="80771" y="359188"/>
                      <a:pt x="34630" y="307658"/>
                      <a:pt x="0" y="249269"/>
                    </a:cubicBezTo>
                    <a:cubicBezTo>
                      <a:pt x="6755" y="136588"/>
                      <a:pt x="9133" y="19812"/>
                      <a:pt x="9419" y="381"/>
                    </a:cubicBezTo>
                    <a:cubicBezTo>
                      <a:pt x="9609" y="286"/>
                      <a:pt x="9704" y="190"/>
                      <a:pt x="9989" y="0"/>
                    </a:cubicBezTo>
                    <a:cubicBezTo>
                      <a:pt x="10275" y="1905"/>
                      <a:pt x="10846" y="4953"/>
                      <a:pt x="11511" y="8763"/>
                    </a:cubicBezTo>
                    <a:cubicBezTo>
                      <a:pt x="11797" y="10287"/>
                      <a:pt x="12177" y="12001"/>
                      <a:pt x="12463" y="13811"/>
                    </a:cubicBezTo>
                    <a:cubicBezTo>
                      <a:pt x="13224" y="17621"/>
                      <a:pt x="13985" y="22003"/>
                      <a:pt x="14936" y="26765"/>
                    </a:cubicBezTo>
                    <a:cubicBezTo>
                      <a:pt x="15317" y="29337"/>
                      <a:pt x="15888" y="32099"/>
                      <a:pt x="16459" y="34957"/>
                    </a:cubicBezTo>
                    <a:cubicBezTo>
                      <a:pt x="16839" y="37052"/>
                      <a:pt x="17315" y="39243"/>
                      <a:pt x="17695" y="41434"/>
                    </a:cubicBezTo>
                    <a:cubicBezTo>
                      <a:pt x="18361" y="44291"/>
                      <a:pt x="18837" y="47053"/>
                      <a:pt x="19503" y="50006"/>
                    </a:cubicBezTo>
                    <a:cubicBezTo>
                      <a:pt x="20549" y="55054"/>
                      <a:pt x="21596" y="60103"/>
                      <a:pt x="22833" y="65342"/>
                    </a:cubicBezTo>
                    <a:cubicBezTo>
                      <a:pt x="23594" y="68770"/>
                      <a:pt x="24260" y="72295"/>
                      <a:pt x="25116" y="75724"/>
                    </a:cubicBezTo>
                    <a:cubicBezTo>
                      <a:pt x="27590" y="86773"/>
                      <a:pt x="30348" y="97631"/>
                      <a:pt x="33107" y="107347"/>
                    </a:cubicBezTo>
                    <a:cubicBezTo>
                      <a:pt x="33488" y="109061"/>
                      <a:pt x="34059" y="110680"/>
                      <a:pt x="34534" y="112300"/>
                    </a:cubicBezTo>
                    <a:cubicBezTo>
                      <a:pt x="36247" y="117919"/>
                      <a:pt x="37864" y="123063"/>
                      <a:pt x="39482" y="127635"/>
                    </a:cubicBezTo>
                    <a:cubicBezTo>
                      <a:pt x="40243" y="129635"/>
                      <a:pt x="40909" y="131445"/>
                      <a:pt x="41670" y="133064"/>
                    </a:cubicBezTo>
                    <a:cubicBezTo>
                      <a:pt x="56701" y="168497"/>
                      <a:pt x="230705" y="335566"/>
                      <a:pt x="358664" y="322802"/>
                    </a:cubicBezTo>
                    <a:cubicBezTo>
                      <a:pt x="413081" y="317373"/>
                      <a:pt x="468831" y="283273"/>
                      <a:pt x="517731" y="238982"/>
                    </a:cubicBezTo>
                    <a:cubicBezTo>
                      <a:pt x="519539" y="255270"/>
                      <a:pt x="522203" y="279178"/>
                      <a:pt x="525913" y="306419"/>
                    </a:cubicBezTo>
                    <a:cubicBezTo>
                      <a:pt x="533524" y="363760"/>
                      <a:pt x="544940" y="435197"/>
                      <a:pt x="559306" y="477869"/>
                    </a:cubicBez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45"/>
              <p:cNvSpPr/>
              <p:nvPr/>
            </p:nvSpPr>
            <p:spPr>
              <a:xfrm>
                <a:off x="5337178" y="1951958"/>
                <a:ext cx="849665" cy="1091401"/>
              </a:xfrm>
              <a:custGeom>
                <a:rect b="b" l="l" r="r" t="t"/>
                <a:pathLst>
                  <a:path extrusionOk="0" h="1091401" w="849665">
                    <a:moveTo>
                      <a:pt x="829223" y="818674"/>
                    </a:moveTo>
                    <a:cubicBezTo>
                      <a:pt x="822087" y="835628"/>
                      <a:pt x="811337" y="855631"/>
                      <a:pt x="797638" y="877157"/>
                    </a:cubicBezTo>
                    <a:cubicBezTo>
                      <a:pt x="770619" y="919544"/>
                      <a:pt x="732279" y="967264"/>
                      <a:pt x="688421" y="1006888"/>
                    </a:cubicBezTo>
                    <a:cubicBezTo>
                      <a:pt x="639521" y="1051179"/>
                      <a:pt x="583771" y="1085279"/>
                      <a:pt x="529353" y="1090708"/>
                    </a:cubicBezTo>
                    <a:cubicBezTo>
                      <a:pt x="401490" y="1103471"/>
                      <a:pt x="227486" y="936403"/>
                      <a:pt x="212360" y="900970"/>
                    </a:cubicBezTo>
                    <a:cubicBezTo>
                      <a:pt x="198660" y="868775"/>
                      <a:pt x="183248" y="783241"/>
                      <a:pt x="180584" y="767906"/>
                    </a:cubicBezTo>
                    <a:cubicBezTo>
                      <a:pt x="180299" y="766286"/>
                      <a:pt x="180204" y="765524"/>
                      <a:pt x="180204" y="765524"/>
                    </a:cubicBezTo>
                    <a:cubicBezTo>
                      <a:pt x="147952" y="771620"/>
                      <a:pt x="113894" y="765334"/>
                      <a:pt x="85163" y="749427"/>
                    </a:cubicBezTo>
                    <a:cubicBezTo>
                      <a:pt x="56622" y="733520"/>
                      <a:pt x="33504" y="708374"/>
                      <a:pt x="18757" y="679037"/>
                    </a:cubicBezTo>
                    <a:cubicBezTo>
                      <a:pt x="-3885" y="633984"/>
                      <a:pt x="-6168" y="579120"/>
                      <a:pt x="12669" y="532257"/>
                    </a:cubicBezTo>
                    <a:cubicBezTo>
                      <a:pt x="21421" y="510159"/>
                      <a:pt x="35597" y="489204"/>
                      <a:pt x="56431" y="477869"/>
                    </a:cubicBezTo>
                    <a:cubicBezTo>
                      <a:pt x="73556" y="468440"/>
                      <a:pt x="96008" y="467201"/>
                      <a:pt x="112752" y="476440"/>
                    </a:cubicBezTo>
                    <a:cubicBezTo>
                      <a:pt x="111801" y="447865"/>
                      <a:pt x="121885" y="419005"/>
                      <a:pt x="136917" y="394525"/>
                    </a:cubicBezTo>
                    <a:cubicBezTo>
                      <a:pt x="155183" y="364522"/>
                      <a:pt x="180870" y="339852"/>
                      <a:pt x="206081" y="315468"/>
                    </a:cubicBezTo>
                    <a:cubicBezTo>
                      <a:pt x="220827" y="301181"/>
                      <a:pt x="235478" y="287084"/>
                      <a:pt x="250129" y="272891"/>
                    </a:cubicBezTo>
                    <a:cubicBezTo>
                      <a:pt x="269632" y="254032"/>
                      <a:pt x="289325" y="234982"/>
                      <a:pt x="303405" y="211836"/>
                    </a:cubicBezTo>
                    <a:cubicBezTo>
                      <a:pt x="315202" y="192500"/>
                      <a:pt x="322908" y="169640"/>
                      <a:pt x="321386" y="147066"/>
                    </a:cubicBezTo>
                    <a:cubicBezTo>
                      <a:pt x="296079" y="93345"/>
                      <a:pt x="262496" y="43529"/>
                      <a:pt x="222064" y="0"/>
                    </a:cubicBezTo>
                    <a:cubicBezTo>
                      <a:pt x="255456" y="14002"/>
                      <a:pt x="283712" y="38195"/>
                      <a:pt x="308162" y="65056"/>
                    </a:cubicBezTo>
                    <a:cubicBezTo>
                      <a:pt x="321671" y="79819"/>
                      <a:pt x="334324" y="95441"/>
                      <a:pt x="345836" y="111919"/>
                    </a:cubicBezTo>
                    <a:cubicBezTo>
                      <a:pt x="415951" y="91630"/>
                      <a:pt x="497007" y="113919"/>
                      <a:pt x="546383" y="168116"/>
                    </a:cubicBezTo>
                    <a:cubicBezTo>
                      <a:pt x="574067" y="198501"/>
                      <a:pt x="591573" y="236982"/>
                      <a:pt x="617354" y="269081"/>
                    </a:cubicBezTo>
                    <a:cubicBezTo>
                      <a:pt x="638950" y="296037"/>
                      <a:pt x="666159" y="318421"/>
                      <a:pt x="696698" y="334328"/>
                    </a:cubicBezTo>
                    <a:cubicBezTo>
                      <a:pt x="736750" y="355187"/>
                      <a:pt x="782891" y="365474"/>
                      <a:pt x="817521" y="394240"/>
                    </a:cubicBezTo>
                    <a:cubicBezTo>
                      <a:pt x="828081" y="402908"/>
                      <a:pt x="837214" y="413385"/>
                      <a:pt x="844635" y="424815"/>
                    </a:cubicBezTo>
                    <a:cubicBezTo>
                      <a:pt x="849867" y="528352"/>
                      <a:pt x="857478" y="751808"/>
                      <a:pt x="829223" y="818864"/>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45"/>
              <p:cNvSpPr/>
              <p:nvPr/>
            </p:nvSpPr>
            <p:spPr>
              <a:xfrm>
                <a:off x="6121591" y="2862357"/>
                <a:ext cx="35280" cy="181451"/>
              </a:xfrm>
              <a:custGeom>
                <a:rect b="b" l="l" r="r" t="t"/>
                <a:pathLst>
                  <a:path extrusionOk="0" h="181451" w="35280">
                    <a:moveTo>
                      <a:pt x="25592" y="181451"/>
                    </a:moveTo>
                    <a:cubicBezTo>
                      <a:pt x="30063" y="118872"/>
                      <a:pt x="21596" y="58865"/>
                      <a:pt x="0" y="0"/>
                    </a:cubicBezTo>
                    <a:cubicBezTo>
                      <a:pt x="35010" y="51911"/>
                      <a:pt x="44809" y="121920"/>
                      <a:pt x="25592" y="181451"/>
                    </a:cubicBezTo>
                    <a:lnTo>
                      <a:pt x="25592" y="181451"/>
                    </a:lnTo>
                    <a:close/>
                  </a:path>
                </a:pathLst>
              </a:custGeom>
              <a:solidFill>
                <a:srgbClr val="5256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45"/>
              <p:cNvSpPr/>
              <p:nvPr/>
            </p:nvSpPr>
            <p:spPr>
              <a:xfrm>
                <a:off x="5383429" y="2516981"/>
                <a:ext cx="73825" cy="148018"/>
              </a:xfrm>
              <a:custGeom>
                <a:rect b="b" l="l" r="r" t="t"/>
                <a:pathLst>
                  <a:path extrusionOk="0" h="148018" w="73825">
                    <a:moveTo>
                      <a:pt x="0" y="0"/>
                    </a:moveTo>
                    <a:cubicBezTo>
                      <a:pt x="25211" y="14478"/>
                      <a:pt x="42811" y="39433"/>
                      <a:pt x="54894" y="65246"/>
                    </a:cubicBezTo>
                    <a:cubicBezTo>
                      <a:pt x="66595" y="91440"/>
                      <a:pt x="73731" y="119158"/>
                      <a:pt x="73826" y="148019"/>
                    </a:cubicBezTo>
                    <a:cubicBezTo>
                      <a:pt x="65549" y="136017"/>
                      <a:pt x="59270" y="123539"/>
                      <a:pt x="53181" y="111062"/>
                    </a:cubicBezTo>
                    <a:cubicBezTo>
                      <a:pt x="36152" y="75248"/>
                      <a:pt x="18456" y="35338"/>
                      <a:pt x="0" y="0"/>
                    </a:cubicBezTo>
                    <a:lnTo>
                      <a:pt x="0"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45"/>
              <p:cNvSpPr/>
              <p:nvPr/>
            </p:nvSpPr>
            <p:spPr>
              <a:xfrm>
                <a:off x="5489862" y="2632138"/>
                <a:ext cx="28851" cy="86010"/>
              </a:xfrm>
              <a:custGeom>
                <a:rect b="b" l="l" r="r" t="t"/>
                <a:pathLst>
                  <a:path extrusionOk="0" h="86010" w="28851">
                    <a:moveTo>
                      <a:pt x="28852" y="86011"/>
                    </a:moveTo>
                    <a:cubicBezTo>
                      <a:pt x="8302" y="62770"/>
                      <a:pt x="-2258" y="30956"/>
                      <a:pt x="406" y="0"/>
                    </a:cubicBezTo>
                    <a:cubicBezTo>
                      <a:pt x="12298" y="28861"/>
                      <a:pt x="21146" y="55817"/>
                      <a:pt x="28852" y="86011"/>
                    </a:cubicBezTo>
                    <a:lnTo>
                      <a:pt x="28852" y="86011"/>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45"/>
              <p:cNvSpPr/>
              <p:nvPr/>
            </p:nvSpPr>
            <p:spPr>
              <a:xfrm>
                <a:off x="5776247" y="2655315"/>
                <a:ext cx="155991" cy="52221"/>
              </a:xfrm>
              <a:custGeom>
                <a:rect b="b" l="l" r="r" t="t"/>
                <a:pathLst>
                  <a:path extrusionOk="0" h="52221" w="155991">
                    <a:moveTo>
                      <a:pt x="153074" y="25972"/>
                    </a:moveTo>
                    <a:cubicBezTo>
                      <a:pt x="141277" y="34354"/>
                      <a:pt x="122535" y="43784"/>
                      <a:pt x="93519" y="49023"/>
                    </a:cubicBezTo>
                    <a:cubicBezTo>
                      <a:pt x="91616" y="49404"/>
                      <a:pt x="89618" y="49785"/>
                      <a:pt x="87620" y="50071"/>
                    </a:cubicBezTo>
                    <a:cubicBezTo>
                      <a:pt x="86193" y="50261"/>
                      <a:pt x="84671" y="50547"/>
                      <a:pt x="83244" y="50642"/>
                    </a:cubicBezTo>
                    <a:cubicBezTo>
                      <a:pt x="54037" y="54357"/>
                      <a:pt x="33298" y="50928"/>
                      <a:pt x="19503" y="46451"/>
                    </a:cubicBezTo>
                    <a:cubicBezTo>
                      <a:pt x="5708" y="41593"/>
                      <a:pt x="0" y="35402"/>
                      <a:pt x="0" y="35402"/>
                    </a:cubicBezTo>
                    <a:cubicBezTo>
                      <a:pt x="0" y="35402"/>
                      <a:pt x="1142" y="34831"/>
                      <a:pt x="3044" y="33783"/>
                    </a:cubicBezTo>
                    <a:cubicBezTo>
                      <a:pt x="10084" y="30068"/>
                      <a:pt x="27970" y="20638"/>
                      <a:pt x="41860" y="13590"/>
                    </a:cubicBezTo>
                    <a:cubicBezTo>
                      <a:pt x="56511" y="5875"/>
                      <a:pt x="74967" y="3112"/>
                      <a:pt x="80390" y="2350"/>
                    </a:cubicBezTo>
                    <a:cubicBezTo>
                      <a:pt x="81437" y="2160"/>
                      <a:pt x="81912" y="2160"/>
                      <a:pt x="81912" y="2160"/>
                    </a:cubicBezTo>
                    <a:cubicBezTo>
                      <a:pt x="87335" y="1207"/>
                      <a:pt x="105696" y="-1650"/>
                      <a:pt x="122060" y="1303"/>
                    </a:cubicBezTo>
                    <a:cubicBezTo>
                      <a:pt x="137377" y="3874"/>
                      <a:pt x="164871" y="17305"/>
                      <a:pt x="153169" y="26068"/>
                    </a:cubicBez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45"/>
              <p:cNvSpPr/>
              <p:nvPr/>
            </p:nvSpPr>
            <p:spPr>
              <a:xfrm>
                <a:off x="5781194" y="2840735"/>
                <a:ext cx="119015" cy="25908"/>
              </a:xfrm>
              <a:custGeom>
                <a:rect b="b" l="l" r="r" t="t"/>
                <a:pathLst>
                  <a:path extrusionOk="0" h="25908" w="119015">
                    <a:moveTo>
                      <a:pt x="118920" y="0"/>
                    </a:moveTo>
                    <a:cubicBezTo>
                      <a:pt x="118920" y="0"/>
                      <a:pt x="94565" y="25908"/>
                      <a:pt x="59460" y="25908"/>
                    </a:cubicBezTo>
                    <a:cubicBezTo>
                      <a:pt x="24355" y="25908"/>
                      <a:pt x="0" y="0"/>
                      <a:pt x="0" y="0"/>
                    </a:cubicBezTo>
                    <a:lnTo>
                      <a:pt x="119015"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63" name="Google Shape;1563;p45"/>
              <p:cNvGrpSpPr/>
              <p:nvPr/>
            </p:nvGrpSpPr>
            <p:grpSpPr>
              <a:xfrm>
                <a:off x="5524897" y="2311271"/>
                <a:ext cx="631323" cy="160841"/>
                <a:chOff x="5524897" y="2311271"/>
                <a:chExt cx="631323" cy="160841"/>
              </a:xfrm>
            </p:grpSpPr>
            <p:sp>
              <p:nvSpPr>
                <p:cNvPr id="1564" name="Google Shape;1564;p45"/>
                <p:cNvSpPr/>
                <p:nvPr/>
              </p:nvSpPr>
              <p:spPr>
                <a:xfrm>
                  <a:off x="5944733" y="2420493"/>
                  <a:ext cx="177429" cy="48073"/>
                </a:xfrm>
                <a:custGeom>
                  <a:rect b="b" l="l" r="r" t="t"/>
                  <a:pathLst>
                    <a:path extrusionOk="0" h="48073" w="177429">
                      <a:moveTo>
                        <a:pt x="177429" y="0"/>
                      </a:moveTo>
                      <a:cubicBezTo>
                        <a:pt x="177429" y="60769"/>
                        <a:pt x="37674" y="67342"/>
                        <a:pt x="0" y="0"/>
                      </a:cubicBezTo>
                      <a:cubicBezTo>
                        <a:pt x="15507" y="7525"/>
                        <a:pt x="29017" y="15526"/>
                        <a:pt x="43763" y="19621"/>
                      </a:cubicBezTo>
                      <a:cubicBezTo>
                        <a:pt x="89048" y="34671"/>
                        <a:pt x="134903" y="18859"/>
                        <a:pt x="177429" y="0"/>
                      </a:cubicBezTo>
                      <a:lnTo>
                        <a:pt x="177429"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45"/>
                <p:cNvSpPr/>
                <p:nvPr/>
              </p:nvSpPr>
              <p:spPr>
                <a:xfrm>
                  <a:off x="5524897" y="2311271"/>
                  <a:ext cx="217576" cy="81694"/>
                </a:xfrm>
                <a:custGeom>
                  <a:rect b="b" l="l" r="r" t="t"/>
                  <a:pathLst>
                    <a:path extrusionOk="0" h="81694" w="217576">
                      <a:moveTo>
                        <a:pt x="0" y="78551"/>
                      </a:moveTo>
                      <a:cubicBezTo>
                        <a:pt x="22357" y="50167"/>
                        <a:pt x="57272" y="27116"/>
                        <a:pt x="96849" y="13686"/>
                      </a:cubicBezTo>
                      <a:cubicBezTo>
                        <a:pt x="117017" y="6733"/>
                        <a:pt x="138804" y="-2316"/>
                        <a:pt x="160970" y="542"/>
                      </a:cubicBezTo>
                      <a:cubicBezTo>
                        <a:pt x="183803" y="3209"/>
                        <a:pt x="204638" y="11019"/>
                        <a:pt x="217576" y="26831"/>
                      </a:cubicBezTo>
                      <a:lnTo>
                        <a:pt x="215769" y="31498"/>
                      </a:lnTo>
                      <a:cubicBezTo>
                        <a:pt x="195410" y="39975"/>
                        <a:pt x="178571" y="44738"/>
                        <a:pt x="158782" y="48833"/>
                      </a:cubicBezTo>
                      <a:cubicBezTo>
                        <a:pt x="141943" y="52739"/>
                        <a:pt x="125199" y="48548"/>
                        <a:pt x="108170" y="50548"/>
                      </a:cubicBezTo>
                      <a:cubicBezTo>
                        <a:pt x="91045" y="52548"/>
                        <a:pt x="73540" y="56072"/>
                        <a:pt x="56035" y="61216"/>
                      </a:cubicBezTo>
                      <a:cubicBezTo>
                        <a:pt x="38435" y="66264"/>
                        <a:pt x="21310" y="73217"/>
                        <a:pt x="4281" y="81695"/>
                      </a:cubicBezTo>
                      <a:lnTo>
                        <a:pt x="0" y="78456"/>
                      </a:lnTo>
                      <a:lnTo>
                        <a:pt x="0" y="784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45"/>
                <p:cNvSpPr/>
                <p:nvPr/>
              </p:nvSpPr>
              <p:spPr>
                <a:xfrm>
                  <a:off x="5558956" y="2420493"/>
                  <a:ext cx="177428" cy="51619"/>
                </a:xfrm>
                <a:custGeom>
                  <a:rect b="b" l="l" r="r" t="t"/>
                  <a:pathLst>
                    <a:path extrusionOk="0" h="51619" w="177428">
                      <a:moveTo>
                        <a:pt x="0" y="0"/>
                      </a:moveTo>
                      <a:cubicBezTo>
                        <a:pt x="0" y="70294"/>
                        <a:pt x="139755" y="67342"/>
                        <a:pt x="177429" y="0"/>
                      </a:cubicBezTo>
                      <a:cubicBezTo>
                        <a:pt x="161922" y="7525"/>
                        <a:pt x="148412" y="15526"/>
                        <a:pt x="133666" y="19621"/>
                      </a:cubicBezTo>
                      <a:cubicBezTo>
                        <a:pt x="88381" y="34671"/>
                        <a:pt x="42526" y="18859"/>
                        <a:pt x="0"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45"/>
                <p:cNvSpPr/>
                <p:nvPr/>
              </p:nvSpPr>
              <p:spPr>
                <a:xfrm>
                  <a:off x="5938644" y="2311271"/>
                  <a:ext cx="217576" cy="81694"/>
                </a:xfrm>
                <a:custGeom>
                  <a:rect b="b" l="l" r="r" t="t"/>
                  <a:pathLst>
                    <a:path extrusionOk="0" h="81694" w="217576">
                      <a:moveTo>
                        <a:pt x="217577" y="78551"/>
                      </a:moveTo>
                      <a:cubicBezTo>
                        <a:pt x="195219" y="50167"/>
                        <a:pt x="160304" y="27116"/>
                        <a:pt x="120728" y="13686"/>
                      </a:cubicBezTo>
                      <a:cubicBezTo>
                        <a:pt x="100559" y="6733"/>
                        <a:pt x="78773" y="-2316"/>
                        <a:pt x="56606" y="542"/>
                      </a:cubicBezTo>
                      <a:cubicBezTo>
                        <a:pt x="33773" y="3209"/>
                        <a:pt x="12939" y="11019"/>
                        <a:pt x="0" y="26831"/>
                      </a:cubicBezTo>
                      <a:lnTo>
                        <a:pt x="1808" y="31498"/>
                      </a:lnTo>
                      <a:cubicBezTo>
                        <a:pt x="22167" y="39975"/>
                        <a:pt x="39006" y="44738"/>
                        <a:pt x="58794" y="48833"/>
                      </a:cubicBezTo>
                      <a:cubicBezTo>
                        <a:pt x="75633" y="52739"/>
                        <a:pt x="92377" y="48548"/>
                        <a:pt x="109407" y="50548"/>
                      </a:cubicBezTo>
                      <a:cubicBezTo>
                        <a:pt x="126531" y="52548"/>
                        <a:pt x="144036" y="56072"/>
                        <a:pt x="161541" y="61216"/>
                      </a:cubicBezTo>
                      <a:cubicBezTo>
                        <a:pt x="179141" y="66264"/>
                        <a:pt x="196266" y="73217"/>
                        <a:pt x="213295" y="81695"/>
                      </a:cubicBezTo>
                      <a:lnTo>
                        <a:pt x="217577" y="78456"/>
                      </a:lnTo>
                      <a:lnTo>
                        <a:pt x="217577" y="784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68" name="Google Shape;1568;p45"/>
              <p:cNvSpPr/>
              <p:nvPr/>
            </p:nvSpPr>
            <p:spPr>
              <a:xfrm>
                <a:off x="5866040" y="2402871"/>
                <a:ext cx="65278" cy="267747"/>
              </a:xfrm>
              <a:custGeom>
                <a:rect b="b" l="l" r="r" t="t"/>
                <a:pathLst>
                  <a:path extrusionOk="0" h="267747" w="65278">
                    <a:moveTo>
                      <a:pt x="19423" y="0"/>
                    </a:moveTo>
                    <a:cubicBezTo>
                      <a:pt x="11146" y="92488"/>
                      <a:pt x="26843" y="183356"/>
                      <a:pt x="65278" y="267748"/>
                    </a:cubicBezTo>
                    <a:cubicBezTo>
                      <a:pt x="395" y="198406"/>
                      <a:pt x="-18537" y="86963"/>
                      <a:pt x="19423" y="0"/>
                    </a:cubicBezTo>
                    <a:lnTo>
                      <a:pt x="19423"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45"/>
              <p:cNvSpPr/>
              <p:nvPr/>
            </p:nvSpPr>
            <p:spPr>
              <a:xfrm>
                <a:off x="5723922" y="2755690"/>
                <a:ext cx="221952" cy="60566"/>
              </a:xfrm>
              <a:custGeom>
                <a:rect b="b" l="l" r="r" t="t"/>
                <a:pathLst>
                  <a:path extrusionOk="0" h="60566" w="221952">
                    <a:moveTo>
                      <a:pt x="0" y="56852"/>
                    </a:moveTo>
                    <a:cubicBezTo>
                      <a:pt x="40052" y="-3822"/>
                      <a:pt x="137282" y="-15633"/>
                      <a:pt x="197598" y="19990"/>
                    </a:cubicBezTo>
                    <a:cubicBezTo>
                      <a:pt x="206826" y="26562"/>
                      <a:pt x="217862" y="34087"/>
                      <a:pt x="221953" y="46660"/>
                    </a:cubicBezTo>
                    <a:lnTo>
                      <a:pt x="219289" y="49899"/>
                    </a:lnTo>
                    <a:cubicBezTo>
                      <a:pt x="203877" y="41040"/>
                      <a:pt x="183993" y="41040"/>
                      <a:pt x="166393" y="40088"/>
                    </a:cubicBezTo>
                    <a:cubicBezTo>
                      <a:pt x="129385" y="39707"/>
                      <a:pt x="92187" y="43041"/>
                      <a:pt x="55560" y="48279"/>
                    </a:cubicBezTo>
                    <a:cubicBezTo>
                      <a:pt x="37484" y="51327"/>
                      <a:pt x="18837" y="54090"/>
                      <a:pt x="1808" y="60567"/>
                    </a:cubicBezTo>
                    <a:lnTo>
                      <a:pt x="0" y="56852"/>
                    </a:lnTo>
                    <a:lnTo>
                      <a:pt x="0" y="56852"/>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70" name="Google Shape;1570;p45"/>
            <p:cNvGrpSpPr/>
            <p:nvPr/>
          </p:nvGrpSpPr>
          <p:grpSpPr>
            <a:xfrm>
              <a:off x="735678" y="2583897"/>
              <a:ext cx="1043923" cy="1162843"/>
              <a:chOff x="4790944" y="1752601"/>
              <a:chExt cx="1734380" cy="1931954"/>
            </a:xfrm>
          </p:grpSpPr>
          <p:sp>
            <p:nvSpPr>
              <p:cNvPr id="1571" name="Google Shape;1571;p45"/>
              <p:cNvSpPr/>
              <p:nvPr/>
            </p:nvSpPr>
            <p:spPr>
              <a:xfrm>
                <a:off x="4811435" y="1752601"/>
                <a:ext cx="1696078" cy="1518092"/>
              </a:xfrm>
              <a:custGeom>
                <a:rect b="b" l="l" r="r" t="t"/>
                <a:pathLst>
                  <a:path extrusionOk="0" h="1518092" w="1696078">
                    <a:moveTo>
                      <a:pt x="1659211" y="1388553"/>
                    </a:moveTo>
                    <a:cubicBezTo>
                      <a:pt x="1604412" y="1366360"/>
                      <a:pt x="1545618" y="1351596"/>
                      <a:pt x="1488061" y="1337594"/>
                    </a:cubicBezTo>
                    <a:cubicBezTo>
                      <a:pt x="1399584" y="1315972"/>
                      <a:pt x="1310917" y="1294732"/>
                      <a:pt x="1222250" y="1273586"/>
                    </a:cubicBezTo>
                    <a:cubicBezTo>
                      <a:pt x="1218635" y="1246345"/>
                      <a:pt x="1215876" y="1222342"/>
                      <a:pt x="1214069" y="1206149"/>
                    </a:cubicBezTo>
                    <a:cubicBezTo>
                      <a:pt x="1279998" y="1146618"/>
                      <a:pt x="1333560" y="1068703"/>
                      <a:pt x="1354870" y="1018030"/>
                    </a:cubicBezTo>
                    <a:cubicBezTo>
                      <a:pt x="1383126" y="950974"/>
                      <a:pt x="1375515" y="727518"/>
                      <a:pt x="1370282" y="623981"/>
                    </a:cubicBezTo>
                    <a:cubicBezTo>
                      <a:pt x="1362862" y="612551"/>
                      <a:pt x="1353729" y="602074"/>
                      <a:pt x="1343168" y="593406"/>
                    </a:cubicBezTo>
                    <a:cubicBezTo>
                      <a:pt x="1308539" y="564640"/>
                      <a:pt x="1262398" y="554353"/>
                      <a:pt x="1222346" y="533494"/>
                    </a:cubicBezTo>
                    <a:cubicBezTo>
                      <a:pt x="1191807" y="517587"/>
                      <a:pt x="1164598" y="495108"/>
                      <a:pt x="1143002" y="468247"/>
                    </a:cubicBezTo>
                    <a:cubicBezTo>
                      <a:pt x="1117220" y="436053"/>
                      <a:pt x="1099810" y="397667"/>
                      <a:pt x="1072030" y="367282"/>
                    </a:cubicBezTo>
                    <a:cubicBezTo>
                      <a:pt x="1022655" y="313085"/>
                      <a:pt x="941503" y="290797"/>
                      <a:pt x="871483" y="311085"/>
                    </a:cubicBezTo>
                    <a:cubicBezTo>
                      <a:pt x="859972" y="294607"/>
                      <a:pt x="847319" y="278986"/>
                      <a:pt x="833809" y="264222"/>
                    </a:cubicBezTo>
                    <a:cubicBezTo>
                      <a:pt x="809359" y="237361"/>
                      <a:pt x="781104" y="213168"/>
                      <a:pt x="747711" y="199166"/>
                    </a:cubicBezTo>
                    <a:cubicBezTo>
                      <a:pt x="788144" y="242791"/>
                      <a:pt x="821727" y="292511"/>
                      <a:pt x="847033" y="346232"/>
                    </a:cubicBezTo>
                    <a:cubicBezTo>
                      <a:pt x="848460" y="368711"/>
                      <a:pt x="840849" y="391571"/>
                      <a:pt x="829052" y="411002"/>
                    </a:cubicBezTo>
                    <a:cubicBezTo>
                      <a:pt x="815067" y="434148"/>
                      <a:pt x="795279" y="453198"/>
                      <a:pt x="775776" y="472057"/>
                    </a:cubicBezTo>
                    <a:cubicBezTo>
                      <a:pt x="761125" y="486154"/>
                      <a:pt x="746474" y="500347"/>
                      <a:pt x="731728" y="514634"/>
                    </a:cubicBezTo>
                    <a:cubicBezTo>
                      <a:pt x="706517" y="539018"/>
                      <a:pt x="680830" y="563783"/>
                      <a:pt x="662564" y="593692"/>
                    </a:cubicBezTo>
                    <a:cubicBezTo>
                      <a:pt x="647533" y="618171"/>
                      <a:pt x="637448" y="647032"/>
                      <a:pt x="638399" y="675607"/>
                    </a:cubicBezTo>
                    <a:cubicBezTo>
                      <a:pt x="621655" y="666367"/>
                      <a:pt x="599298" y="667606"/>
                      <a:pt x="582079" y="677035"/>
                    </a:cubicBezTo>
                    <a:cubicBezTo>
                      <a:pt x="561244" y="688370"/>
                      <a:pt x="547164" y="709325"/>
                      <a:pt x="538316" y="731423"/>
                    </a:cubicBezTo>
                    <a:cubicBezTo>
                      <a:pt x="519479" y="778286"/>
                      <a:pt x="521762" y="833150"/>
                      <a:pt x="544405" y="878203"/>
                    </a:cubicBezTo>
                    <a:cubicBezTo>
                      <a:pt x="559151" y="907540"/>
                      <a:pt x="582269" y="932686"/>
                      <a:pt x="610810" y="948593"/>
                    </a:cubicBezTo>
                    <a:cubicBezTo>
                      <a:pt x="639446" y="964500"/>
                      <a:pt x="673600" y="970786"/>
                      <a:pt x="705851" y="964690"/>
                    </a:cubicBezTo>
                    <a:cubicBezTo>
                      <a:pt x="705851" y="964690"/>
                      <a:pt x="703092" y="1133188"/>
                      <a:pt x="692817" y="1269681"/>
                    </a:cubicBezTo>
                    <a:lnTo>
                      <a:pt x="690819" y="1269681"/>
                    </a:lnTo>
                    <a:cubicBezTo>
                      <a:pt x="690819" y="1269681"/>
                      <a:pt x="497122" y="1325878"/>
                      <a:pt x="413783" y="1337499"/>
                    </a:cubicBezTo>
                    <a:cubicBezTo>
                      <a:pt x="355084" y="1345786"/>
                      <a:pt x="176608" y="1405031"/>
                      <a:pt x="61684" y="1518093"/>
                    </a:cubicBezTo>
                    <a:lnTo>
                      <a:pt x="55119" y="1511521"/>
                    </a:lnTo>
                    <a:cubicBezTo>
                      <a:pt x="11737" y="1480945"/>
                      <a:pt x="-5197" y="1422367"/>
                      <a:pt x="1367" y="1369693"/>
                    </a:cubicBezTo>
                    <a:cubicBezTo>
                      <a:pt x="7932" y="1317020"/>
                      <a:pt x="34094" y="1268919"/>
                      <a:pt x="62540" y="1223961"/>
                    </a:cubicBezTo>
                    <a:cubicBezTo>
                      <a:pt x="90891" y="1179098"/>
                      <a:pt x="122190" y="1135474"/>
                      <a:pt x="141027" y="1085753"/>
                    </a:cubicBezTo>
                    <a:cubicBezTo>
                      <a:pt x="159484" y="1037176"/>
                      <a:pt x="165097" y="984693"/>
                      <a:pt x="167380" y="932782"/>
                    </a:cubicBezTo>
                    <a:cubicBezTo>
                      <a:pt x="169283" y="889062"/>
                      <a:pt x="169093" y="844390"/>
                      <a:pt x="183363" y="803051"/>
                    </a:cubicBezTo>
                    <a:cubicBezTo>
                      <a:pt x="209240" y="728851"/>
                      <a:pt x="276787" y="678940"/>
                      <a:pt x="328160" y="619409"/>
                    </a:cubicBezTo>
                    <a:cubicBezTo>
                      <a:pt x="366690" y="574737"/>
                      <a:pt x="397039" y="523016"/>
                      <a:pt x="417208" y="467581"/>
                    </a:cubicBezTo>
                    <a:cubicBezTo>
                      <a:pt x="442799" y="396905"/>
                      <a:pt x="451932" y="320705"/>
                      <a:pt x="481234" y="251554"/>
                    </a:cubicBezTo>
                    <a:cubicBezTo>
                      <a:pt x="509490" y="184783"/>
                      <a:pt x="563908" y="121918"/>
                      <a:pt x="634784" y="111727"/>
                    </a:cubicBezTo>
                    <a:cubicBezTo>
                      <a:pt x="651338" y="75722"/>
                      <a:pt x="688346" y="53910"/>
                      <a:pt x="724973" y="38670"/>
                    </a:cubicBezTo>
                    <a:cubicBezTo>
                      <a:pt x="825057" y="-2573"/>
                      <a:pt x="938459" y="-11241"/>
                      <a:pt x="1043775" y="14667"/>
                    </a:cubicBezTo>
                    <a:cubicBezTo>
                      <a:pt x="1116364" y="32574"/>
                      <a:pt x="1187335" y="68388"/>
                      <a:pt x="1232620" y="128014"/>
                    </a:cubicBezTo>
                    <a:cubicBezTo>
                      <a:pt x="1271436" y="179068"/>
                      <a:pt x="1289607" y="244505"/>
                      <a:pt x="1334035" y="290701"/>
                    </a:cubicBezTo>
                    <a:cubicBezTo>
                      <a:pt x="1374278" y="332611"/>
                      <a:pt x="1432596" y="354614"/>
                      <a:pt x="1469795" y="399382"/>
                    </a:cubicBezTo>
                    <a:cubicBezTo>
                      <a:pt x="1517173" y="456436"/>
                      <a:pt x="1520312" y="537970"/>
                      <a:pt x="1511464" y="611599"/>
                    </a:cubicBezTo>
                    <a:cubicBezTo>
                      <a:pt x="1502617" y="685227"/>
                      <a:pt x="1484160" y="759522"/>
                      <a:pt x="1496813" y="832674"/>
                    </a:cubicBezTo>
                    <a:cubicBezTo>
                      <a:pt x="1508515" y="900397"/>
                      <a:pt x="1545904" y="960499"/>
                      <a:pt x="1584434" y="1017459"/>
                    </a:cubicBezTo>
                    <a:cubicBezTo>
                      <a:pt x="1622869" y="1074323"/>
                      <a:pt x="1663777" y="1131187"/>
                      <a:pt x="1684137" y="1196815"/>
                    </a:cubicBezTo>
                    <a:cubicBezTo>
                      <a:pt x="1704115" y="1260918"/>
                      <a:pt x="1701071" y="1336451"/>
                      <a:pt x="1659306" y="13886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45"/>
              <p:cNvSpPr/>
              <p:nvPr/>
            </p:nvSpPr>
            <p:spPr>
              <a:xfrm>
                <a:off x="4964157" y="2717482"/>
                <a:ext cx="659760" cy="967073"/>
              </a:xfrm>
              <a:custGeom>
                <a:rect b="b" l="l" r="r" t="t"/>
                <a:pathLst>
                  <a:path extrusionOk="0" h="967073" w="659760">
                    <a:moveTo>
                      <a:pt x="613826" y="966883"/>
                    </a:moveTo>
                    <a:cubicBezTo>
                      <a:pt x="589471" y="904399"/>
                      <a:pt x="564736" y="841058"/>
                      <a:pt x="524683" y="787241"/>
                    </a:cubicBezTo>
                    <a:cubicBezTo>
                      <a:pt x="484726" y="733425"/>
                      <a:pt x="426883" y="689419"/>
                      <a:pt x="360288" y="681133"/>
                    </a:cubicBezTo>
                    <a:cubicBezTo>
                      <a:pt x="301874" y="673798"/>
                      <a:pt x="242604" y="694372"/>
                      <a:pt x="184286" y="686086"/>
                    </a:cubicBezTo>
                    <a:cubicBezTo>
                      <a:pt x="111316" y="675704"/>
                      <a:pt x="49573" y="619411"/>
                      <a:pt x="21318" y="551212"/>
                    </a:cubicBezTo>
                    <a:cubicBezTo>
                      <a:pt x="-6938" y="483013"/>
                      <a:pt x="-4940" y="405098"/>
                      <a:pt x="14658" y="333946"/>
                    </a:cubicBezTo>
                    <a:cubicBezTo>
                      <a:pt x="15324" y="331565"/>
                      <a:pt x="15990" y="329089"/>
                      <a:pt x="17512" y="327184"/>
                    </a:cubicBezTo>
                    <a:cubicBezTo>
                      <a:pt x="21318" y="322612"/>
                      <a:pt x="28263" y="322517"/>
                      <a:pt x="34256" y="322802"/>
                    </a:cubicBezTo>
                    <a:cubicBezTo>
                      <a:pt x="99329" y="326612"/>
                      <a:pt x="165259" y="324993"/>
                      <a:pt x="228810" y="310134"/>
                    </a:cubicBezTo>
                    <a:cubicBezTo>
                      <a:pt x="292170" y="295275"/>
                      <a:pt x="353438" y="266319"/>
                      <a:pt x="399960" y="220694"/>
                    </a:cubicBezTo>
                    <a:cubicBezTo>
                      <a:pt x="419463" y="201740"/>
                      <a:pt x="436016" y="180022"/>
                      <a:pt x="452094" y="158115"/>
                    </a:cubicBezTo>
                    <a:cubicBezTo>
                      <a:pt x="485297" y="112586"/>
                      <a:pt x="524778" y="48863"/>
                      <a:pt x="553129" y="0"/>
                    </a:cubicBezTo>
                    <a:cubicBezTo>
                      <a:pt x="616109" y="52006"/>
                      <a:pt x="655591" y="142494"/>
                      <a:pt x="642176" y="223171"/>
                    </a:cubicBezTo>
                    <a:cubicBezTo>
                      <a:pt x="628762" y="303562"/>
                      <a:pt x="574249" y="374428"/>
                      <a:pt x="571300" y="455867"/>
                    </a:cubicBezTo>
                    <a:cubicBezTo>
                      <a:pt x="568256" y="542258"/>
                      <a:pt x="623625" y="618839"/>
                      <a:pt x="647124" y="702088"/>
                    </a:cubicBezTo>
                    <a:cubicBezTo>
                      <a:pt x="672049" y="790099"/>
                      <a:pt x="659682" y="888016"/>
                      <a:pt x="613731" y="96707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45"/>
              <p:cNvSpPr/>
              <p:nvPr/>
            </p:nvSpPr>
            <p:spPr>
              <a:xfrm>
                <a:off x="4790944" y="1865743"/>
                <a:ext cx="666406" cy="1376280"/>
              </a:xfrm>
              <a:custGeom>
                <a:rect b="b" l="l" r="r" t="t"/>
                <a:pathLst>
                  <a:path extrusionOk="0" h="1376280" w="666406">
                    <a:moveTo>
                      <a:pt x="666406" y="2966"/>
                    </a:moveTo>
                    <a:cubicBezTo>
                      <a:pt x="595530" y="-10750"/>
                      <a:pt x="527032" y="32589"/>
                      <a:pt x="486504" y="88120"/>
                    </a:cubicBezTo>
                    <a:cubicBezTo>
                      <a:pt x="423048" y="174893"/>
                      <a:pt x="419623" y="286335"/>
                      <a:pt x="392033" y="387014"/>
                    </a:cubicBezTo>
                    <a:cubicBezTo>
                      <a:pt x="367393" y="500648"/>
                      <a:pt x="254657" y="544082"/>
                      <a:pt x="184256" y="620472"/>
                    </a:cubicBezTo>
                    <a:cubicBezTo>
                      <a:pt x="134024" y="672764"/>
                      <a:pt x="131550" y="746964"/>
                      <a:pt x="136973" y="815639"/>
                    </a:cubicBezTo>
                    <a:cubicBezTo>
                      <a:pt x="142872" y="885934"/>
                      <a:pt x="137829" y="959562"/>
                      <a:pt x="107671" y="1024618"/>
                    </a:cubicBezTo>
                    <a:cubicBezTo>
                      <a:pt x="78940" y="1089864"/>
                      <a:pt x="30135" y="1143776"/>
                      <a:pt x="11489" y="1211784"/>
                    </a:cubicBezTo>
                    <a:cubicBezTo>
                      <a:pt x="-10773" y="1276650"/>
                      <a:pt x="17102" y="1366946"/>
                      <a:pt x="93020" y="1376281"/>
                    </a:cubicBezTo>
                    <a:cubicBezTo>
                      <a:pt x="57154" y="1373709"/>
                      <a:pt x="27091" y="1346849"/>
                      <a:pt x="12250" y="1315035"/>
                    </a:cubicBezTo>
                    <a:cubicBezTo>
                      <a:pt x="-18860" y="1247503"/>
                      <a:pt x="15009" y="1172541"/>
                      <a:pt x="50114" y="1113772"/>
                    </a:cubicBezTo>
                    <a:cubicBezTo>
                      <a:pt x="87122" y="1054336"/>
                      <a:pt x="119944" y="991471"/>
                      <a:pt x="127079" y="920891"/>
                    </a:cubicBezTo>
                    <a:cubicBezTo>
                      <a:pt x="139352" y="817544"/>
                      <a:pt x="95018" y="698958"/>
                      <a:pt x="176360" y="613614"/>
                    </a:cubicBezTo>
                    <a:cubicBezTo>
                      <a:pt x="235915" y="547034"/>
                      <a:pt x="323440" y="513030"/>
                      <a:pt x="364824" y="433115"/>
                    </a:cubicBezTo>
                    <a:cubicBezTo>
                      <a:pt x="401357" y="353105"/>
                      <a:pt x="403640" y="262046"/>
                      <a:pt x="433798" y="179465"/>
                    </a:cubicBezTo>
                    <a:cubicBezTo>
                      <a:pt x="463576" y="81548"/>
                      <a:pt x="555668" y="-18941"/>
                      <a:pt x="666216" y="3062"/>
                    </a:cubicBezTo>
                    <a:lnTo>
                      <a:pt x="666216" y="3062"/>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45"/>
              <p:cNvSpPr/>
              <p:nvPr/>
            </p:nvSpPr>
            <p:spPr>
              <a:xfrm>
                <a:off x="6061370" y="1965959"/>
                <a:ext cx="463954" cy="1138332"/>
              </a:xfrm>
              <a:custGeom>
                <a:rect b="b" l="l" r="r" t="t"/>
                <a:pathLst>
                  <a:path extrusionOk="0" h="1138332" w="463954">
                    <a:moveTo>
                      <a:pt x="0" y="0"/>
                    </a:moveTo>
                    <a:cubicBezTo>
                      <a:pt x="60031" y="99822"/>
                      <a:pt x="192365" y="114300"/>
                      <a:pt x="264669" y="201930"/>
                    </a:cubicBezTo>
                    <a:cubicBezTo>
                      <a:pt x="377310" y="345567"/>
                      <a:pt x="232037" y="538544"/>
                      <a:pt x="320894" y="689991"/>
                    </a:cubicBezTo>
                    <a:cubicBezTo>
                      <a:pt x="359329" y="763619"/>
                      <a:pt x="422310" y="825437"/>
                      <a:pt x="450755" y="905351"/>
                    </a:cubicBezTo>
                    <a:cubicBezTo>
                      <a:pt x="481199" y="984885"/>
                      <a:pt x="457510" y="1081564"/>
                      <a:pt x="394815" y="1138333"/>
                    </a:cubicBezTo>
                    <a:cubicBezTo>
                      <a:pt x="454751" y="1079278"/>
                      <a:pt x="475491" y="985647"/>
                      <a:pt x="444571" y="907637"/>
                    </a:cubicBezTo>
                    <a:cubicBezTo>
                      <a:pt x="414413" y="828580"/>
                      <a:pt x="351909" y="769334"/>
                      <a:pt x="312522" y="694468"/>
                    </a:cubicBezTo>
                    <a:cubicBezTo>
                      <a:pt x="220145" y="539591"/>
                      <a:pt x="366560" y="351663"/>
                      <a:pt x="258580" y="207074"/>
                    </a:cubicBezTo>
                    <a:cubicBezTo>
                      <a:pt x="188370" y="119825"/>
                      <a:pt x="55750" y="101822"/>
                      <a:pt x="95" y="95"/>
                    </a:cubicBezTo>
                    <a:lnTo>
                      <a:pt x="95" y="9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45"/>
              <p:cNvSpPr/>
              <p:nvPr/>
            </p:nvSpPr>
            <p:spPr>
              <a:xfrm>
                <a:off x="5681396" y="2048514"/>
                <a:ext cx="546557" cy="368264"/>
              </a:xfrm>
              <a:custGeom>
                <a:rect b="b" l="l" r="r" t="t"/>
                <a:pathLst>
                  <a:path extrusionOk="0" h="368264" w="546557">
                    <a:moveTo>
                      <a:pt x="0" y="409"/>
                    </a:moveTo>
                    <a:cubicBezTo>
                      <a:pt x="60031" y="-4925"/>
                      <a:pt x="109026" y="42890"/>
                      <a:pt x="140231" y="89182"/>
                    </a:cubicBezTo>
                    <a:cubicBezTo>
                      <a:pt x="171911" y="135949"/>
                      <a:pt x="195505" y="190623"/>
                      <a:pt x="241836" y="224627"/>
                    </a:cubicBezTo>
                    <a:cubicBezTo>
                      <a:pt x="311761" y="276348"/>
                      <a:pt x="405851" y="272252"/>
                      <a:pt x="481675" y="312162"/>
                    </a:cubicBezTo>
                    <a:cubicBezTo>
                      <a:pt x="507171" y="325592"/>
                      <a:pt x="531050" y="343880"/>
                      <a:pt x="546557" y="368264"/>
                    </a:cubicBezTo>
                    <a:cubicBezTo>
                      <a:pt x="529148" y="345309"/>
                      <a:pt x="505268" y="328450"/>
                      <a:pt x="479487" y="316734"/>
                    </a:cubicBezTo>
                    <a:cubicBezTo>
                      <a:pt x="401285" y="280063"/>
                      <a:pt x="307290" y="285492"/>
                      <a:pt x="235652" y="233009"/>
                    </a:cubicBezTo>
                    <a:cubicBezTo>
                      <a:pt x="146510" y="166906"/>
                      <a:pt x="130146" y="5552"/>
                      <a:pt x="95" y="504"/>
                    </a:cubicBezTo>
                    <a:lnTo>
                      <a:pt x="95" y="50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45"/>
              <p:cNvSpPr/>
              <p:nvPr/>
            </p:nvSpPr>
            <p:spPr>
              <a:xfrm>
                <a:off x="5531366" y="2756630"/>
                <a:ext cx="98383" cy="853725"/>
              </a:xfrm>
              <a:custGeom>
                <a:rect b="b" l="l" r="r" t="t"/>
                <a:pathLst>
                  <a:path extrusionOk="0" h="853725" w="98383">
                    <a:moveTo>
                      <a:pt x="0" y="0"/>
                    </a:moveTo>
                    <a:cubicBezTo>
                      <a:pt x="85242" y="77533"/>
                      <a:pt x="100749" y="204883"/>
                      <a:pt x="76680" y="312706"/>
                    </a:cubicBezTo>
                    <a:cubicBezTo>
                      <a:pt x="69545" y="349567"/>
                      <a:pt x="55940" y="384715"/>
                      <a:pt x="50517" y="420624"/>
                    </a:cubicBezTo>
                    <a:cubicBezTo>
                      <a:pt x="44619" y="456533"/>
                      <a:pt x="50517" y="493300"/>
                      <a:pt x="59936" y="528733"/>
                    </a:cubicBezTo>
                    <a:cubicBezTo>
                      <a:pt x="80295" y="599408"/>
                      <a:pt x="107599" y="672846"/>
                      <a:pt x="95326" y="747998"/>
                    </a:cubicBezTo>
                    <a:cubicBezTo>
                      <a:pt x="89904" y="785051"/>
                      <a:pt x="78487" y="821150"/>
                      <a:pt x="60411" y="853726"/>
                    </a:cubicBezTo>
                    <a:cubicBezTo>
                      <a:pt x="92472" y="786670"/>
                      <a:pt x="100559" y="709136"/>
                      <a:pt x="82293" y="637984"/>
                    </a:cubicBezTo>
                    <a:cubicBezTo>
                      <a:pt x="73350" y="602266"/>
                      <a:pt x="60697" y="567309"/>
                      <a:pt x="50708" y="531305"/>
                    </a:cubicBezTo>
                    <a:cubicBezTo>
                      <a:pt x="40813" y="495395"/>
                      <a:pt x="34249" y="457105"/>
                      <a:pt x="40147" y="419100"/>
                    </a:cubicBezTo>
                    <a:cubicBezTo>
                      <a:pt x="46236" y="381476"/>
                      <a:pt x="60126" y="346805"/>
                      <a:pt x="67356" y="310801"/>
                    </a:cubicBezTo>
                    <a:cubicBezTo>
                      <a:pt x="91616" y="204311"/>
                      <a:pt x="79629" y="80963"/>
                      <a:pt x="0"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45"/>
              <p:cNvSpPr/>
              <p:nvPr/>
            </p:nvSpPr>
            <p:spPr>
              <a:xfrm>
                <a:off x="4964791" y="3075717"/>
                <a:ext cx="570570" cy="458057"/>
              </a:xfrm>
              <a:custGeom>
                <a:rect b="b" l="l" r="r" t="t"/>
                <a:pathLst>
                  <a:path extrusionOk="0" h="458057" w="570570">
                    <a:moveTo>
                      <a:pt x="570476" y="458057"/>
                    </a:moveTo>
                    <a:cubicBezTo>
                      <a:pt x="557252" y="422815"/>
                      <a:pt x="527189" y="397002"/>
                      <a:pt x="493891" y="382238"/>
                    </a:cubicBezTo>
                    <a:cubicBezTo>
                      <a:pt x="388385" y="335756"/>
                      <a:pt x="272509" y="392811"/>
                      <a:pt x="163007" y="367760"/>
                    </a:cubicBezTo>
                    <a:cubicBezTo>
                      <a:pt x="47322" y="343567"/>
                      <a:pt x="-20320" y="214313"/>
                      <a:pt x="5462" y="102870"/>
                    </a:cubicBezTo>
                    <a:cubicBezTo>
                      <a:pt x="12978" y="66104"/>
                      <a:pt x="27629" y="30861"/>
                      <a:pt x="48463" y="0"/>
                    </a:cubicBezTo>
                    <a:cubicBezTo>
                      <a:pt x="29626" y="32099"/>
                      <a:pt x="16212" y="67246"/>
                      <a:pt x="10504" y="103727"/>
                    </a:cubicBezTo>
                    <a:cubicBezTo>
                      <a:pt x="-10711" y="211264"/>
                      <a:pt x="54172" y="334804"/>
                      <a:pt x="165386" y="357568"/>
                    </a:cubicBezTo>
                    <a:cubicBezTo>
                      <a:pt x="237975" y="374333"/>
                      <a:pt x="312562" y="355092"/>
                      <a:pt x="386387" y="355568"/>
                    </a:cubicBezTo>
                    <a:cubicBezTo>
                      <a:pt x="458786" y="353949"/>
                      <a:pt x="546121" y="383000"/>
                      <a:pt x="570571" y="458057"/>
                    </a:cubicBezTo>
                    <a:lnTo>
                      <a:pt x="570571" y="458057"/>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45"/>
              <p:cNvSpPr/>
              <p:nvPr/>
            </p:nvSpPr>
            <p:spPr>
              <a:xfrm>
                <a:off x="4946212" y="1909381"/>
                <a:ext cx="517227" cy="1311116"/>
              </a:xfrm>
              <a:custGeom>
                <a:rect b="b" l="l" r="r" t="t"/>
                <a:pathLst>
                  <a:path extrusionOk="0" h="1311116" w="517227">
                    <a:moveTo>
                      <a:pt x="517227" y="0"/>
                    </a:moveTo>
                    <a:cubicBezTo>
                      <a:pt x="455389" y="13811"/>
                      <a:pt x="416478" y="71914"/>
                      <a:pt x="399353" y="129350"/>
                    </a:cubicBezTo>
                    <a:cubicBezTo>
                      <a:pt x="373667" y="217932"/>
                      <a:pt x="391267" y="315087"/>
                      <a:pt x="360347" y="403384"/>
                    </a:cubicBezTo>
                    <a:cubicBezTo>
                      <a:pt x="323625" y="525304"/>
                      <a:pt x="206607" y="595408"/>
                      <a:pt x="148289" y="703421"/>
                    </a:cubicBezTo>
                    <a:cubicBezTo>
                      <a:pt x="102243" y="787146"/>
                      <a:pt x="129262" y="882587"/>
                      <a:pt x="121175" y="974122"/>
                    </a:cubicBezTo>
                    <a:cubicBezTo>
                      <a:pt x="118226" y="1038701"/>
                      <a:pt x="81598" y="1091184"/>
                      <a:pt x="45066" y="1141190"/>
                    </a:cubicBezTo>
                    <a:cubicBezTo>
                      <a:pt x="10912" y="1188530"/>
                      <a:pt x="-17819" y="1257872"/>
                      <a:pt x="19665" y="1311116"/>
                    </a:cubicBezTo>
                    <a:cubicBezTo>
                      <a:pt x="-20197" y="1258538"/>
                      <a:pt x="7582" y="1187006"/>
                      <a:pt x="40785" y="1138333"/>
                    </a:cubicBezTo>
                    <a:cubicBezTo>
                      <a:pt x="75890" y="1088422"/>
                      <a:pt x="111376" y="1036606"/>
                      <a:pt x="113184" y="973455"/>
                    </a:cubicBezTo>
                    <a:cubicBezTo>
                      <a:pt x="119367" y="883349"/>
                      <a:pt x="93110" y="783336"/>
                      <a:pt x="139441" y="698849"/>
                    </a:cubicBezTo>
                    <a:cubicBezTo>
                      <a:pt x="196903" y="589407"/>
                      <a:pt x="314682" y="521398"/>
                      <a:pt x="351785" y="400431"/>
                    </a:cubicBezTo>
                    <a:cubicBezTo>
                      <a:pt x="382895" y="312611"/>
                      <a:pt x="367197" y="217170"/>
                      <a:pt x="394406" y="127826"/>
                    </a:cubicBezTo>
                    <a:cubicBezTo>
                      <a:pt x="413148" y="70199"/>
                      <a:pt x="454247" y="11621"/>
                      <a:pt x="517132" y="0"/>
                    </a:cubicBezTo>
                    <a:lnTo>
                      <a:pt x="517132"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45"/>
              <p:cNvSpPr/>
              <p:nvPr/>
            </p:nvSpPr>
            <p:spPr>
              <a:xfrm>
                <a:off x="5093248" y="1984724"/>
                <a:ext cx="453054" cy="1407128"/>
              </a:xfrm>
              <a:custGeom>
                <a:rect b="b" l="l" r="r" t="t"/>
                <a:pathLst>
                  <a:path extrusionOk="0" h="1407128" w="453054">
                    <a:moveTo>
                      <a:pt x="453054" y="0"/>
                    </a:moveTo>
                    <a:cubicBezTo>
                      <a:pt x="436215" y="6286"/>
                      <a:pt x="434122" y="26575"/>
                      <a:pt x="434027" y="42196"/>
                    </a:cubicBezTo>
                    <a:cubicBezTo>
                      <a:pt x="443065" y="182499"/>
                      <a:pt x="370096" y="249460"/>
                      <a:pt x="280668" y="341567"/>
                    </a:cubicBezTo>
                    <a:cubicBezTo>
                      <a:pt x="236429" y="390334"/>
                      <a:pt x="199041" y="445484"/>
                      <a:pt x="171261" y="505111"/>
                    </a:cubicBezTo>
                    <a:cubicBezTo>
                      <a:pt x="157561" y="534829"/>
                      <a:pt x="147001" y="566261"/>
                      <a:pt x="145384" y="598646"/>
                    </a:cubicBezTo>
                    <a:cubicBezTo>
                      <a:pt x="143671" y="630936"/>
                      <a:pt x="152234" y="663035"/>
                      <a:pt x="158322" y="695801"/>
                    </a:cubicBezTo>
                    <a:cubicBezTo>
                      <a:pt x="170880" y="761905"/>
                      <a:pt x="164601" y="831342"/>
                      <a:pt x="141103" y="894207"/>
                    </a:cubicBezTo>
                    <a:cubicBezTo>
                      <a:pt x="119792" y="958215"/>
                      <a:pt x="70892" y="1007364"/>
                      <a:pt x="37690" y="1064228"/>
                    </a:cubicBezTo>
                    <a:cubicBezTo>
                      <a:pt x="5914" y="1121283"/>
                      <a:pt x="-2268" y="1191196"/>
                      <a:pt x="15333" y="1254443"/>
                    </a:cubicBezTo>
                    <a:cubicBezTo>
                      <a:pt x="32647" y="1317784"/>
                      <a:pt x="75839" y="1373981"/>
                      <a:pt x="133302" y="1407128"/>
                    </a:cubicBezTo>
                    <a:cubicBezTo>
                      <a:pt x="74983" y="1375505"/>
                      <a:pt x="29698" y="1320070"/>
                      <a:pt x="10386" y="1255871"/>
                    </a:cubicBezTo>
                    <a:cubicBezTo>
                      <a:pt x="-8642" y="1191578"/>
                      <a:pt x="-1316" y="1119759"/>
                      <a:pt x="30650" y="1060418"/>
                    </a:cubicBezTo>
                    <a:cubicBezTo>
                      <a:pt x="62996" y="1002411"/>
                      <a:pt x="111135" y="954786"/>
                      <a:pt x="132160" y="890969"/>
                    </a:cubicBezTo>
                    <a:cubicBezTo>
                      <a:pt x="154707" y="829532"/>
                      <a:pt x="160511" y="762000"/>
                      <a:pt x="147953" y="697706"/>
                    </a:cubicBezTo>
                    <a:cubicBezTo>
                      <a:pt x="142149" y="665512"/>
                      <a:pt x="133397" y="632460"/>
                      <a:pt x="135299" y="598075"/>
                    </a:cubicBezTo>
                    <a:cubicBezTo>
                      <a:pt x="137202" y="563880"/>
                      <a:pt x="148428" y="531400"/>
                      <a:pt x="162508" y="501110"/>
                    </a:cubicBezTo>
                    <a:cubicBezTo>
                      <a:pt x="191144" y="440722"/>
                      <a:pt x="228913" y="384715"/>
                      <a:pt x="274674" y="336137"/>
                    </a:cubicBezTo>
                    <a:cubicBezTo>
                      <a:pt x="364102" y="246698"/>
                      <a:pt x="438308" y="179927"/>
                      <a:pt x="432600" y="42196"/>
                    </a:cubicBezTo>
                    <a:cubicBezTo>
                      <a:pt x="433171" y="26479"/>
                      <a:pt x="435835" y="5905"/>
                      <a:pt x="452959" y="0"/>
                    </a:cubicBezTo>
                    <a:lnTo>
                      <a:pt x="452959"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45"/>
              <p:cNvSpPr/>
              <p:nvPr/>
            </p:nvSpPr>
            <p:spPr>
              <a:xfrm>
                <a:off x="5297012" y="2704337"/>
                <a:ext cx="287332" cy="939736"/>
              </a:xfrm>
              <a:custGeom>
                <a:rect b="b" l="l" r="r" t="t"/>
                <a:pathLst>
                  <a:path extrusionOk="0" h="939736" w="287332">
                    <a:moveTo>
                      <a:pt x="94219" y="0"/>
                    </a:moveTo>
                    <a:cubicBezTo>
                      <a:pt x="147495" y="82868"/>
                      <a:pt x="72718" y="171641"/>
                      <a:pt x="34188" y="242983"/>
                    </a:cubicBezTo>
                    <a:cubicBezTo>
                      <a:pt x="-8909" y="319278"/>
                      <a:pt x="5742" y="420243"/>
                      <a:pt x="70149" y="480060"/>
                    </a:cubicBezTo>
                    <a:cubicBezTo>
                      <a:pt x="100973" y="511016"/>
                      <a:pt x="137315" y="537496"/>
                      <a:pt x="165856" y="571119"/>
                    </a:cubicBezTo>
                    <a:cubicBezTo>
                      <a:pt x="254143" y="670274"/>
                      <a:pt x="298857" y="807625"/>
                      <a:pt x="284777" y="939737"/>
                    </a:cubicBezTo>
                    <a:cubicBezTo>
                      <a:pt x="292387" y="808101"/>
                      <a:pt x="246437" y="675323"/>
                      <a:pt x="158721" y="577501"/>
                    </a:cubicBezTo>
                    <a:cubicBezTo>
                      <a:pt x="129895" y="543973"/>
                      <a:pt x="94124" y="518732"/>
                      <a:pt x="62729" y="487490"/>
                    </a:cubicBezTo>
                    <a:cubicBezTo>
                      <a:pt x="13829" y="440531"/>
                      <a:pt x="-9575" y="368808"/>
                      <a:pt x="3649" y="302133"/>
                    </a:cubicBezTo>
                    <a:cubicBezTo>
                      <a:pt x="22486" y="198787"/>
                      <a:pt x="155106" y="111252"/>
                      <a:pt x="94219" y="95"/>
                    </a:cubicBezTo>
                    <a:lnTo>
                      <a:pt x="94219" y="95"/>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45"/>
              <p:cNvSpPr/>
              <p:nvPr/>
            </p:nvSpPr>
            <p:spPr>
              <a:xfrm>
                <a:off x="5476948" y="2723006"/>
                <a:ext cx="52528" cy="446627"/>
              </a:xfrm>
              <a:custGeom>
                <a:rect b="b" l="l" r="r" t="t"/>
                <a:pathLst>
                  <a:path extrusionOk="0" h="446627" w="52528">
                    <a:moveTo>
                      <a:pt x="95" y="0"/>
                    </a:moveTo>
                    <a:cubicBezTo>
                      <a:pt x="112641" y="105918"/>
                      <a:pt x="5518" y="263843"/>
                      <a:pt x="27875" y="392049"/>
                    </a:cubicBezTo>
                    <a:cubicBezTo>
                      <a:pt x="30919" y="411099"/>
                      <a:pt x="37103" y="429482"/>
                      <a:pt x="46141" y="446627"/>
                    </a:cubicBezTo>
                    <a:cubicBezTo>
                      <a:pt x="35010" y="430625"/>
                      <a:pt x="27590" y="412147"/>
                      <a:pt x="22833" y="393097"/>
                    </a:cubicBezTo>
                    <a:cubicBezTo>
                      <a:pt x="-8562" y="263843"/>
                      <a:pt x="100178" y="112871"/>
                      <a:pt x="0" y="95"/>
                    </a:cubicBezTo>
                    <a:lnTo>
                      <a:pt x="0" y="95"/>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45"/>
              <p:cNvSpPr/>
              <p:nvPr/>
            </p:nvSpPr>
            <p:spPr>
              <a:xfrm>
                <a:off x="5587687" y="1919390"/>
                <a:ext cx="773823" cy="1189569"/>
              </a:xfrm>
              <a:custGeom>
                <a:rect b="b" l="l" r="r" t="t"/>
                <a:pathLst>
                  <a:path extrusionOk="0" h="1189569" w="773823">
                    <a:moveTo>
                      <a:pt x="0" y="31615"/>
                    </a:moveTo>
                    <a:cubicBezTo>
                      <a:pt x="77060" y="-4294"/>
                      <a:pt x="172672" y="-12867"/>
                      <a:pt x="251730" y="22947"/>
                    </a:cubicBezTo>
                    <a:cubicBezTo>
                      <a:pt x="300821" y="47045"/>
                      <a:pt x="316994" y="104386"/>
                      <a:pt x="339161" y="149153"/>
                    </a:cubicBezTo>
                    <a:cubicBezTo>
                      <a:pt x="369794" y="209828"/>
                      <a:pt x="419741" y="260596"/>
                      <a:pt x="480343" y="291266"/>
                    </a:cubicBezTo>
                    <a:cubicBezTo>
                      <a:pt x="540849" y="321175"/>
                      <a:pt x="616768" y="338415"/>
                      <a:pt x="654347" y="400709"/>
                    </a:cubicBezTo>
                    <a:cubicBezTo>
                      <a:pt x="732359" y="527010"/>
                      <a:pt x="655108" y="673886"/>
                      <a:pt x="648924" y="807426"/>
                    </a:cubicBezTo>
                    <a:cubicBezTo>
                      <a:pt x="647402" y="841430"/>
                      <a:pt x="650541" y="875816"/>
                      <a:pt x="661387" y="908010"/>
                    </a:cubicBezTo>
                    <a:cubicBezTo>
                      <a:pt x="693733" y="1001832"/>
                      <a:pt x="798193" y="1080984"/>
                      <a:pt x="768605" y="1189569"/>
                    </a:cubicBezTo>
                    <a:cubicBezTo>
                      <a:pt x="786872" y="1119846"/>
                      <a:pt x="743965" y="1055362"/>
                      <a:pt x="705625" y="1000784"/>
                    </a:cubicBezTo>
                    <a:cubicBezTo>
                      <a:pt x="601641" y="866195"/>
                      <a:pt x="647973" y="752086"/>
                      <a:pt x="673564" y="602924"/>
                    </a:cubicBezTo>
                    <a:cubicBezTo>
                      <a:pt x="686883" y="521581"/>
                      <a:pt x="679463" y="425188"/>
                      <a:pt x="612677" y="368895"/>
                    </a:cubicBezTo>
                    <a:cubicBezTo>
                      <a:pt x="572530" y="336034"/>
                      <a:pt x="522012" y="323461"/>
                      <a:pt x="475966" y="299744"/>
                    </a:cubicBezTo>
                    <a:cubicBezTo>
                      <a:pt x="413843" y="267835"/>
                      <a:pt x="362279" y="215638"/>
                      <a:pt x="331930" y="152773"/>
                    </a:cubicBezTo>
                    <a:cubicBezTo>
                      <a:pt x="309859" y="107053"/>
                      <a:pt x="296540" y="52951"/>
                      <a:pt x="248971" y="28281"/>
                    </a:cubicBezTo>
                    <a:cubicBezTo>
                      <a:pt x="171531" y="-7819"/>
                      <a:pt x="77726" y="-2199"/>
                      <a:pt x="0" y="31710"/>
                    </a:cubicBezTo>
                    <a:lnTo>
                      <a:pt x="0" y="3171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45"/>
              <p:cNvSpPr/>
              <p:nvPr/>
            </p:nvSpPr>
            <p:spPr>
              <a:xfrm>
                <a:off x="5496356" y="1793469"/>
                <a:ext cx="814305" cy="527582"/>
              </a:xfrm>
              <a:custGeom>
                <a:rect b="b" l="l" r="r" t="t"/>
                <a:pathLst>
                  <a:path extrusionOk="0" h="527582" w="814305">
                    <a:moveTo>
                      <a:pt x="0" y="74764"/>
                    </a:moveTo>
                    <a:cubicBezTo>
                      <a:pt x="151742" y="-50299"/>
                      <a:pt x="373885" y="-18676"/>
                      <a:pt x="452563" y="171253"/>
                    </a:cubicBezTo>
                    <a:cubicBezTo>
                      <a:pt x="489571" y="257549"/>
                      <a:pt x="575479" y="293744"/>
                      <a:pt x="655869" y="330320"/>
                    </a:cubicBezTo>
                    <a:cubicBezTo>
                      <a:pt x="734071" y="364896"/>
                      <a:pt x="824260" y="431285"/>
                      <a:pt x="813415" y="527583"/>
                    </a:cubicBezTo>
                    <a:cubicBezTo>
                      <a:pt x="817125" y="482530"/>
                      <a:pt x="795053" y="439572"/>
                      <a:pt x="764039" y="408425"/>
                    </a:cubicBezTo>
                    <a:cubicBezTo>
                      <a:pt x="700107" y="343941"/>
                      <a:pt x="606588" y="327177"/>
                      <a:pt x="532097" y="277552"/>
                    </a:cubicBezTo>
                    <a:cubicBezTo>
                      <a:pt x="493471" y="253453"/>
                      <a:pt x="462647" y="216973"/>
                      <a:pt x="443335" y="176110"/>
                    </a:cubicBezTo>
                    <a:cubicBezTo>
                      <a:pt x="367606" y="-10484"/>
                      <a:pt x="152218" y="-40107"/>
                      <a:pt x="0" y="74764"/>
                    </a:cubicBezTo>
                    <a:lnTo>
                      <a:pt x="0" y="7476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84" name="Google Shape;1584;p45"/>
          <p:cNvGrpSpPr/>
          <p:nvPr/>
        </p:nvGrpSpPr>
        <p:grpSpPr>
          <a:xfrm>
            <a:off x="7056377" y="794380"/>
            <a:ext cx="1148195" cy="1190162"/>
            <a:chOff x="5616844" y="3353130"/>
            <a:chExt cx="1148195" cy="1190162"/>
          </a:xfrm>
        </p:grpSpPr>
        <p:grpSp>
          <p:nvGrpSpPr>
            <p:cNvPr id="1585" name="Google Shape;1585;p45"/>
            <p:cNvGrpSpPr/>
            <p:nvPr/>
          </p:nvGrpSpPr>
          <p:grpSpPr>
            <a:xfrm>
              <a:off x="5923940" y="3837272"/>
              <a:ext cx="202904" cy="220836"/>
              <a:chOff x="5434412" y="4577589"/>
              <a:chExt cx="129643" cy="141100"/>
            </a:xfrm>
          </p:grpSpPr>
          <p:grpSp>
            <p:nvGrpSpPr>
              <p:cNvPr id="1586" name="Google Shape;1586;p45"/>
              <p:cNvGrpSpPr/>
              <p:nvPr/>
            </p:nvGrpSpPr>
            <p:grpSpPr>
              <a:xfrm>
                <a:off x="5434412" y="4577589"/>
                <a:ext cx="129643" cy="141100"/>
                <a:chOff x="5434412" y="4577589"/>
                <a:chExt cx="129643" cy="141100"/>
              </a:xfrm>
            </p:grpSpPr>
            <p:sp>
              <p:nvSpPr>
                <p:cNvPr id="1587" name="Google Shape;1587;p45"/>
                <p:cNvSpPr/>
                <p:nvPr/>
              </p:nvSpPr>
              <p:spPr>
                <a:xfrm>
                  <a:off x="5434412" y="4577655"/>
                  <a:ext cx="75616" cy="141034"/>
                </a:xfrm>
                <a:custGeom>
                  <a:rect b="b" l="l" r="r" t="t"/>
                  <a:pathLst>
                    <a:path extrusionOk="0" h="141034" w="75616">
                      <a:moveTo>
                        <a:pt x="75616" y="140899"/>
                      </a:moveTo>
                      <a:lnTo>
                        <a:pt x="54154" y="140899"/>
                      </a:lnTo>
                      <a:cubicBezTo>
                        <a:pt x="33437" y="140899"/>
                        <a:pt x="13667" y="125266"/>
                        <a:pt x="4663" y="99008"/>
                      </a:cubicBezTo>
                      <a:cubicBezTo>
                        <a:pt x="-7456" y="63412"/>
                        <a:pt x="4866" y="21793"/>
                        <a:pt x="32151" y="6025"/>
                      </a:cubicBezTo>
                      <a:cubicBezTo>
                        <a:pt x="39260" y="1897"/>
                        <a:pt x="46707" y="-66"/>
                        <a:pt x="54019" y="2"/>
                      </a:cubicBezTo>
                      <a:lnTo>
                        <a:pt x="75481" y="2"/>
                      </a:lnTo>
                      <a:cubicBezTo>
                        <a:pt x="68169" y="2"/>
                        <a:pt x="60722" y="1897"/>
                        <a:pt x="53613" y="6093"/>
                      </a:cubicBezTo>
                      <a:cubicBezTo>
                        <a:pt x="26328" y="21860"/>
                        <a:pt x="14006" y="63480"/>
                        <a:pt x="26125" y="99076"/>
                      </a:cubicBezTo>
                      <a:cubicBezTo>
                        <a:pt x="35130" y="125401"/>
                        <a:pt x="54899" y="141034"/>
                        <a:pt x="75616" y="1410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45"/>
                <p:cNvSpPr/>
                <p:nvPr/>
              </p:nvSpPr>
              <p:spPr>
                <a:xfrm>
                  <a:off x="5455865" y="4577589"/>
                  <a:ext cx="108190" cy="140896"/>
                </a:xfrm>
                <a:custGeom>
                  <a:rect b="b" l="l" r="r" t="t"/>
                  <a:pathLst>
                    <a:path extrusionOk="0" h="140896" w="108190">
                      <a:moveTo>
                        <a:pt x="108191" y="70449"/>
                      </a:moveTo>
                      <a:cubicBezTo>
                        <a:pt x="108191" y="109356"/>
                        <a:pt x="83971" y="140897"/>
                        <a:pt x="54095" y="140897"/>
                      </a:cubicBezTo>
                      <a:cubicBezTo>
                        <a:pt x="24219" y="140897"/>
                        <a:pt x="0" y="109356"/>
                        <a:pt x="0" y="70449"/>
                      </a:cubicBezTo>
                      <a:cubicBezTo>
                        <a:pt x="0" y="31541"/>
                        <a:pt x="24219" y="0"/>
                        <a:pt x="54095" y="0"/>
                      </a:cubicBezTo>
                      <a:cubicBezTo>
                        <a:pt x="83972" y="0"/>
                        <a:pt x="108191" y="31541"/>
                        <a:pt x="108191" y="704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89" name="Google Shape;1589;p45"/>
              <p:cNvSpPr/>
              <p:nvPr/>
            </p:nvSpPr>
            <p:spPr>
              <a:xfrm>
                <a:off x="5505649" y="4589162"/>
                <a:ext cx="18553" cy="114097"/>
              </a:xfrm>
              <a:custGeom>
                <a:rect b="b" l="l" r="r" t="t"/>
                <a:pathLst>
                  <a:path extrusionOk="0" h="114097" w="18553">
                    <a:moveTo>
                      <a:pt x="1807" y="0"/>
                    </a:moveTo>
                    <a:cubicBezTo>
                      <a:pt x="21170" y="34107"/>
                      <a:pt x="24014" y="77825"/>
                      <a:pt x="8916" y="114098"/>
                    </a:cubicBezTo>
                    <a:cubicBezTo>
                      <a:pt x="250" y="76336"/>
                      <a:pt x="-2052" y="38574"/>
                      <a:pt x="1807" y="0"/>
                    </a:cubicBezTo>
                    <a:lnTo>
                      <a:pt x="180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90" name="Google Shape;1590;p45"/>
            <p:cNvGrpSpPr/>
            <p:nvPr/>
          </p:nvGrpSpPr>
          <p:grpSpPr>
            <a:xfrm>
              <a:off x="6423003" y="3965407"/>
              <a:ext cx="216220" cy="223831"/>
              <a:chOff x="5753282" y="4659459"/>
              <a:chExt cx="138151" cy="143014"/>
            </a:xfrm>
          </p:grpSpPr>
          <p:grpSp>
            <p:nvGrpSpPr>
              <p:cNvPr id="1591" name="Google Shape;1591;p45"/>
              <p:cNvGrpSpPr/>
              <p:nvPr/>
            </p:nvGrpSpPr>
            <p:grpSpPr>
              <a:xfrm>
                <a:off x="5753282" y="4659459"/>
                <a:ext cx="138151" cy="143014"/>
                <a:chOff x="5753282" y="4659459"/>
                <a:chExt cx="138151" cy="143014"/>
              </a:xfrm>
            </p:grpSpPr>
            <p:sp>
              <p:nvSpPr>
                <p:cNvPr id="1592" name="Google Shape;1592;p45"/>
                <p:cNvSpPr/>
                <p:nvPr/>
              </p:nvSpPr>
              <p:spPr>
                <a:xfrm>
                  <a:off x="5771704" y="4668002"/>
                  <a:ext cx="119729" cy="134471"/>
                </a:xfrm>
                <a:custGeom>
                  <a:rect b="b" l="l" r="r" t="t"/>
                  <a:pathLst>
                    <a:path extrusionOk="0" h="134471" w="119729">
                      <a:moveTo>
                        <a:pt x="84224" y="0"/>
                      </a:moveTo>
                      <a:lnTo>
                        <a:pt x="101420" y="12790"/>
                      </a:lnTo>
                      <a:cubicBezTo>
                        <a:pt x="118008" y="25174"/>
                        <a:pt x="124507" y="49537"/>
                        <a:pt x="115977" y="75998"/>
                      </a:cubicBezTo>
                      <a:cubicBezTo>
                        <a:pt x="104399" y="111729"/>
                        <a:pt x="69599" y="137784"/>
                        <a:pt x="38320" y="134129"/>
                      </a:cubicBezTo>
                      <a:cubicBezTo>
                        <a:pt x="30128" y="133182"/>
                        <a:pt x="23019" y="130272"/>
                        <a:pt x="17197" y="125873"/>
                      </a:cubicBezTo>
                      <a:lnTo>
                        <a:pt x="0" y="113083"/>
                      </a:lnTo>
                      <a:cubicBezTo>
                        <a:pt x="5822" y="117482"/>
                        <a:pt x="12931" y="120324"/>
                        <a:pt x="21124" y="121271"/>
                      </a:cubicBezTo>
                      <a:cubicBezTo>
                        <a:pt x="52403" y="124926"/>
                        <a:pt x="87203" y="98939"/>
                        <a:pt x="98780" y="63207"/>
                      </a:cubicBezTo>
                      <a:cubicBezTo>
                        <a:pt x="107310" y="36747"/>
                        <a:pt x="100811" y="12384"/>
                        <a:pt x="8422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45"/>
                <p:cNvSpPr/>
                <p:nvPr/>
              </p:nvSpPr>
              <p:spPr>
                <a:xfrm>
                  <a:off x="5753282" y="4659459"/>
                  <a:ext cx="120931" cy="130167"/>
                </a:xfrm>
                <a:custGeom>
                  <a:rect b="b" l="l" r="r" t="t"/>
                  <a:pathLst>
                    <a:path extrusionOk="0" h="130167" w="120931">
                      <a:moveTo>
                        <a:pt x="3798" y="58418"/>
                      </a:moveTo>
                      <a:cubicBezTo>
                        <a:pt x="15375" y="22686"/>
                        <a:pt x="50175" y="-3368"/>
                        <a:pt x="81454" y="354"/>
                      </a:cubicBezTo>
                      <a:cubicBezTo>
                        <a:pt x="112733" y="4008"/>
                        <a:pt x="128779" y="36018"/>
                        <a:pt x="117134" y="71750"/>
                      </a:cubicBezTo>
                      <a:cubicBezTo>
                        <a:pt x="105557" y="107482"/>
                        <a:pt x="70757" y="133536"/>
                        <a:pt x="39478" y="129814"/>
                      </a:cubicBezTo>
                      <a:cubicBezTo>
                        <a:pt x="8199" y="126092"/>
                        <a:pt x="-7847" y="94150"/>
                        <a:pt x="3798" y="584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94" name="Google Shape;1594;p45"/>
              <p:cNvSpPr/>
              <p:nvPr/>
            </p:nvSpPr>
            <p:spPr>
              <a:xfrm>
                <a:off x="5780505" y="4677476"/>
                <a:ext cx="62626" cy="95623"/>
              </a:xfrm>
              <a:custGeom>
                <a:rect b="b" l="l" r="r" t="t"/>
                <a:pathLst>
                  <a:path extrusionOk="0" h="95623" w="62626">
                    <a:moveTo>
                      <a:pt x="0" y="95623"/>
                    </a:moveTo>
                    <a:cubicBezTo>
                      <a:pt x="4874" y="56711"/>
                      <a:pt x="28774" y="20032"/>
                      <a:pt x="62626" y="0"/>
                    </a:cubicBezTo>
                    <a:cubicBezTo>
                      <a:pt x="46986" y="35461"/>
                      <a:pt x="26201" y="67065"/>
                      <a:pt x="0" y="95623"/>
                    </a:cubicBezTo>
                    <a:lnTo>
                      <a:pt x="0" y="956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95" name="Google Shape;1595;p45"/>
            <p:cNvGrpSpPr/>
            <p:nvPr/>
          </p:nvGrpSpPr>
          <p:grpSpPr>
            <a:xfrm>
              <a:off x="5979208" y="4087100"/>
              <a:ext cx="205311" cy="219305"/>
              <a:chOff x="5469725" y="4737213"/>
              <a:chExt cx="131181" cy="140122"/>
            </a:xfrm>
          </p:grpSpPr>
          <p:sp>
            <p:nvSpPr>
              <p:cNvPr id="1596" name="Google Shape;1596;p45"/>
              <p:cNvSpPr/>
              <p:nvPr/>
            </p:nvSpPr>
            <p:spPr>
              <a:xfrm>
                <a:off x="5473584" y="4750070"/>
                <a:ext cx="127322" cy="127265"/>
              </a:xfrm>
              <a:custGeom>
                <a:rect b="b" l="l" r="r" t="t"/>
                <a:pathLst>
                  <a:path extrusionOk="0" h="127265" w="127322">
                    <a:moveTo>
                      <a:pt x="124662" y="45496"/>
                    </a:moveTo>
                    <a:cubicBezTo>
                      <a:pt x="134682" y="79198"/>
                      <a:pt x="115522" y="114591"/>
                      <a:pt x="81806" y="124607"/>
                    </a:cubicBezTo>
                    <a:cubicBezTo>
                      <a:pt x="48089" y="134622"/>
                      <a:pt x="12680" y="115471"/>
                      <a:pt x="2660" y="81769"/>
                    </a:cubicBezTo>
                    <a:cubicBezTo>
                      <a:pt x="-7360" y="48068"/>
                      <a:pt x="11800" y="12675"/>
                      <a:pt x="45516" y="2659"/>
                    </a:cubicBezTo>
                    <a:cubicBezTo>
                      <a:pt x="79233" y="-7357"/>
                      <a:pt x="114642" y="11795"/>
                      <a:pt x="124662" y="45496"/>
                    </a:cubicBezTo>
                    <a:close/>
                  </a:path>
                </a:pathLst>
              </a:custGeom>
              <a:solidFill>
                <a:srgbClr val="8A7E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45"/>
              <p:cNvSpPr/>
              <p:nvPr/>
            </p:nvSpPr>
            <p:spPr>
              <a:xfrm>
                <a:off x="5469725" y="4737213"/>
                <a:ext cx="127322" cy="127265"/>
              </a:xfrm>
              <a:custGeom>
                <a:rect b="b" l="l" r="r" t="t"/>
                <a:pathLst>
                  <a:path extrusionOk="0" h="127265" w="127322">
                    <a:moveTo>
                      <a:pt x="124662" y="45496"/>
                    </a:moveTo>
                    <a:cubicBezTo>
                      <a:pt x="134682" y="79198"/>
                      <a:pt x="115522" y="114591"/>
                      <a:pt x="81806" y="124607"/>
                    </a:cubicBezTo>
                    <a:cubicBezTo>
                      <a:pt x="48089" y="134623"/>
                      <a:pt x="12680" y="115471"/>
                      <a:pt x="2660" y="81769"/>
                    </a:cubicBezTo>
                    <a:cubicBezTo>
                      <a:pt x="-7360" y="48068"/>
                      <a:pt x="11800" y="12674"/>
                      <a:pt x="45516" y="2659"/>
                    </a:cubicBezTo>
                    <a:cubicBezTo>
                      <a:pt x="79233" y="-7357"/>
                      <a:pt x="114642" y="11795"/>
                      <a:pt x="124662" y="4549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45"/>
              <p:cNvSpPr/>
              <p:nvPr/>
            </p:nvSpPr>
            <p:spPr>
              <a:xfrm>
                <a:off x="5519101" y="4752661"/>
                <a:ext cx="27284" cy="91698"/>
              </a:xfrm>
              <a:custGeom>
                <a:rect b="b" l="l" r="r" t="t"/>
                <a:pathLst>
                  <a:path extrusionOk="0" h="91698" w="27284">
                    <a:moveTo>
                      <a:pt x="27284" y="91698"/>
                    </a:moveTo>
                    <a:cubicBezTo>
                      <a:pt x="9614" y="64561"/>
                      <a:pt x="0" y="32416"/>
                      <a:pt x="0" y="0"/>
                    </a:cubicBezTo>
                    <a:cubicBezTo>
                      <a:pt x="17738" y="27137"/>
                      <a:pt x="27217" y="59282"/>
                      <a:pt x="27284" y="91698"/>
                    </a:cubicBezTo>
                    <a:lnTo>
                      <a:pt x="27284" y="91698"/>
                    </a:lnTo>
                    <a:close/>
                  </a:path>
                </a:pathLst>
              </a:custGeom>
              <a:solidFill>
                <a:srgbClr val="8A7E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99" name="Google Shape;1599;p45"/>
            <p:cNvGrpSpPr/>
            <p:nvPr/>
          </p:nvGrpSpPr>
          <p:grpSpPr>
            <a:xfrm>
              <a:off x="6191666" y="3895544"/>
              <a:ext cx="277183" cy="273472"/>
              <a:chOff x="5605472" y="4614821"/>
              <a:chExt cx="177103" cy="174731"/>
            </a:xfrm>
          </p:grpSpPr>
          <p:grpSp>
            <p:nvGrpSpPr>
              <p:cNvPr id="1600" name="Google Shape;1600;p45"/>
              <p:cNvGrpSpPr/>
              <p:nvPr/>
            </p:nvGrpSpPr>
            <p:grpSpPr>
              <a:xfrm>
                <a:off x="5605472" y="4614821"/>
                <a:ext cx="177103" cy="174731"/>
                <a:chOff x="5605472" y="4614821"/>
                <a:chExt cx="177103" cy="174731"/>
              </a:xfrm>
            </p:grpSpPr>
            <p:sp>
              <p:nvSpPr>
                <p:cNvPr id="1601" name="Google Shape;1601;p45"/>
                <p:cNvSpPr/>
                <p:nvPr/>
              </p:nvSpPr>
              <p:spPr>
                <a:xfrm>
                  <a:off x="5641780" y="4624963"/>
                  <a:ext cx="130401" cy="125194"/>
                </a:xfrm>
                <a:custGeom>
                  <a:rect b="b" l="l" r="r" t="t"/>
                  <a:pathLst>
                    <a:path extrusionOk="0" h="125194" w="130401">
                      <a:moveTo>
                        <a:pt x="0" y="30586"/>
                      </a:moveTo>
                      <a:lnTo>
                        <a:pt x="14421" y="14683"/>
                      </a:lnTo>
                      <a:cubicBezTo>
                        <a:pt x="28300" y="-679"/>
                        <a:pt x="53215" y="-4807"/>
                        <a:pt x="78740" y="6224"/>
                      </a:cubicBezTo>
                      <a:cubicBezTo>
                        <a:pt x="113268" y="21180"/>
                        <a:pt x="135882" y="58265"/>
                        <a:pt x="129246" y="89057"/>
                      </a:cubicBezTo>
                      <a:cubicBezTo>
                        <a:pt x="127486" y="97110"/>
                        <a:pt x="123966" y="103945"/>
                        <a:pt x="119023" y="109291"/>
                      </a:cubicBezTo>
                      <a:lnTo>
                        <a:pt x="104602" y="125194"/>
                      </a:lnTo>
                      <a:cubicBezTo>
                        <a:pt x="109545" y="119780"/>
                        <a:pt x="113065" y="113013"/>
                        <a:pt x="114758" y="104892"/>
                      </a:cubicBezTo>
                      <a:cubicBezTo>
                        <a:pt x="121393" y="74101"/>
                        <a:pt x="98780" y="37016"/>
                        <a:pt x="64319" y="22059"/>
                      </a:cubicBezTo>
                      <a:cubicBezTo>
                        <a:pt x="38794" y="11029"/>
                        <a:pt x="13879" y="15224"/>
                        <a:pt x="0" y="3051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45"/>
                <p:cNvSpPr/>
                <p:nvPr/>
              </p:nvSpPr>
              <p:spPr>
                <a:xfrm rot="-2876296">
                  <a:off x="5639922" y="4631731"/>
                  <a:ext cx="108201" cy="140911"/>
                </a:xfrm>
                <a:custGeom>
                  <a:rect b="b" l="l" r="r" t="t"/>
                  <a:pathLst>
                    <a:path extrusionOk="0" h="140896" w="108190">
                      <a:moveTo>
                        <a:pt x="108191" y="70448"/>
                      </a:moveTo>
                      <a:cubicBezTo>
                        <a:pt x="108191" y="109356"/>
                        <a:pt x="83971" y="140897"/>
                        <a:pt x="54095" y="140897"/>
                      </a:cubicBezTo>
                      <a:cubicBezTo>
                        <a:pt x="24219" y="140897"/>
                        <a:pt x="0" y="109356"/>
                        <a:pt x="0" y="70448"/>
                      </a:cubicBezTo>
                      <a:cubicBezTo>
                        <a:pt x="0" y="31541"/>
                        <a:pt x="24220" y="0"/>
                        <a:pt x="54095" y="0"/>
                      </a:cubicBezTo>
                      <a:cubicBezTo>
                        <a:pt x="83972" y="0"/>
                        <a:pt x="108191" y="31541"/>
                        <a:pt x="108191" y="7044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03" name="Google Shape;1603;p45"/>
              <p:cNvSpPr/>
              <p:nvPr/>
            </p:nvSpPr>
            <p:spPr>
              <a:xfrm>
                <a:off x="5650040" y="4669152"/>
                <a:ext cx="89301" cy="71328"/>
              </a:xfrm>
              <a:custGeom>
                <a:rect b="b" l="l" r="r" t="t"/>
                <a:pathLst>
                  <a:path extrusionOk="0" h="71328" w="89301">
                    <a:moveTo>
                      <a:pt x="89301" y="71328"/>
                    </a:moveTo>
                    <a:cubicBezTo>
                      <a:pt x="50981" y="62733"/>
                      <a:pt x="16723" y="35529"/>
                      <a:pt x="0" y="0"/>
                    </a:cubicBezTo>
                    <a:cubicBezTo>
                      <a:pt x="33784" y="18949"/>
                      <a:pt x="63303" y="42634"/>
                      <a:pt x="89301" y="71328"/>
                    </a:cubicBezTo>
                    <a:lnTo>
                      <a:pt x="89301" y="713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4" name="Google Shape;1604;p45"/>
            <p:cNvGrpSpPr/>
            <p:nvPr/>
          </p:nvGrpSpPr>
          <p:grpSpPr>
            <a:xfrm>
              <a:off x="6179493" y="4186457"/>
              <a:ext cx="225683" cy="177151"/>
              <a:chOff x="5597694" y="4800696"/>
              <a:chExt cx="144197" cy="113188"/>
            </a:xfrm>
          </p:grpSpPr>
          <p:grpSp>
            <p:nvGrpSpPr>
              <p:cNvPr id="1605" name="Google Shape;1605;p45"/>
              <p:cNvGrpSpPr/>
              <p:nvPr/>
            </p:nvGrpSpPr>
            <p:grpSpPr>
              <a:xfrm>
                <a:off x="5597694" y="4800696"/>
                <a:ext cx="144197" cy="113188"/>
                <a:chOff x="5597694" y="4800696"/>
                <a:chExt cx="144197" cy="113188"/>
              </a:xfrm>
            </p:grpSpPr>
            <p:sp>
              <p:nvSpPr>
                <p:cNvPr id="1606" name="Google Shape;1606;p45"/>
                <p:cNvSpPr/>
                <p:nvPr/>
              </p:nvSpPr>
              <p:spPr>
                <a:xfrm>
                  <a:off x="5598314" y="4827238"/>
                  <a:ext cx="143577" cy="86646"/>
                </a:xfrm>
                <a:custGeom>
                  <a:rect b="b" l="l" r="r" t="t"/>
                  <a:pathLst>
                    <a:path extrusionOk="0" h="86646" w="143577">
                      <a:moveTo>
                        <a:pt x="136626" y="0"/>
                      </a:moveTo>
                      <a:lnTo>
                        <a:pt x="142990" y="25445"/>
                      </a:lnTo>
                      <a:cubicBezTo>
                        <a:pt x="146443" y="40875"/>
                        <a:pt x="134527" y="59485"/>
                        <a:pt x="110560" y="72614"/>
                      </a:cubicBezTo>
                      <a:cubicBezTo>
                        <a:pt x="78063" y="90344"/>
                        <a:pt x="35680" y="91427"/>
                        <a:pt x="15843" y="74983"/>
                      </a:cubicBezTo>
                      <a:cubicBezTo>
                        <a:pt x="10697" y="70651"/>
                        <a:pt x="7583" y="65576"/>
                        <a:pt x="6364" y="60162"/>
                      </a:cubicBezTo>
                      <a:lnTo>
                        <a:pt x="0" y="34717"/>
                      </a:lnTo>
                      <a:cubicBezTo>
                        <a:pt x="1219" y="40131"/>
                        <a:pt x="4333" y="45206"/>
                        <a:pt x="9546" y="49537"/>
                      </a:cubicBezTo>
                      <a:cubicBezTo>
                        <a:pt x="29316" y="65982"/>
                        <a:pt x="71699" y="64967"/>
                        <a:pt x="104196" y="47236"/>
                      </a:cubicBezTo>
                      <a:cubicBezTo>
                        <a:pt x="128231" y="34107"/>
                        <a:pt x="140079" y="15497"/>
                        <a:pt x="136626" y="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45"/>
                <p:cNvSpPr/>
                <p:nvPr/>
              </p:nvSpPr>
              <p:spPr>
                <a:xfrm>
                  <a:off x="5597694" y="4800696"/>
                  <a:ext cx="137866" cy="87734"/>
                </a:xfrm>
                <a:custGeom>
                  <a:rect b="b" l="l" r="r" t="t"/>
                  <a:pathLst>
                    <a:path extrusionOk="0" h="87734" w="137866">
                      <a:moveTo>
                        <a:pt x="33050" y="14023"/>
                      </a:moveTo>
                      <a:cubicBezTo>
                        <a:pt x="65548" y="-3708"/>
                        <a:pt x="107931" y="-4791"/>
                        <a:pt x="127768" y="11722"/>
                      </a:cubicBezTo>
                      <a:cubicBezTo>
                        <a:pt x="147605" y="28167"/>
                        <a:pt x="137314" y="55913"/>
                        <a:pt x="104816" y="73711"/>
                      </a:cubicBezTo>
                      <a:cubicBezTo>
                        <a:pt x="72319" y="91442"/>
                        <a:pt x="29936" y="92524"/>
                        <a:pt x="10099" y="76012"/>
                      </a:cubicBezTo>
                      <a:cubicBezTo>
                        <a:pt x="-9738" y="59567"/>
                        <a:pt x="553" y="31821"/>
                        <a:pt x="33050" y="14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08" name="Google Shape;1608;p45"/>
              <p:cNvSpPr/>
              <p:nvPr/>
            </p:nvSpPr>
            <p:spPr>
              <a:xfrm>
                <a:off x="5610027" y="4827296"/>
                <a:ext cx="109409" cy="33508"/>
              </a:xfrm>
              <a:custGeom>
                <a:rect b="b" l="l" r="r" t="t"/>
                <a:pathLst>
                  <a:path extrusionOk="0" h="33508" w="109409">
                    <a:moveTo>
                      <a:pt x="0" y="33508"/>
                    </a:moveTo>
                    <a:cubicBezTo>
                      <a:pt x="29857" y="10702"/>
                      <a:pt x="71766" y="-2088"/>
                      <a:pt x="109409" y="280"/>
                    </a:cubicBezTo>
                    <a:cubicBezTo>
                      <a:pt x="74271" y="15980"/>
                      <a:pt x="37982" y="26944"/>
                      <a:pt x="0" y="33508"/>
                    </a:cubicBezTo>
                    <a:lnTo>
                      <a:pt x="0" y="33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9" name="Google Shape;1609;p45"/>
            <p:cNvGrpSpPr/>
            <p:nvPr/>
          </p:nvGrpSpPr>
          <p:grpSpPr>
            <a:xfrm>
              <a:off x="6044526" y="3693876"/>
              <a:ext cx="218150" cy="208309"/>
              <a:chOff x="5511459" y="4485968"/>
              <a:chExt cx="139384" cy="133096"/>
            </a:xfrm>
          </p:grpSpPr>
          <p:sp>
            <p:nvSpPr>
              <p:cNvPr id="1610" name="Google Shape;1610;p45"/>
              <p:cNvSpPr/>
              <p:nvPr/>
            </p:nvSpPr>
            <p:spPr>
              <a:xfrm>
                <a:off x="5511459" y="4485968"/>
                <a:ext cx="127333" cy="127276"/>
              </a:xfrm>
              <a:custGeom>
                <a:rect b="b" l="l" r="r" t="t"/>
                <a:pathLst>
                  <a:path extrusionOk="0" h="127276" w="127333">
                    <a:moveTo>
                      <a:pt x="36145" y="120992"/>
                    </a:moveTo>
                    <a:cubicBezTo>
                      <a:pt x="4459" y="105765"/>
                      <a:pt x="-8946" y="67800"/>
                      <a:pt x="6288" y="36129"/>
                    </a:cubicBezTo>
                    <a:cubicBezTo>
                      <a:pt x="21521" y="4458"/>
                      <a:pt x="59503" y="-8942"/>
                      <a:pt x="91188" y="6285"/>
                    </a:cubicBezTo>
                    <a:cubicBezTo>
                      <a:pt x="122873" y="21511"/>
                      <a:pt x="136279" y="59476"/>
                      <a:pt x="121046" y="91148"/>
                    </a:cubicBezTo>
                    <a:cubicBezTo>
                      <a:pt x="105812" y="122819"/>
                      <a:pt x="67830" y="136219"/>
                      <a:pt x="36145" y="1209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45"/>
              <p:cNvSpPr/>
              <p:nvPr/>
            </p:nvSpPr>
            <p:spPr>
              <a:xfrm>
                <a:off x="5523510" y="4491788"/>
                <a:ext cx="127333" cy="127276"/>
              </a:xfrm>
              <a:custGeom>
                <a:rect b="b" l="l" r="r" t="t"/>
                <a:pathLst>
                  <a:path extrusionOk="0" h="127276" w="127333">
                    <a:moveTo>
                      <a:pt x="36145" y="120992"/>
                    </a:moveTo>
                    <a:cubicBezTo>
                      <a:pt x="4460" y="105765"/>
                      <a:pt x="-8946" y="67800"/>
                      <a:pt x="6288" y="36129"/>
                    </a:cubicBezTo>
                    <a:cubicBezTo>
                      <a:pt x="21521" y="4458"/>
                      <a:pt x="59503" y="-8942"/>
                      <a:pt x="91188" y="6285"/>
                    </a:cubicBezTo>
                    <a:cubicBezTo>
                      <a:pt x="122874" y="21511"/>
                      <a:pt x="136279" y="59477"/>
                      <a:pt x="121046" y="91148"/>
                    </a:cubicBezTo>
                    <a:cubicBezTo>
                      <a:pt x="105812" y="122819"/>
                      <a:pt x="67831" y="136219"/>
                      <a:pt x="36145" y="120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45"/>
              <p:cNvSpPr/>
              <p:nvPr/>
            </p:nvSpPr>
            <p:spPr>
              <a:xfrm>
                <a:off x="5546250" y="4535767"/>
                <a:ext cx="86255" cy="41348"/>
              </a:xfrm>
              <a:custGeom>
                <a:rect b="b" l="l" r="r" t="t"/>
                <a:pathLst>
                  <a:path extrusionOk="0" h="41348" w="86255">
                    <a:moveTo>
                      <a:pt x="0" y="0"/>
                    </a:moveTo>
                    <a:cubicBezTo>
                      <a:pt x="32024" y="5143"/>
                      <a:pt x="62288" y="19558"/>
                      <a:pt x="86255" y="41349"/>
                    </a:cubicBezTo>
                    <a:cubicBezTo>
                      <a:pt x="54231" y="36273"/>
                      <a:pt x="24035" y="21723"/>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13" name="Google Shape;1613;p45"/>
            <p:cNvGrpSpPr/>
            <p:nvPr/>
          </p:nvGrpSpPr>
          <p:grpSpPr>
            <a:xfrm>
              <a:off x="6253561" y="3721272"/>
              <a:ext cx="225681" cy="177046"/>
              <a:chOff x="5645019" y="4503472"/>
              <a:chExt cx="144196" cy="113121"/>
            </a:xfrm>
          </p:grpSpPr>
          <p:grpSp>
            <p:nvGrpSpPr>
              <p:cNvPr id="1614" name="Google Shape;1614;p45"/>
              <p:cNvGrpSpPr/>
              <p:nvPr/>
            </p:nvGrpSpPr>
            <p:grpSpPr>
              <a:xfrm>
                <a:off x="5645019" y="4503472"/>
                <a:ext cx="144196" cy="113121"/>
                <a:chOff x="5645019" y="4503472"/>
                <a:chExt cx="144196" cy="113121"/>
              </a:xfrm>
            </p:grpSpPr>
            <p:sp>
              <p:nvSpPr>
                <p:cNvPr id="1615" name="Google Shape;1615;p45"/>
                <p:cNvSpPr/>
                <p:nvPr/>
              </p:nvSpPr>
              <p:spPr>
                <a:xfrm>
                  <a:off x="5645639" y="4529947"/>
                  <a:ext cx="143576" cy="86646"/>
                </a:xfrm>
                <a:custGeom>
                  <a:rect b="b" l="l" r="r" t="t"/>
                  <a:pathLst>
                    <a:path extrusionOk="0" h="86646" w="143576">
                      <a:moveTo>
                        <a:pt x="136626" y="0"/>
                      </a:moveTo>
                      <a:lnTo>
                        <a:pt x="142990" y="25445"/>
                      </a:lnTo>
                      <a:cubicBezTo>
                        <a:pt x="146443" y="40875"/>
                        <a:pt x="134527" y="59485"/>
                        <a:pt x="110560" y="72614"/>
                      </a:cubicBezTo>
                      <a:cubicBezTo>
                        <a:pt x="78062" y="90344"/>
                        <a:pt x="35680" y="91427"/>
                        <a:pt x="15842" y="74983"/>
                      </a:cubicBezTo>
                      <a:cubicBezTo>
                        <a:pt x="10697" y="70651"/>
                        <a:pt x="7583" y="65576"/>
                        <a:pt x="6364" y="60162"/>
                      </a:cubicBezTo>
                      <a:lnTo>
                        <a:pt x="0" y="34717"/>
                      </a:lnTo>
                      <a:cubicBezTo>
                        <a:pt x="1219" y="40131"/>
                        <a:pt x="4333" y="45206"/>
                        <a:pt x="9546" y="49537"/>
                      </a:cubicBezTo>
                      <a:cubicBezTo>
                        <a:pt x="29315" y="65982"/>
                        <a:pt x="71698" y="64967"/>
                        <a:pt x="104196" y="47236"/>
                      </a:cubicBezTo>
                      <a:cubicBezTo>
                        <a:pt x="128231" y="34107"/>
                        <a:pt x="140079" y="15497"/>
                        <a:pt x="136626" y="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45"/>
                <p:cNvSpPr/>
                <p:nvPr/>
              </p:nvSpPr>
              <p:spPr>
                <a:xfrm>
                  <a:off x="5645019" y="4503472"/>
                  <a:ext cx="137866" cy="87734"/>
                </a:xfrm>
                <a:custGeom>
                  <a:rect b="b" l="l" r="r" t="t"/>
                  <a:pathLst>
                    <a:path extrusionOk="0" h="87734" w="137866">
                      <a:moveTo>
                        <a:pt x="33050" y="14023"/>
                      </a:moveTo>
                      <a:cubicBezTo>
                        <a:pt x="65548" y="-3708"/>
                        <a:pt x="107931" y="-4790"/>
                        <a:pt x="127768" y="11722"/>
                      </a:cubicBezTo>
                      <a:cubicBezTo>
                        <a:pt x="147605" y="28167"/>
                        <a:pt x="137314" y="55913"/>
                        <a:pt x="104816" y="73711"/>
                      </a:cubicBezTo>
                      <a:cubicBezTo>
                        <a:pt x="72319" y="91442"/>
                        <a:pt x="29936" y="92525"/>
                        <a:pt x="10099" y="76012"/>
                      </a:cubicBezTo>
                      <a:cubicBezTo>
                        <a:pt x="-9738" y="59567"/>
                        <a:pt x="553" y="31821"/>
                        <a:pt x="33050" y="1402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17" name="Google Shape;1617;p45"/>
              <p:cNvSpPr/>
              <p:nvPr/>
            </p:nvSpPr>
            <p:spPr>
              <a:xfrm>
                <a:off x="5657352" y="4530073"/>
                <a:ext cx="109409" cy="33507"/>
              </a:xfrm>
              <a:custGeom>
                <a:rect b="b" l="l" r="r" t="t"/>
                <a:pathLst>
                  <a:path extrusionOk="0" h="33507" w="109409">
                    <a:moveTo>
                      <a:pt x="0" y="33508"/>
                    </a:moveTo>
                    <a:cubicBezTo>
                      <a:pt x="29857" y="10702"/>
                      <a:pt x="71766" y="-2088"/>
                      <a:pt x="109409" y="280"/>
                    </a:cubicBezTo>
                    <a:cubicBezTo>
                      <a:pt x="74271" y="15980"/>
                      <a:pt x="37982" y="26944"/>
                      <a:pt x="0" y="33508"/>
                    </a:cubicBezTo>
                    <a:lnTo>
                      <a:pt x="0" y="3350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18" name="Google Shape;1618;p45"/>
            <p:cNvGrpSpPr/>
            <p:nvPr/>
          </p:nvGrpSpPr>
          <p:grpSpPr>
            <a:xfrm>
              <a:off x="5616844" y="3353130"/>
              <a:ext cx="1148195" cy="1190162"/>
              <a:chOff x="5238197" y="4268253"/>
              <a:chExt cx="733624" cy="760438"/>
            </a:xfrm>
          </p:grpSpPr>
          <p:sp>
            <p:nvSpPr>
              <p:cNvPr id="1619" name="Google Shape;1619;p45"/>
              <p:cNvSpPr/>
              <p:nvPr/>
            </p:nvSpPr>
            <p:spPr>
              <a:xfrm>
                <a:off x="5289923" y="4341340"/>
                <a:ext cx="681898" cy="687351"/>
              </a:xfrm>
              <a:custGeom>
                <a:rect b="b" l="l" r="r" t="t"/>
                <a:pathLst>
                  <a:path extrusionOk="0" h="687351" w="681898">
                    <a:moveTo>
                      <a:pt x="666341" y="429119"/>
                    </a:moveTo>
                    <a:lnTo>
                      <a:pt x="310083" y="680595"/>
                    </a:lnTo>
                    <a:cubicBezTo>
                      <a:pt x="288689" y="695686"/>
                      <a:pt x="258629" y="684250"/>
                      <a:pt x="253009" y="658669"/>
                    </a:cubicBezTo>
                    <a:cubicBezTo>
                      <a:pt x="252941" y="658195"/>
                      <a:pt x="252874" y="657924"/>
                      <a:pt x="252874" y="657924"/>
                    </a:cubicBezTo>
                    <a:lnTo>
                      <a:pt x="0" y="270831"/>
                    </a:lnTo>
                    <a:lnTo>
                      <a:pt x="383745" y="0"/>
                    </a:lnTo>
                    <a:lnTo>
                      <a:pt x="664107" y="367672"/>
                    </a:lnTo>
                    <a:cubicBezTo>
                      <a:pt x="664107" y="367672"/>
                      <a:pt x="664310" y="367807"/>
                      <a:pt x="664648" y="368010"/>
                    </a:cubicBezTo>
                    <a:cubicBezTo>
                      <a:pt x="687058" y="381748"/>
                      <a:pt x="687668" y="413960"/>
                      <a:pt x="666274" y="429119"/>
                    </a:cubicBez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45"/>
              <p:cNvSpPr/>
              <p:nvPr/>
            </p:nvSpPr>
            <p:spPr>
              <a:xfrm>
                <a:off x="5280347" y="4329197"/>
                <a:ext cx="402694" cy="290854"/>
              </a:xfrm>
              <a:custGeom>
                <a:rect b="b" l="l" r="r" t="t"/>
                <a:pathLst>
                  <a:path extrusionOk="0" h="290854" w="402694">
                    <a:moveTo>
                      <a:pt x="397925" y="20671"/>
                    </a:moveTo>
                    <a:lnTo>
                      <a:pt x="17971" y="288794"/>
                    </a:lnTo>
                    <a:cubicBezTo>
                      <a:pt x="12826" y="292381"/>
                      <a:pt x="5717" y="291163"/>
                      <a:pt x="2061" y="286087"/>
                    </a:cubicBezTo>
                    <a:lnTo>
                      <a:pt x="2061" y="286087"/>
                    </a:lnTo>
                    <a:cubicBezTo>
                      <a:pt x="-1527" y="280944"/>
                      <a:pt x="-308" y="273838"/>
                      <a:pt x="4770" y="270184"/>
                    </a:cubicBezTo>
                    <a:lnTo>
                      <a:pt x="384723" y="2060"/>
                    </a:lnTo>
                    <a:cubicBezTo>
                      <a:pt x="389869" y="-1526"/>
                      <a:pt x="396978" y="-308"/>
                      <a:pt x="400634" y="4767"/>
                    </a:cubicBezTo>
                    <a:lnTo>
                      <a:pt x="400634" y="4767"/>
                    </a:lnTo>
                    <a:cubicBezTo>
                      <a:pt x="404222" y="9910"/>
                      <a:pt x="403003" y="17016"/>
                      <a:pt x="397925" y="2067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45"/>
              <p:cNvSpPr/>
              <p:nvPr/>
            </p:nvSpPr>
            <p:spPr>
              <a:xfrm>
                <a:off x="5238197" y="4268253"/>
                <a:ext cx="426127" cy="331127"/>
              </a:xfrm>
              <a:custGeom>
                <a:rect b="b" l="l" r="r" t="t"/>
                <a:pathLst>
                  <a:path extrusionOk="0" h="331127" w="426127">
                    <a:moveTo>
                      <a:pt x="387537" y="0"/>
                    </a:moveTo>
                    <a:lnTo>
                      <a:pt x="0" y="273537"/>
                    </a:lnTo>
                    <a:lnTo>
                      <a:pt x="46986" y="331128"/>
                    </a:lnTo>
                    <a:lnTo>
                      <a:pt x="426128" y="63545"/>
                    </a:lnTo>
                    <a:lnTo>
                      <a:pt x="387537"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45"/>
              <p:cNvSpPr/>
              <p:nvPr/>
            </p:nvSpPr>
            <p:spPr>
              <a:xfrm>
                <a:off x="5248832" y="4282740"/>
                <a:ext cx="391520" cy="277789"/>
              </a:xfrm>
              <a:custGeom>
                <a:rect b="b" l="l" r="r" t="t"/>
                <a:pathLst>
                  <a:path extrusionOk="0" h="277789" w="391520">
                    <a:moveTo>
                      <a:pt x="390443" y="4664"/>
                    </a:moveTo>
                    <a:lnTo>
                      <a:pt x="4057" y="277322"/>
                    </a:lnTo>
                    <a:cubicBezTo>
                      <a:pt x="2906" y="278134"/>
                      <a:pt x="1281" y="277863"/>
                      <a:pt x="468" y="276712"/>
                    </a:cubicBezTo>
                    <a:cubicBezTo>
                      <a:pt x="-344" y="275562"/>
                      <a:pt x="-73" y="273938"/>
                      <a:pt x="1078" y="273126"/>
                    </a:cubicBezTo>
                    <a:lnTo>
                      <a:pt x="387464" y="468"/>
                    </a:lnTo>
                    <a:cubicBezTo>
                      <a:pt x="388615" y="-344"/>
                      <a:pt x="390239" y="-73"/>
                      <a:pt x="391052" y="1077"/>
                    </a:cubicBezTo>
                    <a:cubicBezTo>
                      <a:pt x="391864" y="2228"/>
                      <a:pt x="391594" y="3852"/>
                      <a:pt x="390443" y="46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45"/>
              <p:cNvSpPr/>
              <p:nvPr/>
            </p:nvSpPr>
            <p:spPr>
              <a:xfrm>
                <a:off x="5269956" y="4312111"/>
                <a:ext cx="386577" cy="274338"/>
              </a:xfrm>
              <a:custGeom>
                <a:rect b="b" l="l" r="r" t="t"/>
                <a:pathLst>
                  <a:path extrusionOk="0" h="274338" w="386577">
                    <a:moveTo>
                      <a:pt x="385500" y="4664"/>
                    </a:moveTo>
                    <a:lnTo>
                      <a:pt x="4057" y="273870"/>
                    </a:lnTo>
                    <a:cubicBezTo>
                      <a:pt x="2905" y="274682"/>
                      <a:pt x="1281" y="274411"/>
                      <a:pt x="468" y="273261"/>
                    </a:cubicBezTo>
                    <a:cubicBezTo>
                      <a:pt x="-344" y="272111"/>
                      <a:pt x="-73" y="270486"/>
                      <a:pt x="1078" y="269674"/>
                    </a:cubicBezTo>
                    <a:lnTo>
                      <a:pt x="382521" y="468"/>
                    </a:lnTo>
                    <a:cubicBezTo>
                      <a:pt x="383672" y="-344"/>
                      <a:pt x="385297" y="-73"/>
                      <a:pt x="386109" y="1077"/>
                    </a:cubicBezTo>
                    <a:cubicBezTo>
                      <a:pt x="386922" y="2228"/>
                      <a:pt x="386651" y="3852"/>
                      <a:pt x="385500" y="46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24" name="Google Shape;1624;p45"/>
          <p:cNvGrpSpPr/>
          <p:nvPr/>
        </p:nvGrpSpPr>
        <p:grpSpPr>
          <a:xfrm>
            <a:off x="3519204" y="3326642"/>
            <a:ext cx="1380588" cy="1816879"/>
            <a:chOff x="2706093" y="2696803"/>
            <a:chExt cx="1407471" cy="1907084"/>
          </a:xfrm>
        </p:grpSpPr>
        <p:grpSp>
          <p:nvGrpSpPr>
            <p:cNvPr id="1625" name="Google Shape;1625;p45"/>
            <p:cNvGrpSpPr/>
            <p:nvPr/>
          </p:nvGrpSpPr>
          <p:grpSpPr>
            <a:xfrm>
              <a:off x="2717525" y="3021224"/>
              <a:ext cx="1396039" cy="1395765"/>
              <a:chOff x="5648688" y="0"/>
              <a:chExt cx="1067390" cy="1067180"/>
            </a:xfrm>
          </p:grpSpPr>
          <p:sp>
            <p:nvSpPr>
              <p:cNvPr id="1626" name="Google Shape;1626;p45"/>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45"/>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28" name="Google Shape;1628;p45"/>
            <p:cNvGrpSpPr/>
            <p:nvPr/>
          </p:nvGrpSpPr>
          <p:grpSpPr>
            <a:xfrm>
              <a:off x="2706093" y="2696803"/>
              <a:ext cx="1148184" cy="1907084"/>
              <a:chOff x="6971215" y="142"/>
              <a:chExt cx="1651588" cy="2743217"/>
            </a:xfrm>
          </p:grpSpPr>
          <p:sp>
            <p:nvSpPr>
              <p:cNvPr id="1629" name="Google Shape;1629;p45"/>
              <p:cNvSpPr/>
              <p:nvPr/>
            </p:nvSpPr>
            <p:spPr>
              <a:xfrm>
                <a:off x="6971215" y="142"/>
                <a:ext cx="1651588" cy="2743217"/>
              </a:xfrm>
              <a:custGeom>
                <a:rect b="b" l="l" r="r" t="t"/>
                <a:pathLst>
                  <a:path extrusionOk="0" h="2743217" w="1651588">
                    <a:moveTo>
                      <a:pt x="552799" y="2743082"/>
                    </a:moveTo>
                    <a:cubicBezTo>
                      <a:pt x="552799" y="2743082"/>
                      <a:pt x="796126" y="1802687"/>
                      <a:pt x="791997" y="1771760"/>
                    </a:cubicBezTo>
                    <a:cubicBezTo>
                      <a:pt x="787867" y="1740834"/>
                      <a:pt x="711564" y="1724795"/>
                      <a:pt x="601613" y="1608464"/>
                    </a:cubicBezTo>
                    <a:cubicBezTo>
                      <a:pt x="491662" y="1492132"/>
                      <a:pt x="467831" y="1536527"/>
                      <a:pt x="406423" y="1447265"/>
                    </a:cubicBezTo>
                    <a:cubicBezTo>
                      <a:pt x="345016" y="1357935"/>
                      <a:pt x="196677" y="1251214"/>
                      <a:pt x="94850" y="1219204"/>
                    </a:cubicBezTo>
                    <a:cubicBezTo>
                      <a:pt x="-6976" y="1187127"/>
                      <a:pt x="-31147" y="1115257"/>
                      <a:pt x="43531" y="1078172"/>
                    </a:cubicBezTo>
                    <a:cubicBezTo>
                      <a:pt x="118208" y="1041087"/>
                      <a:pt x="215837" y="1041966"/>
                      <a:pt x="301009" y="1102873"/>
                    </a:cubicBezTo>
                    <a:cubicBezTo>
                      <a:pt x="386248" y="1163779"/>
                      <a:pt x="580490" y="1285592"/>
                      <a:pt x="658417" y="1198158"/>
                    </a:cubicBezTo>
                    <a:cubicBezTo>
                      <a:pt x="658417" y="1198158"/>
                      <a:pt x="709533" y="985865"/>
                      <a:pt x="675140" y="826493"/>
                    </a:cubicBezTo>
                    <a:cubicBezTo>
                      <a:pt x="640746" y="667121"/>
                      <a:pt x="553476" y="314338"/>
                      <a:pt x="541086" y="262500"/>
                    </a:cubicBezTo>
                    <a:cubicBezTo>
                      <a:pt x="528696" y="210662"/>
                      <a:pt x="514953" y="149485"/>
                      <a:pt x="579542" y="133378"/>
                    </a:cubicBezTo>
                    <a:cubicBezTo>
                      <a:pt x="644132" y="117272"/>
                      <a:pt x="681572" y="187653"/>
                      <a:pt x="687462" y="208293"/>
                    </a:cubicBezTo>
                    <a:cubicBezTo>
                      <a:pt x="687462" y="208293"/>
                      <a:pt x="717455" y="336332"/>
                      <a:pt x="770196" y="509441"/>
                    </a:cubicBezTo>
                    <a:cubicBezTo>
                      <a:pt x="822870" y="682551"/>
                      <a:pt x="861867" y="806665"/>
                      <a:pt x="889355" y="806191"/>
                    </a:cubicBezTo>
                    <a:cubicBezTo>
                      <a:pt x="916842" y="805717"/>
                      <a:pt x="898495" y="682551"/>
                      <a:pt x="882923" y="562565"/>
                    </a:cubicBezTo>
                    <a:cubicBezTo>
                      <a:pt x="867351" y="442580"/>
                      <a:pt x="832552" y="107324"/>
                      <a:pt x="835259" y="66990"/>
                    </a:cubicBezTo>
                    <a:cubicBezTo>
                      <a:pt x="838035" y="26657"/>
                      <a:pt x="867351" y="-2172"/>
                      <a:pt x="911291" y="129"/>
                    </a:cubicBezTo>
                    <a:cubicBezTo>
                      <a:pt x="955231" y="2429"/>
                      <a:pt x="988744" y="36740"/>
                      <a:pt x="994702" y="81675"/>
                    </a:cubicBezTo>
                    <a:cubicBezTo>
                      <a:pt x="1000660" y="126611"/>
                      <a:pt x="1062947" y="456791"/>
                      <a:pt x="1068905" y="522232"/>
                    </a:cubicBezTo>
                    <a:cubicBezTo>
                      <a:pt x="1074863" y="587672"/>
                      <a:pt x="1094565" y="810319"/>
                      <a:pt x="1111965" y="809845"/>
                    </a:cubicBezTo>
                    <a:cubicBezTo>
                      <a:pt x="1129365" y="809372"/>
                      <a:pt x="1131667" y="503892"/>
                      <a:pt x="1117449" y="360085"/>
                    </a:cubicBezTo>
                    <a:cubicBezTo>
                      <a:pt x="1103231" y="216279"/>
                      <a:pt x="1088607" y="108677"/>
                      <a:pt x="1156852" y="96293"/>
                    </a:cubicBezTo>
                    <a:cubicBezTo>
                      <a:pt x="1225098" y="83909"/>
                      <a:pt x="1256310" y="135205"/>
                      <a:pt x="1267751" y="235498"/>
                    </a:cubicBezTo>
                    <a:cubicBezTo>
                      <a:pt x="1279194" y="335791"/>
                      <a:pt x="1301197" y="855593"/>
                      <a:pt x="1323675" y="877587"/>
                    </a:cubicBezTo>
                    <a:cubicBezTo>
                      <a:pt x="1346153" y="899581"/>
                      <a:pt x="1372219" y="908717"/>
                      <a:pt x="1385963" y="870278"/>
                    </a:cubicBezTo>
                    <a:cubicBezTo>
                      <a:pt x="1399707" y="831839"/>
                      <a:pt x="1483117" y="568453"/>
                      <a:pt x="1495033" y="523112"/>
                    </a:cubicBezTo>
                    <a:cubicBezTo>
                      <a:pt x="1506949" y="477770"/>
                      <a:pt x="1524349" y="382959"/>
                      <a:pt x="1581152" y="379305"/>
                    </a:cubicBezTo>
                    <a:cubicBezTo>
                      <a:pt x="1637956" y="375650"/>
                      <a:pt x="1669574" y="413683"/>
                      <a:pt x="1640732" y="529541"/>
                    </a:cubicBezTo>
                    <a:cubicBezTo>
                      <a:pt x="1611890" y="645398"/>
                      <a:pt x="1552311" y="870278"/>
                      <a:pt x="1552785" y="895926"/>
                    </a:cubicBezTo>
                    <a:cubicBezTo>
                      <a:pt x="1553259" y="921575"/>
                      <a:pt x="1533556" y="1016859"/>
                      <a:pt x="1533556" y="1016859"/>
                    </a:cubicBezTo>
                    <a:cubicBezTo>
                      <a:pt x="1533556" y="1016859"/>
                      <a:pt x="1543644" y="1219745"/>
                      <a:pt x="1492325" y="1397931"/>
                    </a:cubicBezTo>
                    <a:cubicBezTo>
                      <a:pt x="1441006" y="1576116"/>
                      <a:pt x="1409388" y="1774874"/>
                      <a:pt x="1330107" y="1869684"/>
                    </a:cubicBezTo>
                    <a:cubicBezTo>
                      <a:pt x="1330107" y="1869684"/>
                      <a:pt x="1317717" y="2526729"/>
                      <a:pt x="1349335" y="2743218"/>
                    </a:cubicBezTo>
                    <a:lnTo>
                      <a:pt x="552731" y="2743218"/>
                    </a:lnTo>
                    <a:close/>
                  </a:path>
                </a:pathLst>
              </a:custGeom>
              <a:solidFill>
                <a:srgbClr val="8531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45"/>
              <p:cNvSpPr/>
              <p:nvPr/>
            </p:nvSpPr>
            <p:spPr>
              <a:xfrm>
                <a:off x="7247268" y="1162364"/>
                <a:ext cx="53255" cy="107195"/>
              </a:xfrm>
              <a:custGeom>
                <a:rect b="b" l="l" r="r" t="t"/>
                <a:pathLst>
                  <a:path extrusionOk="0" h="107195" w="53255">
                    <a:moveTo>
                      <a:pt x="446" y="107195"/>
                    </a:moveTo>
                    <a:cubicBezTo>
                      <a:pt x="-3412" y="65914"/>
                      <a:pt x="18050" y="22129"/>
                      <a:pt x="53256" y="0"/>
                    </a:cubicBezTo>
                    <a:cubicBezTo>
                      <a:pt x="34163" y="35732"/>
                      <a:pt x="17102" y="70245"/>
                      <a:pt x="446" y="107195"/>
                    </a:cubicBezTo>
                    <a:lnTo>
                      <a:pt x="446" y="10719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45"/>
              <p:cNvSpPr/>
              <p:nvPr/>
            </p:nvSpPr>
            <p:spPr>
              <a:xfrm>
                <a:off x="7493615" y="1259206"/>
                <a:ext cx="71969" cy="216691"/>
              </a:xfrm>
              <a:custGeom>
                <a:rect b="b" l="l" r="r" t="t"/>
                <a:pathLst>
                  <a:path extrusionOk="0" h="216691" w="71969">
                    <a:moveTo>
                      <a:pt x="0" y="216691"/>
                    </a:moveTo>
                    <a:cubicBezTo>
                      <a:pt x="745" y="178050"/>
                      <a:pt x="9275" y="140085"/>
                      <a:pt x="21056" y="103406"/>
                    </a:cubicBezTo>
                    <a:cubicBezTo>
                      <a:pt x="33378" y="66929"/>
                      <a:pt x="49491" y="31468"/>
                      <a:pt x="71969" y="0"/>
                    </a:cubicBezTo>
                    <a:cubicBezTo>
                      <a:pt x="66147" y="18407"/>
                      <a:pt x="59715" y="36341"/>
                      <a:pt x="53418" y="54274"/>
                    </a:cubicBezTo>
                    <a:cubicBezTo>
                      <a:pt x="34191" y="108075"/>
                      <a:pt x="18009" y="162417"/>
                      <a:pt x="0" y="216691"/>
                    </a:cubicBezTo>
                    <a:lnTo>
                      <a:pt x="0" y="21669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45"/>
              <p:cNvSpPr/>
              <p:nvPr/>
            </p:nvSpPr>
            <p:spPr>
              <a:xfrm>
                <a:off x="7503568" y="1109714"/>
                <a:ext cx="213063" cy="120156"/>
              </a:xfrm>
              <a:custGeom>
                <a:rect b="b" l="l" r="r" t="t"/>
                <a:pathLst>
                  <a:path extrusionOk="0" h="120156" w="213063">
                    <a:moveTo>
                      <a:pt x="68" y="111188"/>
                    </a:moveTo>
                    <a:cubicBezTo>
                      <a:pt x="19973" y="104218"/>
                      <a:pt x="42924" y="106180"/>
                      <a:pt x="62558" y="100766"/>
                    </a:cubicBezTo>
                    <a:cubicBezTo>
                      <a:pt x="81515" y="95961"/>
                      <a:pt x="99254" y="86419"/>
                      <a:pt x="117602" y="76404"/>
                    </a:cubicBezTo>
                    <a:cubicBezTo>
                      <a:pt x="154297" y="55831"/>
                      <a:pt x="190519" y="37491"/>
                      <a:pt x="213064" y="0"/>
                    </a:cubicBezTo>
                    <a:cubicBezTo>
                      <a:pt x="212522" y="11031"/>
                      <a:pt x="208934" y="21994"/>
                      <a:pt x="203585" y="32010"/>
                    </a:cubicBezTo>
                    <a:cubicBezTo>
                      <a:pt x="181717" y="73697"/>
                      <a:pt x="112388" y="115655"/>
                      <a:pt x="65537" y="119850"/>
                    </a:cubicBezTo>
                    <a:cubicBezTo>
                      <a:pt x="42315" y="121745"/>
                      <a:pt x="22274" y="114369"/>
                      <a:pt x="0" y="111120"/>
                    </a:cubicBezTo>
                    <a:lnTo>
                      <a:pt x="0" y="11112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45"/>
              <p:cNvSpPr/>
              <p:nvPr/>
            </p:nvSpPr>
            <p:spPr>
              <a:xfrm>
                <a:off x="7789751" y="793272"/>
                <a:ext cx="594778" cy="133317"/>
              </a:xfrm>
              <a:custGeom>
                <a:rect b="b" l="l" r="r" t="t"/>
                <a:pathLst>
                  <a:path extrusionOk="0" h="133317" w="594778">
                    <a:moveTo>
                      <a:pt x="0" y="0"/>
                    </a:moveTo>
                    <a:cubicBezTo>
                      <a:pt x="201419" y="1218"/>
                      <a:pt x="427482" y="7038"/>
                      <a:pt x="594778" y="133317"/>
                    </a:cubicBezTo>
                    <a:cubicBezTo>
                      <a:pt x="410353" y="37830"/>
                      <a:pt x="200336" y="35935"/>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45"/>
              <p:cNvSpPr/>
              <p:nvPr/>
            </p:nvSpPr>
            <p:spPr>
              <a:xfrm>
                <a:off x="8417163" y="785218"/>
                <a:ext cx="86051" cy="39724"/>
              </a:xfrm>
              <a:custGeom>
                <a:rect b="b" l="l" r="r" t="t"/>
                <a:pathLst>
                  <a:path extrusionOk="0" h="39724" w="86051">
                    <a:moveTo>
                      <a:pt x="0" y="0"/>
                    </a:moveTo>
                    <a:cubicBezTo>
                      <a:pt x="32227" y="2233"/>
                      <a:pt x="63506" y="16580"/>
                      <a:pt x="86051" y="39725"/>
                    </a:cubicBezTo>
                    <a:cubicBezTo>
                      <a:pt x="54231" y="34852"/>
                      <a:pt x="24373" y="21047"/>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45"/>
              <p:cNvSpPr/>
              <p:nvPr/>
            </p:nvSpPr>
            <p:spPr>
              <a:xfrm>
                <a:off x="8471800" y="588097"/>
                <a:ext cx="89910" cy="47765"/>
              </a:xfrm>
              <a:custGeom>
                <a:rect b="b" l="l" r="r" t="t"/>
                <a:pathLst>
                  <a:path extrusionOk="0" h="47765" w="89910">
                    <a:moveTo>
                      <a:pt x="0" y="55"/>
                    </a:moveTo>
                    <a:cubicBezTo>
                      <a:pt x="35206" y="-1163"/>
                      <a:pt x="71225" y="17853"/>
                      <a:pt x="89911" y="47765"/>
                    </a:cubicBezTo>
                    <a:cubicBezTo>
                      <a:pt x="58226" y="34027"/>
                      <a:pt x="29181" y="18530"/>
                      <a:pt x="0" y="55"/>
                    </a:cubicBezTo>
                    <a:lnTo>
                      <a:pt x="0" y="5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45"/>
              <p:cNvSpPr/>
              <p:nvPr/>
            </p:nvSpPr>
            <p:spPr>
              <a:xfrm>
                <a:off x="8106267" y="590922"/>
                <a:ext cx="115773" cy="17813"/>
              </a:xfrm>
              <a:custGeom>
                <a:rect b="b" l="l" r="r" t="t"/>
                <a:pathLst>
                  <a:path extrusionOk="0" h="17813" w="115773">
                    <a:moveTo>
                      <a:pt x="0" y="7043"/>
                    </a:moveTo>
                    <a:cubicBezTo>
                      <a:pt x="37711" y="-5206"/>
                      <a:pt x="80974" y="-1348"/>
                      <a:pt x="115773" y="17600"/>
                    </a:cubicBezTo>
                    <a:cubicBezTo>
                      <a:pt x="76573" y="18751"/>
                      <a:pt x="38321" y="15232"/>
                      <a:pt x="0" y="7043"/>
                    </a:cubicBezTo>
                    <a:lnTo>
                      <a:pt x="0" y="7043"/>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45"/>
              <p:cNvSpPr/>
              <p:nvPr/>
            </p:nvSpPr>
            <p:spPr>
              <a:xfrm>
                <a:off x="8133843" y="351146"/>
                <a:ext cx="95780" cy="17175"/>
              </a:xfrm>
              <a:custGeom>
                <a:rect b="b" l="l" r="r" t="t"/>
                <a:pathLst>
                  <a:path extrusionOk="0" h="17175" w="95780">
                    <a:moveTo>
                      <a:pt x="48" y="14292"/>
                    </a:moveTo>
                    <a:cubicBezTo>
                      <a:pt x="-1510" y="-3642"/>
                      <a:pt x="35660" y="80"/>
                      <a:pt x="47034" y="825"/>
                    </a:cubicBezTo>
                    <a:cubicBezTo>
                      <a:pt x="64095" y="2719"/>
                      <a:pt x="80818" y="6780"/>
                      <a:pt x="95780" y="15781"/>
                    </a:cubicBezTo>
                    <a:cubicBezTo>
                      <a:pt x="86979" y="17134"/>
                      <a:pt x="78584" y="17269"/>
                      <a:pt x="70256" y="17134"/>
                    </a:cubicBezTo>
                    <a:cubicBezTo>
                      <a:pt x="53601" y="16796"/>
                      <a:pt x="37352" y="15036"/>
                      <a:pt x="20968" y="12058"/>
                    </a:cubicBezTo>
                    <a:cubicBezTo>
                      <a:pt x="16635" y="11246"/>
                      <a:pt x="13317" y="10299"/>
                      <a:pt x="9593" y="10164"/>
                    </a:cubicBezTo>
                    <a:cubicBezTo>
                      <a:pt x="6006" y="10096"/>
                      <a:pt x="2214" y="10164"/>
                      <a:pt x="48" y="14292"/>
                    </a:cubicBezTo>
                    <a:lnTo>
                      <a:pt x="48" y="14292"/>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45"/>
              <p:cNvSpPr/>
              <p:nvPr/>
            </p:nvSpPr>
            <p:spPr>
              <a:xfrm>
                <a:off x="7877834" y="509868"/>
                <a:ext cx="99050" cy="20326"/>
              </a:xfrm>
              <a:custGeom>
                <a:rect b="b" l="l" r="r" t="t"/>
                <a:pathLst>
                  <a:path extrusionOk="0" h="20326" w="99050">
                    <a:moveTo>
                      <a:pt x="0" y="20221"/>
                    </a:moveTo>
                    <a:cubicBezTo>
                      <a:pt x="28774" y="1475"/>
                      <a:pt x="65740" y="-4751"/>
                      <a:pt x="99051" y="3708"/>
                    </a:cubicBezTo>
                    <a:cubicBezTo>
                      <a:pt x="67230" y="15754"/>
                      <a:pt x="33987" y="21168"/>
                      <a:pt x="0" y="20221"/>
                    </a:cubicBezTo>
                    <a:lnTo>
                      <a:pt x="0" y="2022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9" name="Google Shape;1639;p45"/>
              <p:cNvSpPr/>
              <p:nvPr/>
            </p:nvSpPr>
            <p:spPr>
              <a:xfrm>
                <a:off x="7872756" y="235963"/>
                <a:ext cx="99389" cy="25595"/>
              </a:xfrm>
              <a:custGeom>
                <a:rect b="b" l="l" r="r" t="t"/>
                <a:pathLst>
                  <a:path extrusionOk="0" h="25595" w="99389">
                    <a:moveTo>
                      <a:pt x="0" y="25596"/>
                    </a:moveTo>
                    <a:cubicBezTo>
                      <a:pt x="23358" y="-2015"/>
                      <a:pt x="69464" y="-8444"/>
                      <a:pt x="99390" y="11994"/>
                    </a:cubicBezTo>
                    <a:cubicBezTo>
                      <a:pt x="64928" y="12670"/>
                      <a:pt x="33311" y="16934"/>
                      <a:pt x="0" y="25596"/>
                    </a:cubicBezTo>
                    <a:lnTo>
                      <a:pt x="0" y="25596"/>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45"/>
              <p:cNvSpPr/>
              <p:nvPr/>
            </p:nvSpPr>
            <p:spPr>
              <a:xfrm>
                <a:off x="7591447" y="392568"/>
                <a:ext cx="91400" cy="17884"/>
              </a:xfrm>
              <a:custGeom>
                <a:rect b="b" l="l" r="r" t="t"/>
                <a:pathLst>
                  <a:path extrusionOk="0" h="17884" w="91400">
                    <a:moveTo>
                      <a:pt x="0" y="17332"/>
                    </a:moveTo>
                    <a:cubicBezTo>
                      <a:pt x="26337" y="-331"/>
                      <a:pt x="61407" y="-4933"/>
                      <a:pt x="91400" y="5557"/>
                    </a:cubicBezTo>
                    <a:cubicBezTo>
                      <a:pt x="61746" y="15572"/>
                      <a:pt x="31279" y="19430"/>
                      <a:pt x="0" y="17332"/>
                    </a:cubicBezTo>
                    <a:lnTo>
                      <a:pt x="0" y="17332"/>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45"/>
              <p:cNvSpPr/>
              <p:nvPr/>
            </p:nvSpPr>
            <p:spPr>
              <a:xfrm>
                <a:off x="7864293" y="1819786"/>
                <a:ext cx="340820" cy="37926"/>
              </a:xfrm>
              <a:custGeom>
                <a:rect b="b" l="l" r="r" t="t"/>
                <a:pathLst>
                  <a:path extrusionOk="0" h="37926" w="340820">
                    <a:moveTo>
                      <a:pt x="0" y="27301"/>
                    </a:moveTo>
                    <a:cubicBezTo>
                      <a:pt x="105753" y="-12559"/>
                      <a:pt x="237776" y="-8566"/>
                      <a:pt x="340821" y="37926"/>
                    </a:cubicBezTo>
                    <a:cubicBezTo>
                      <a:pt x="283544" y="32648"/>
                      <a:pt x="227756" y="26692"/>
                      <a:pt x="170614" y="25136"/>
                    </a:cubicBezTo>
                    <a:cubicBezTo>
                      <a:pt x="113539" y="23038"/>
                      <a:pt x="57413" y="25474"/>
                      <a:pt x="0" y="27301"/>
                    </a:cubicBezTo>
                    <a:lnTo>
                      <a:pt x="0" y="2730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45"/>
              <p:cNvSpPr/>
              <p:nvPr/>
            </p:nvSpPr>
            <p:spPr>
              <a:xfrm>
                <a:off x="7638569" y="573778"/>
                <a:ext cx="107581" cy="30345"/>
              </a:xfrm>
              <a:custGeom>
                <a:rect b="b" l="l" r="r" t="t"/>
                <a:pathLst>
                  <a:path extrusionOk="0" h="30345" w="107581">
                    <a:moveTo>
                      <a:pt x="0" y="30345"/>
                    </a:moveTo>
                    <a:cubicBezTo>
                      <a:pt x="29383" y="6186"/>
                      <a:pt x="70073" y="-4642"/>
                      <a:pt x="107581" y="1854"/>
                    </a:cubicBezTo>
                    <a:cubicBezTo>
                      <a:pt x="72646" y="15795"/>
                      <a:pt x="37237" y="25067"/>
                      <a:pt x="0" y="30345"/>
                    </a:cubicBezTo>
                    <a:lnTo>
                      <a:pt x="0" y="3034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46"/>
          <p:cNvSpPr txBox="1"/>
          <p:nvPr>
            <p:ph type="title"/>
          </p:nvPr>
        </p:nvSpPr>
        <p:spPr>
          <a:xfrm>
            <a:off x="591000" y="533100"/>
            <a:ext cx="796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Random Forest w/ PCA</a:t>
            </a:r>
            <a:endParaRPr sz="3600"/>
          </a:p>
        </p:txBody>
      </p:sp>
      <p:sp>
        <p:nvSpPr>
          <p:cNvPr id="1648" name="Google Shape;1648;p46"/>
          <p:cNvSpPr txBox="1"/>
          <p:nvPr/>
        </p:nvSpPr>
        <p:spPr>
          <a:xfrm>
            <a:off x="740200" y="1244300"/>
            <a:ext cx="5136600" cy="1537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N_estimators=600</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Max_features=9</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Max_depth=30</a:t>
            </a:r>
            <a:endParaRPr sz="2000">
              <a:solidFill>
                <a:schemeClr val="dk1"/>
              </a:solidFill>
              <a:latin typeface="Archivo"/>
              <a:ea typeface="Archivo"/>
              <a:cs typeface="Archivo"/>
              <a:sym typeface="Archivo"/>
            </a:endParaRPr>
          </a:p>
          <a:p>
            <a:pPr indent="-355600" lvl="0" marL="457200" rtl="0" algn="l">
              <a:spcBef>
                <a:spcPts val="0"/>
              </a:spcBef>
              <a:spcAft>
                <a:spcPts val="0"/>
              </a:spcAft>
              <a:buClr>
                <a:schemeClr val="lt2"/>
              </a:buClr>
              <a:buSzPts val="2000"/>
              <a:buFont typeface="Archivo"/>
              <a:buChar char="●"/>
            </a:pPr>
            <a:r>
              <a:rPr lang="en" sz="2000">
                <a:solidFill>
                  <a:schemeClr val="dk1"/>
                </a:solidFill>
                <a:latin typeface="Archivo"/>
                <a:ea typeface="Archivo"/>
                <a:cs typeface="Archivo"/>
                <a:sym typeface="Archivo"/>
              </a:rPr>
              <a:t>PCA (n_components=5)</a:t>
            </a:r>
            <a:endParaRPr sz="2000">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p:txBody>
      </p:sp>
      <p:sp>
        <p:nvSpPr>
          <p:cNvPr id="1649" name="Google Shape;1649;p46"/>
          <p:cNvSpPr txBox="1"/>
          <p:nvPr/>
        </p:nvSpPr>
        <p:spPr>
          <a:xfrm>
            <a:off x="3267050" y="146775"/>
            <a:ext cx="22335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latin typeface="Kanit"/>
                <a:ea typeface="Kanit"/>
                <a:cs typeface="Kanit"/>
                <a:sym typeface="Kanit"/>
              </a:rPr>
              <a:t>Best Model</a:t>
            </a:r>
            <a:endParaRPr sz="3000">
              <a:solidFill>
                <a:schemeClr val="lt2"/>
              </a:solidFill>
              <a:latin typeface="Kanit"/>
              <a:ea typeface="Kanit"/>
              <a:cs typeface="Kanit"/>
              <a:sym typeface="Kanit"/>
            </a:endParaRPr>
          </a:p>
        </p:txBody>
      </p:sp>
      <p:pic>
        <p:nvPicPr>
          <p:cNvPr id="1650" name="Google Shape;1650;p46"/>
          <p:cNvPicPr preferRelativeResize="0"/>
          <p:nvPr>
            <p:ph idx="2" type="pic"/>
          </p:nvPr>
        </p:nvPicPr>
        <p:blipFill rotWithShape="1">
          <a:blip r:embed="rId3">
            <a:alphaModFix/>
          </a:blip>
          <a:srcRect b="0" l="0" r="42112" t="13239"/>
          <a:stretch/>
        </p:blipFill>
        <p:spPr>
          <a:xfrm>
            <a:off x="871675" y="3218850"/>
            <a:ext cx="1744500" cy="1744500"/>
          </a:xfrm>
          <a:prstGeom prst="ellipse">
            <a:avLst/>
          </a:prstGeom>
          <a:noFill/>
          <a:ln cap="flat" cmpd="sng" w="19050">
            <a:solidFill>
              <a:schemeClr val="dk2"/>
            </a:solidFill>
            <a:prstDash val="solid"/>
            <a:round/>
            <a:headEnd len="sm" w="sm" type="none"/>
            <a:tailEnd len="sm" w="sm" type="none"/>
          </a:ln>
        </p:spPr>
      </p:pic>
      <p:grpSp>
        <p:nvGrpSpPr>
          <p:cNvPr id="1651" name="Google Shape;1651;p46"/>
          <p:cNvGrpSpPr/>
          <p:nvPr/>
        </p:nvGrpSpPr>
        <p:grpSpPr>
          <a:xfrm>
            <a:off x="2890625" y="4238405"/>
            <a:ext cx="1214031" cy="674183"/>
            <a:chOff x="3712000" y="4155455"/>
            <a:chExt cx="1214031" cy="674183"/>
          </a:xfrm>
        </p:grpSpPr>
        <p:grpSp>
          <p:nvGrpSpPr>
            <p:cNvPr id="1652" name="Google Shape;1652;p46"/>
            <p:cNvGrpSpPr/>
            <p:nvPr/>
          </p:nvGrpSpPr>
          <p:grpSpPr>
            <a:xfrm>
              <a:off x="3712000" y="4378338"/>
              <a:ext cx="306173" cy="451300"/>
              <a:chOff x="6760481" y="4845696"/>
              <a:chExt cx="118644" cy="174875"/>
            </a:xfrm>
          </p:grpSpPr>
          <p:sp>
            <p:nvSpPr>
              <p:cNvPr id="1653" name="Google Shape;1653;p46"/>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46"/>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55" name="Google Shape;1655;p46"/>
            <p:cNvGrpSpPr/>
            <p:nvPr/>
          </p:nvGrpSpPr>
          <p:grpSpPr>
            <a:xfrm>
              <a:off x="4174780" y="4155455"/>
              <a:ext cx="294803" cy="332072"/>
              <a:chOff x="5656379" y="6000099"/>
              <a:chExt cx="114238" cy="128675"/>
            </a:xfrm>
          </p:grpSpPr>
          <p:sp>
            <p:nvSpPr>
              <p:cNvPr id="1656" name="Google Shape;1656;p46"/>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46"/>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58" name="Google Shape;1658;p46"/>
            <p:cNvSpPr/>
            <p:nvPr/>
          </p:nvSpPr>
          <p:spPr>
            <a:xfrm>
              <a:off x="4738309" y="4184078"/>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59" name="Google Shape;1659;p46"/>
            <p:cNvGrpSpPr/>
            <p:nvPr/>
          </p:nvGrpSpPr>
          <p:grpSpPr>
            <a:xfrm>
              <a:off x="4469572" y="4603998"/>
              <a:ext cx="456459" cy="216200"/>
              <a:chOff x="5397430" y="6053815"/>
              <a:chExt cx="207105" cy="98099"/>
            </a:xfrm>
          </p:grpSpPr>
          <p:sp>
            <p:nvSpPr>
              <p:cNvPr id="1660" name="Google Shape;1660;p46"/>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46"/>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62" name="Google Shape;1662;p46"/>
          <p:cNvGrpSpPr/>
          <p:nvPr/>
        </p:nvGrpSpPr>
        <p:grpSpPr>
          <a:xfrm>
            <a:off x="7995387" y="1748347"/>
            <a:ext cx="856723" cy="808489"/>
            <a:chOff x="3885400" y="2326475"/>
            <a:chExt cx="480900" cy="480900"/>
          </a:xfrm>
        </p:grpSpPr>
        <p:sp>
          <p:nvSpPr>
            <p:cNvPr id="1663" name="Google Shape;1663;p46"/>
            <p:cNvSpPr/>
            <p:nvPr/>
          </p:nvSpPr>
          <p:spPr>
            <a:xfrm>
              <a:off x="3885400" y="2326475"/>
              <a:ext cx="480900" cy="4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1664" name="Google Shape;1664;p46"/>
            <p:cNvGrpSpPr/>
            <p:nvPr/>
          </p:nvGrpSpPr>
          <p:grpSpPr>
            <a:xfrm>
              <a:off x="3943701" y="2392486"/>
              <a:ext cx="364282" cy="348887"/>
              <a:chOff x="4179067" y="2811495"/>
              <a:chExt cx="286475" cy="274390"/>
            </a:xfrm>
          </p:grpSpPr>
          <p:sp>
            <p:nvSpPr>
              <p:cNvPr id="1665" name="Google Shape;1665;p46"/>
              <p:cNvSpPr/>
              <p:nvPr/>
            </p:nvSpPr>
            <p:spPr>
              <a:xfrm>
                <a:off x="4333786" y="2956651"/>
                <a:ext cx="69990" cy="69990"/>
              </a:xfrm>
              <a:custGeom>
                <a:rect b="b" l="l" r="r" t="t"/>
                <a:pathLst>
                  <a:path extrusionOk="0" h="2664" w="2664">
                    <a:moveTo>
                      <a:pt x="493" y="0"/>
                    </a:moveTo>
                    <a:lnTo>
                      <a:pt x="0" y="493"/>
                    </a:lnTo>
                    <a:lnTo>
                      <a:pt x="2171" y="2664"/>
                    </a:lnTo>
                    <a:lnTo>
                      <a:pt x="2664" y="2171"/>
                    </a:lnTo>
                    <a:lnTo>
                      <a:pt x="4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6"/>
              <p:cNvSpPr/>
              <p:nvPr/>
            </p:nvSpPr>
            <p:spPr>
              <a:xfrm>
                <a:off x="4363290" y="2987022"/>
                <a:ext cx="102253" cy="98785"/>
              </a:xfrm>
              <a:custGeom>
                <a:rect b="b" l="l" r="r" t="t"/>
                <a:pathLst>
                  <a:path extrusionOk="0" h="3760" w="3892">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6"/>
              <p:cNvSpPr/>
              <p:nvPr/>
            </p:nvSpPr>
            <p:spPr>
              <a:xfrm>
                <a:off x="4363474" y="2993826"/>
                <a:ext cx="98259" cy="92059"/>
              </a:xfrm>
              <a:custGeom>
                <a:rect b="b" l="l" r="r" t="t"/>
                <a:pathLst>
                  <a:path extrusionOk="0" h="3504" w="374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rgbClr val="FFE4D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6"/>
              <p:cNvSpPr/>
              <p:nvPr/>
            </p:nvSpPr>
            <p:spPr>
              <a:xfrm>
                <a:off x="4179067" y="2811495"/>
                <a:ext cx="215408" cy="196282"/>
              </a:xfrm>
              <a:custGeom>
                <a:rect b="b" l="l" r="r" t="t"/>
                <a:pathLst>
                  <a:path extrusionOk="0" h="7471" w="8199">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6"/>
              <p:cNvSpPr/>
              <p:nvPr/>
            </p:nvSpPr>
            <p:spPr>
              <a:xfrm>
                <a:off x="4204210" y="2834405"/>
                <a:ext cx="165123" cy="150463"/>
              </a:xfrm>
              <a:custGeom>
                <a:rect b="b" l="l" r="r" t="t"/>
                <a:pathLst>
                  <a:path extrusionOk="0" h="5727" w="6285">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6"/>
              <p:cNvSpPr/>
              <p:nvPr/>
            </p:nvSpPr>
            <p:spPr>
              <a:xfrm>
                <a:off x="4204210" y="2850037"/>
                <a:ext cx="142160" cy="133175"/>
              </a:xfrm>
              <a:custGeom>
                <a:rect b="b" l="l" r="r" t="t"/>
                <a:pathLst>
                  <a:path extrusionOk="0" h="5069" w="5411">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6"/>
              <p:cNvSpPr/>
              <p:nvPr/>
            </p:nvSpPr>
            <p:spPr>
              <a:xfrm>
                <a:off x="4246666" y="2855186"/>
                <a:ext cx="81103" cy="22883"/>
              </a:xfrm>
              <a:custGeom>
                <a:rect b="b" l="l" r="r" t="t"/>
                <a:pathLst>
                  <a:path extrusionOk="0" h="871" w="3087">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6"/>
              <p:cNvSpPr/>
              <p:nvPr/>
            </p:nvSpPr>
            <p:spPr>
              <a:xfrm>
                <a:off x="4363290" y="2987022"/>
                <a:ext cx="41589" cy="40722"/>
              </a:xfrm>
              <a:custGeom>
                <a:rect b="b" l="l" r="r" t="t"/>
                <a:pathLst>
                  <a:path extrusionOk="0" h="1550" w="1583">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6"/>
              <p:cNvSpPr/>
              <p:nvPr/>
            </p:nvSpPr>
            <p:spPr>
              <a:xfrm>
                <a:off x="4363474" y="2993826"/>
                <a:ext cx="29189" cy="33918"/>
              </a:xfrm>
              <a:custGeom>
                <a:rect b="b" l="l" r="r" t="t"/>
                <a:pathLst>
                  <a:path extrusionOk="0" h="1291" w="1111">
                    <a:moveTo>
                      <a:pt x="438" y="0"/>
                    </a:moveTo>
                    <a:lnTo>
                      <a:pt x="112" y="326"/>
                    </a:lnTo>
                    <a:cubicBezTo>
                      <a:pt x="1" y="437"/>
                      <a:pt x="1" y="604"/>
                      <a:pt x="98" y="721"/>
                    </a:cubicBezTo>
                    <a:lnTo>
                      <a:pt x="590" y="1290"/>
                    </a:lnTo>
                    <a:lnTo>
                      <a:pt x="1110" y="770"/>
                    </a:lnTo>
                    <a:lnTo>
                      <a:pt x="438" y="0"/>
                    </a:lnTo>
                    <a:close/>
                  </a:path>
                </a:pathLst>
              </a:custGeom>
              <a:solidFill>
                <a:srgbClr val="FFE4D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674" name="Google Shape;1674;p46"/>
          <p:cNvPicPr preferRelativeResize="0"/>
          <p:nvPr/>
        </p:nvPicPr>
        <p:blipFill>
          <a:blip r:embed="rId4">
            <a:alphaModFix/>
          </a:blip>
          <a:stretch>
            <a:fillRect/>
          </a:stretch>
        </p:blipFill>
        <p:spPr>
          <a:xfrm>
            <a:off x="4481525" y="2277225"/>
            <a:ext cx="3513851" cy="26353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47"/>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Limitations/Next Steps</a:t>
            </a:r>
            <a:endParaRPr/>
          </a:p>
        </p:txBody>
      </p:sp>
      <p:sp>
        <p:nvSpPr>
          <p:cNvPr id="1680" name="Google Shape;1680;p47"/>
          <p:cNvSpPr txBox="1"/>
          <p:nvPr>
            <p:ph idx="1" type="body"/>
          </p:nvPr>
        </p:nvSpPr>
        <p:spPr>
          <a:xfrm>
            <a:off x="595275" y="1206550"/>
            <a:ext cx="3324600" cy="139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Hard to fully understand patterns based solely on self reported data</a:t>
            </a:r>
            <a:endParaRPr/>
          </a:p>
          <a:p>
            <a:pPr indent="-317500" lvl="0" marL="457200" rtl="0" algn="l">
              <a:spcBef>
                <a:spcPts val="0"/>
              </a:spcBef>
              <a:spcAft>
                <a:spcPts val="0"/>
              </a:spcAft>
              <a:buSzPts val="1400"/>
              <a:buChar char="●"/>
            </a:pPr>
            <a:r>
              <a:rPr lang="en"/>
              <a:t>Understanding the risk of False Negatives</a:t>
            </a:r>
            <a:endParaRPr/>
          </a:p>
          <a:p>
            <a:pPr indent="-317500" lvl="0" marL="457200" rtl="0" algn="l">
              <a:spcBef>
                <a:spcPts val="0"/>
              </a:spcBef>
              <a:spcAft>
                <a:spcPts val="0"/>
              </a:spcAft>
              <a:buSzPts val="1400"/>
              <a:buChar char="●"/>
            </a:pPr>
            <a:r>
              <a:rPr lang="en"/>
              <a:t>Data set, while large, had some incorrect values </a:t>
            </a:r>
            <a:endParaRPr/>
          </a:p>
        </p:txBody>
      </p:sp>
      <p:grpSp>
        <p:nvGrpSpPr>
          <p:cNvPr id="1681" name="Google Shape;1681;p47"/>
          <p:cNvGrpSpPr/>
          <p:nvPr/>
        </p:nvGrpSpPr>
        <p:grpSpPr>
          <a:xfrm>
            <a:off x="811779" y="2696813"/>
            <a:ext cx="1509034" cy="1906987"/>
            <a:chOff x="722366" y="2583897"/>
            <a:chExt cx="1598553" cy="2020113"/>
          </a:xfrm>
        </p:grpSpPr>
        <p:grpSp>
          <p:nvGrpSpPr>
            <p:cNvPr id="1682" name="Google Shape;1682;p47"/>
            <p:cNvGrpSpPr/>
            <p:nvPr/>
          </p:nvGrpSpPr>
          <p:grpSpPr>
            <a:xfrm>
              <a:off x="722366" y="3348118"/>
              <a:ext cx="1390691" cy="1255892"/>
              <a:chOff x="4768826" y="3022282"/>
              <a:chExt cx="2310501" cy="2086546"/>
            </a:xfrm>
          </p:grpSpPr>
          <p:sp>
            <p:nvSpPr>
              <p:cNvPr id="1683" name="Google Shape;1683;p47"/>
              <p:cNvSpPr/>
              <p:nvPr/>
            </p:nvSpPr>
            <p:spPr>
              <a:xfrm>
                <a:off x="4768826" y="3022282"/>
                <a:ext cx="2310501" cy="2086546"/>
              </a:xfrm>
              <a:custGeom>
                <a:rect b="b" l="l" r="r" t="t"/>
                <a:pathLst>
                  <a:path extrusionOk="0" h="2086546" w="2310501">
                    <a:moveTo>
                      <a:pt x="188203" y="2086356"/>
                    </a:moveTo>
                    <a:cubicBezTo>
                      <a:pt x="201807" y="2049209"/>
                      <a:pt x="215887" y="2019205"/>
                      <a:pt x="215887" y="2019205"/>
                    </a:cubicBezTo>
                    <a:cubicBezTo>
                      <a:pt x="215887" y="2019205"/>
                      <a:pt x="175169" y="1926908"/>
                      <a:pt x="167368" y="1881378"/>
                    </a:cubicBezTo>
                    <a:cubicBezTo>
                      <a:pt x="159662" y="1835658"/>
                      <a:pt x="223689" y="1656112"/>
                      <a:pt x="223689" y="1656112"/>
                    </a:cubicBezTo>
                    <a:lnTo>
                      <a:pt x="140254" y="959168"/>
                    </a:lnTo>
                    <a:cubicBezTo>
                      <a:pt x="140254" y="959168"/>
                      <a:pt x="-35272" y="644652"/>
                      <a:pt x="6397" y="419481"/>
                    </a:cubicBezTo>
                    <a:cubicBezTo>
                      <a:pt x="18765" y="352901"/>
                      <a:pt x="55868" y="295942"/>
                      <a:pt x="104197" y="248507"/>
                    </a:cubicBezTo>
                    <a:cubicBezTo>
                      <a:pt x="219122" y="135446"/>
                      <a:pt x="397598" y="76200"/>
                      <a:pt x="456297" y="67913"/>
                    </a:cubicBezTo>
                    <a:cubicBezTo>
                      <a:pt x="539731" y="56293"/>
                      <a:pt x="733333" y="0"/>
                      <a:pt x="733333" y="0"/>
                    </a:cubicBezTo>
                    <a:lnTo>
                      <a:pt x="735331" y="0"/>
                    </a:lnTo>
                    <a:cubicBezTo>
                      <a:pt x="733523" y="23908"/>
                      <a:pt x="731430" y="46768"/>
                      <a:pt x="729147" y="67437"/>
                    </a:cubicBezTo>
                    <a:lnTo>
                      <a:pt x="689000" y="118396"/>
                    </a:lnTo>
                    <a:cubicBezTo>
                      <a:pt x="689000" y="118396"/>
                      <a:pt x="794696" y="398050"/>
                      <a:pt x="844072" y="396050"/>
                    </a:cubicBezTo>
                    <a:cubicBezTo>
                      <a:pt x="893543" y="394144"/>
                      <a:pt x="1033107" y="453390"/>
                      <a:pt x="1030348" y="570833"/>
                    </a:cubicBezTo>
                    <a:cubicBezTo>
                      <a:pt x="1027399" y="688372"/>
                      <a:pt x="1127197" y="877729"/>
                      <a:pt x="1127197" y="877729"/>
                    </a:cubicBezTo>
                    <a:cubicBezTo>
                      <a:pt x="1127197" y="877729"/>
                      <a:pt x="1125294" y="707803"/>
                      <a:pt x="1127197" y="607790"/>
                    </a:cubicBezTo>
                    <a:cubicBezTo>
                      <a:pt x="1129195" y="507873"/>
                      <a:pt x="1245451" y="447199"/>
                      <a:pt x="1250208" y="386239"/>
                    </a:cubicBezTo>
                    <a:cubicBezTo>
                      <a:pt x="1262481" y="231934"/>
                      <a:pt x="1305577" y="194596"/>
                      <a:pt x="1305577" y="194596"/>
                    </a:cubicBezTo>
                    <a:cubicBezTo>
                      <a:pt x="1287787" y="157448"/>
                      <a:pt x="1273707" y="71056"/>
                      <a:pt x="1264764" y="4096"/>
                    </a:cubicBezTo>
                    <a:cubicBezTo>
                      <a:pt x="1353431" y="25241"/>
                      <a:pt x="1442003" y="46482"/>
                      <a:pt x="1530575" y="68104"/>
                    </a:cubicBezTo>
                    <a:cubicBezTo>
                      <a:pt x="1588132" y="82010"/>
                      <a:pt x="1646926" y="96774"/>
                      <a:pt x="1701725" y="119063"/>
                    </a:cubicBezTo>
                    <a:cubicBezTo>
                      <a:pt x="1748151" y="137731"/>
                      <a:pt x="1791723" y="161734"/>
                      <a:pt x="1829207" y="194786"/>
                    </a:cubicBezTo>
                    <a:cubicBezTo>
                      <a:pt x="1915210" y="270700"/>
                      <a:pt x="1957260" y="384524"/>
                      <a:pt x="1985040" y="495967"/>
                    </a:cubicBezTo>
                    <a:cubicBezTo>
                      <a:pt x="1989131" y="512445"/>
                      <a:pt x="1993032" y="528828"/>
                      <a:pt x="1996647" y="545306"/>
                    </a:cubicBezTo>
                    <a:cubicBezTo>
                      <a:pt x="2019384" y="531781"/>
                      <a:pt x="2042122" y="518065"/>
                      <a:pt x="2064859" y="504444"/>
                    </a:cubicBezTo>
                    <a:cubicBezTo>
                      <a:pt x="2071900" y="510826"/>
                      <a:pt x="2078749" y="517398"/>
                      <a:pt x="2085504" y="524256"/>
                    </a:cubicBezTo>
                    <a:cubicBezTo>
                      <a:pt x="2163326" y="602075"/>
                      <a:pt x="2222120" y="698944"/>
                      <a:pt x="2255893" y="803719"/>
                    </a:cubicBezTo>
                    <a:cubicBezTo>
                      <a:pt x="2266834" y="837724"/>
                      <a:pt x="2275206" y="872776"/>
                      <a:pt x="2280724" y="908209"/>
                    </a:cubicBezTo>
                    <a:cubicBezTo>
                      <a:pt x="2219741" y="963263"/>
                      <a:pt x="2155334" y="1014793"/>
                      <a:pt x="2088168" y="1062323"/>
                    </a:cubicBezTo>
                    <a:cubicBezTo>
                      <a:pt x="2101772" y="1123950"/>
                      <a:pt x="2118136" y="1184815"/>
                      <a:pt x="2139161" y="1244441"/>
                    </a:cubicBezTo>
                    <a:cubicBezTo>
                      <a:pt x="2163040" y="1311974"/>
                      <a:pt x="2193484" y="1381220"/>
                      <a:pt x="2185017" y="1452467"/>
                    </a:cubicBezTo>
                    <a:cubicBezTo>
                      <a:pt x="2179308" y="1499997"/>
                      <a:pt x="2157998" y="1554194"/>
                      <a:pt x="2188251" y="1591246"/>
                    </a:cubicBezTo>
                    <a:cubicBezTo>
                      <a:pt x="2200238" y="1606010"/>
                      <a:pt x="2218695" y="1614583"/>
                      <a:pt x="2230301" y="1629727"/>
                    </a:cubicBezTo>
                    <a:cubicBezTo>
                      <a:pt x="2260935" y="1669447"/>
                      <a:pt x="2230967" y="1725454"/>
                      <a:pt x="2226496" y="1775460"/>
                    </a:cubicBezTo>
                    <a:cubicBezTo>
                      <a:pt x="2222120" y="1825466"/>
                      <a:pt x="2245143" y="1873186"/>
                      <a:pt x="2263504" y="1919859"/>
                    </a:cubicBezTo>
                    <a:cubicBezTo>
                      <a:pt x="2284719" y="1973580"/>
                      <a:pt x="2300512" y="2029587"/>
                      <a:pt x="2310501" y="2086546"/>
                    </a:cubicBezTo>
                    <a:lnTo>
                      <a:pt x="188203" y="20865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47"/>
              <p:cNvSpPr/>
              <p:nvPr/>
            </p:nvSpPr>
            <p:spPr>
              <a:xfrm>
                <a:off x="4928393" y="4017835"/>
                <a:ext cx="1922607" cy="795317"/>
              </a:xfrm>
              <a:custGeom>
                <a:rect b="b" l="l" r="r" t="t"/>
                <a:pathLst>
                  <a:path extrusionOk="0" h="795317" w="1922607">
                    <a:moveTo>
                      <a:pt x="190" y="95"/>
                    </a:moveTo>
                    <a:cubicBezTo>
                      <a:pt x="108170" y="145828"/>
                      <a:pt x="266286" y="359188"/>
                      <a:pt x="374456" y="508445"/>
                    </a:cubicBezTo>
                    <a:cubicBezTo>
                      <a:pt x="493757" y="677037"/>
                      <a:pt x="682222" y="816007"/>
                      <a:pt x="897800" y="764381"/>
                    </a:cubicBezTo>
                    <a:cubicBezTo>
                      <a:pt x="947652" y="752665"/>
                      <a:pt x="993888" y="729329"/>
                      <a:pt x="1033750" y="696563"/>
                    </a:cubicBezTo>
                    <a:cubicBezTo>
                      <a:pt x="1094447" y="648081"/>
                      <a:pt x="1147057" y="584168"/>
                      <a:pt x="1216412" y="544639"/>
                    </a:cubicBezTo>
                    <a:cubicBezTo>
                      <a:pt x="1330765" y="481679"/>
                      <a:pt x="1467952" y="459296"/>
                      <a:pt x="1563088" y="365188"/>
                    </a:cubicBezTo>
                    <a:cubicBezTo>
                      <a:pt x="1581735" y="347377"/>
                      <a:pt x="1597432" y="326803"/>
                      <a:pt x="1613320" y="305657"/>
                    </a:cubicBezTo>
                    <a:cubicBezTo>
                      <a:pt x="1629208" y="284702"/>
                      <a:pt x="1646903" y="263652"/>
                      <a:pt x="1668784" y="247840"/>
                    </a:cubicBezTo>
                    <a:cubicBezTo>
                      <a:pt x="1712547" y="215932"/>
                      <a:pt x="1763920" y="200596"/>
                      <a:pt x="1811013" y="178117"/>
                    </a:cubicBezTo>
                    <a:cubicBezTo>
                      <a:pt x="1857344" y="155734"/>
                      <a:pt x="1904341" y="124111"/>
                      <a:pt x="1922608" y="73533"/>
                    </a:cubicBezTo>
                    <a:cubicBezTo>
                      <a:pt x="1906434" y="125158"/>
                      <a:pt x="1859627" y="159353"/>
                      <a:pt x="1813486" y="183071"/>
                    </a:cubicBezTo>
                    <a:cubicBezTo>
                      <a:pt x="1766489" y="207073"/>
                      <a:pt x="1715877" y="224123"/>
                      <a:pt x="1674968" y="255937"/>
                    </a:cubicBezTo>
                    <a:cubicBezTo>
                      <a:pt x="1633394" y="286703"/>
                      <a:pt x="1611417" y="336899"/>
                      <a:pt x="1572316" y="374523"/>
                    </a:cubicBezTo>
                    <a:cubicBezTo>
                      <a:pt x="1534357" y="412528"/>
                      <a:pt x="1488596" y="441484"/>
                      <a:pt x="1441028" y="465011"/>
                    </a:cubicBezTo>
                    <a:cubicBezTo>
                      <a:pt x="1371008" y="500920"/>
                      <a:pt x="1293567" y="521208"/>
                      <a:pt x="1225640" y="560641"/>
                    </a:cubicBezTo>
                    <a:cubicBezTo>
                      <a:pt x="1134404" y="613600"/>
                      <a:pt x="1074563" y="708470"/>
                      <a:pt x="978666" y="756571"/>
                    </a:cubicBezTo>
                    <a:cubicBezTo>
                      <a:pt x="857082" y="818483"/>
                      <a:pt x="707243" y="802196"/>
                      <a:pt x="590986" y="736092"/>
                    </a:cubicBezTo>
                    <a:cubicBezTo>
                      <a:pt x="496992" y="684752"/>
                      <a:pt x="422405" y="604361"/>
                      <a:pt x="361422" y="517874"/>
                    </a:cubicBezTo>
                    <a:cubicBezTo>
                      <a:pt x="255916" y="366046"/>
                      <a:pt x="102271" y="151352"/>
                      <a:pt x="0" y="0"/>
                    </a:cubicBezTo>
                    <a:lnTo>
                      <a:pt x="0"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47"/>
              <p:cNvSpPr/>
              <p:nvPr/>
            </p:nvSpPr>
            <p:spPr>
              <a:xfrm>
                <a:off x="5746850" y="3563112"/>
                <a:ext cx="1017291" cy="569595"/>
              </a:xfrm>
              <a:custGeom>
                <a:rect b="b" l="l" r="r" t="t"/>
                <a:pathLst>
                  <a:path extrusionOk="0" h="569595" w="1017291">
                    <a:moveTo>
                      <a:pt x="1017291" y="95"/>
                    </a:moveTo>
                    <a:cubicBezTo>
                      <a:pt x="884006" y="156686"/>
                      <a:pt x="674991" y="211836"/>
                      <a:pt x="486336" y="269272"/>
                    </a:cubicBezTo>
                    <a:cubicBezTo>
                      <a:pt x="417362" y="292037"/>
                      <a:pt x="341063" y="308324"/>
                      <a:pt x="285789" y="357664"/>
                    </a:cubicBezTo>
                    <a:cubicBezTo>
                      <a:pt x="268284" y="373475"/>
                      <a:pt x="255060" y="395097"/>
                      <a:pt x="235652" y="413385"/>
                    </a:cubicBezTo>
                    <a:cubicBezTo>
                      <a:pt x="197503" y="450818"/>
                      <a:pt x="138994" y="447008"/>
                      <a:pt x="92282" y="462915"/>
                    </a:cubicBezTo>
                    <a:cubicBezTo>
                      <a:pt x="46236" y="478060"/>
                      <a:pt x="9799" y="520351"/>
                      <a:pt x="0" y="569595"/>
                    </a:cubicBezTo>
                    <a:cubicBezTo>
                      <a:pt x="5137" y="519398"/>
                      <a:pt x="40433" y="472916"/>
                      <a:pt x="88667" y="453295"/>
                    </a:cubicBezTo>
                    <a:cubicBezTo>
                      <a:pt x="112736" y="443579"/>
                      <a:pt x="138043" y="439769"/>
                      <a:pt x="161827" y="433483"/>
                    </a:cubicBezTo>
                    <a:cubicBezTo>
                      <a:pt x="185611" y="427387"/>
                      <a:pt x="207968" y="418433"/>
                      <a:pt x="224331" y="401669"/>
                    </a:cubicBezTo>
                    <a:cubicBezTo>
                      <a:pt x="240980" y="385000"/>
                      <a:pt x="253823" y="362712"/>
                      <a:pt x="273231" y="344329"/>
                    </a:cubicBezTo>
                    <a:cubicBezTo>
                      <a:pt x="330218" y="290703"/>
                      <a:pt x="408420" y="273177"/>
                      <a:pt x="480248" y="249174"/>
                    </a:cubicBezTo>
                    <a:cubicBezTo>
                      <a:pt x="669854" y="191643"/>
                      <a:pt x="872304" y="144209"/>
                      <a:pt x="1017291" y="0"/>
                    </a:cubicBezTo>
                    <a:lnTo>
                      <a:pt x="1017291"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6" name="Google Shape;1686;p47"/>
              <p:cNvSpPr/>
              <p:nvPr/>
            </p:nvSpPr>
            <p:spPr>
              <a:xfrm>
                <a:off x="5322542" y="3489959"/>
                <a:ext cx="457312" cy="585311"/>
              </a:xfrm>
              <a:custGeom>
                <a:rect b="b" l="l" r="r" t="t"/>
                <a:pathLst>
                  <a:path extrusionOk="0" h="585311" w="457312">
                    <a:moveTo>
                      <a:pt x="455132" y="585311"/>
                    </a:moveTo>
                    <a:cubicBezTo>
                      <a:pt x="460079" y="482822"/>
                      <a:pt x="358568" y="430244"/>
                      <a:pt x="286360" y="378143"/>
                    </a:cubicBezTo>
                    <a:cubicBezTo>
                      <a:pt x="260388" y="359093"/>
                      <a:pt x="236984" y="335947"/>
                      <a:pt x="216054" y="311563"/>
                    </a:cubicBezTo>
                    <a:cubicBezTo>
                      <a:pt x="133476" y="213360"/>
                      <a:pt x="91140" y="90869"/>
                      <a:pt x="0" y="0"/>
                    </a:cubicBezTo>
                    <a:cubicBezTo>
                      <a:pt x="74016" y="55626"/>
                      <a:pt x="125960" y="146495"/>
                      <a:pt x="176478" y="222790"/>
                    </a:cubicBezTo>
                    <a:cubicBezTo>
                      <a:pt x="210822" y="274796"/>
                      <a:pt x="248876" y="324326"/>
                      <a:pt x="298347" y="362331"/>
                    </a:cubicBezTo>
                    <a:cubicBezTo>
                      <a:pt x="369794" y="415671"/>
                      <a:pt x="473683" y="481108"/>
                      <a:pt x="455132" y="585216"/>
                    </a:cubicBezTo>
                    <a:lnTo>
                      <a:pt x="455132" y="58521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7" name="Google Shape;1687;p47"/>
              <p:cNvSpPr/>
              <p:nvPr/>
            </p:nvSpPr>
            <p:spPr>
              <a:xfrm>
                <a:off x="5949961" y="3065716"/>
                <a:ext cx="308055" cy="810482"/>
              </a:xfrm>
              <a:custGeom>
                <a:rect b="b" l="l" r="r" t="t"/>
                <a:pathLst>
                  <a:path extrusionOk="0" h="810482" w="308055">
                    <a:moveTo>
                      <a:pt x="115975" y="0"/>
                    </a:moveTo>
                    <a:cubicBezTo>
                      <a:pt x="218152" y="35147"/>
                      <a:pt x="292834" y="131254"/>
                      <a:pt x="308055" y="237934"/>
                    </a:cubicBezTo>
                    <a:cubicBezTo>
                      <a:pt x="308055" y="237934"/>
                      <a:pt x="290931" y="227171"/>
                      <a:pt x="290931" y="227171"/>
                    </a:cubicBezTo>
                    <a:cubicBezTo>
                      <a:pt x="279515" y="220028"/>
                      <a:pt x="265434" y="219170"/>
                      <a:pt x="251545" y="223266"/>
                    </a:cubicBezTo>
                    <a:cubicBezTo>
                      <a:pt x="230329" y="229553"/>
                      <a:pt x="210351" y="243935"/>
                      <a:pt x="192941" y="258318"/>
                    </a:cubicBezTo>
                    <a:cubicBezTo>
                      <a:pt x="186947" y="263271"/>
                      <a:pt x="184473" y="266700"/>
                      <a:pt x="184093" y="271463"/>
                    </a:cubicBezTo>
                    <a:cubicBezTo>
                      <a:pt x="183713" y="284321"/>
                      <a:pt x="194653" y="297656"/>
                      <a:pt x="200932" y="310039"/>
                    </a:cubicBezTo>
                    <a:cubicBezTo>
                      <a:pt x="216820" y="339280"/>
                      <a:pt x="229092" y="371380"/>
                      <a:pt x="231851" y="405860"/>
                    </a:cubicBezTo>
                    <a:cubicBezTo>
                      <a:pt x="239462" y="489204"/>
                      <a:pt x="180288" y="523113"/>
                      <a:pt x="121113" y="562166"/>
                    </a:cubicBezTo>
                    <a:cubicBezTo>
                      <a:pt x="43767" y="618649"/>
                      <a:pt x="-1327" y="713804"/>
                      <a:pt x="2383" y="810482"/>
                    </a:cubicBezTo>
                    <a:cubicBezTo>
                      <a:pt x="-10936" y="712184"/>
                      <a:pt x="32446" y="609124"/>
                      <a:pt x="110838" y="548450"/>
                    </a:cubicBezTo>
                    <a:cubicBezTo>
                      <a:pt x="163448" y="510730"/>
                      <a:pt x="219293" y="480346"/>
                      <a:pt x="211302" y="407575"/>
                    </a:cubicBezTo>
                    <a:cubicBezTo>
                      <a:pt x="208638" y="377380"/>
                      <a:pt x="197412" y="347567"/>
                      <a:pt x="182761" y="319945"/>
                    </a:cubicBezTo>
                    <a:cubicBezTo>
                      <a:pt x="174770" y="304229"/>
                      <a:pt x="162782" y="290322"/>
                      <a:pt x="163829" y="269748"/>
                    </a:cubicBezTo>
                    <a:cubicBezTo>
                      <a:pt x="165637" y="249174"/>
                      <a:pt x="185615" y="238887"/>
                      <a:pt x="200171" y="228029"/>
                    </a:cubicBezTo>
                    <a:cubicBezTo>
                      <a:pt x="227856" y="208883"/>
                      <a:pt x="268669" y="191071"/>
                      <a:pt x="300349" y="212884"/>
                    </a:cubicBezTo>
                    <a:cubicBezTo>
                      <a:pt x="300349" y="212884"/>
                      <a:pt x="287030" y="221647"/>
                      <a:pt x="287030" y="221647"/>
                    </a:cubicBezTo>
                    <a:cubicBezTo>
                      <a:pt x="271238" y="126111"/>
                      <a:pt x="204167" y="40291"/>
                      <a:pt x="115785" y="191"/>
                    </a:cubicBezTo>
                    <a:lnTo>
                      <a:pt x="115785" y="19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47"/>
              <p:cNvSpPr/>
              <p:nvPr/>
            </p:nvSpPr>
            <p:spPr>
              <a:xfrm>
                <a:off x="5604526" y="3634168"/>
                <a:ext cx="234986" cy="277939"/>
              </a:xfrm>
              <a:custGeom>
                <a:rect b="b" l="l" r="r" t="t"/>
                <a:pathLst>
                  <a:path extrusionOk="0" h="277939" w="234986">
                    <a:moveTo>
                      <a:pt x="234891" y="277844"/>
                    </a:moveTo>
                    <a:cubicBezTo>
                      <a:pt x="203496" y="222599"/>
                      <a:pt x="188560" y="157829"/>
                      <a:pt x="152028" y="106490"/>
                    </a:cubicBezTo>
                    <a:cubicBezTo>
                      <a:pt x="116447" y="53340"/>
                      <a:pt x="55655" y="28480"/>
                      <a:pt x="0" y="0"/>
                    </a:cubicBezTo>
                    <a:cubicBezTo>
                      <a:pt x="170389" y="33433"/>
                      <a:pt x="199596" y="124301"/>
                      <a:pt x="234986" y="277940"/>
                    </a:cubicBezTo>
                    <a:lnTo>
                      <a:pt x="234986" y="27794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47"/>
              <p:cNvSpPr/>
              <p:nvPr/>
            </p:nvSpPr>
            <p:spPr>
              <a:xfrm>
                <a:off x="6633134" y="4236624"/>
                <a:ext cx="70976" cy="870584"/>
              </a:xfrm>
              <a:custGeom>
                <a:rect b="b" l="l" r="r" t="t"/>
                <a:pathLst>
                  <a:path extrusionOk="0" h="870584" w="70976">
                    <a:moveTo>
                      <a:pt x="23503" y="0"/>
                    </a:moveTo>
                    <a:cubicBezTo>
                      <a:pt x="85342" y="139255"/>
                      <a:pt x="12753" y="290608"/>
                      <a:pt x="21125" y="435102"/>
                    </a:cubicBezTo>
                    <a:cubicBezTo>
                      <a:pt x="24645" y="580834"/>
                      <a:pt x="56611" y="725329"/>
                      <a:pt x="70976" y="870585"/>
                    </a:cubicBezTo>
                    <a:cubicBezTo>
                      <a:pt x="40152" y="726948"/>
                      <a:pt x="4476" y="583025"/>
                      <a:pt x="195" y="435483"/>
                    </a:cubicBezTo>
                    <a:cubicBezTo>
                      <a:pt x="-1803" y="361569"/>
                      <a:pt x="11897" y="287750"/>
                      <a:pt x="25501" y="215741"/>
                    </a:cubicBezTo>
                    <a:cubicBezTo>
                      <a:pt x="38059" y="144208"/>
                      <a:pt x="47192" y="70390"/>
                      <a:pt x="23503" y="0"/>
                    </a:cubicBezTo>
                    <a:lnTo>
                      <a:pt x="23503"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47"/>
              <p:cNvSpPr/>
              <p:nvPr/>
            </p:nvSpPr>
            <p:spPr>
              <a:xfrm>
                <a:off x="6782825" y="4519134"/>
                <a:ext cx="198131" cy="283968"/>
              </a:xfrm>
              <a:custGeom>
                <a:rect b="b" l="l" r="r" t="t"/>
                <a:pathLst>
                  <a:path extrusionOk="0" h="283968" w="198131">
                    <a:moveTo>
                      <a:pt x="99761" y="3621"/>
                    </a:moveTo>
                    <a:cubicBezTo>
                      <a:pt x="102615" y="-1332"/>
                      <a:pt x="110226" y="-760"/>
                      <a:pt x="114602" y="2669"/>
                    </a:cubicBezTo>
                    <a:cubicBezTo>
                      <a:pt x="123925" y="10955"/>
                      <a:pt x="119169" y="24481"/>
                      <a:pt x="116885" y="34482"/>
                    </a:cubicBezTo>
                    <a:cubicBezTo>
                      <a:pt x="110702" y="60009"/>
                      <a:pt x="100807" y="84679"/>
                      <a:pt x="89486" y="108206"/>
                    </a:cubicBezTo>
                    <a:cubicBezTo>
                      <a:pt x="71505" y="146020"/>
                      <a:pt x="49719" y="181358"/>
                      <a:pt x="31834" y="217838"/>
                    </a:cubicBezTo>
                    <a:cubicBezTo>
                      <a:pt x="25650" y="231745"/>
                      <a:pt x="13092" y="249652"/>
                      <a:pt x="24889" y="261749"/>
                    </a:cubicBezTo>
                    <a:cubicBezTo>
                      <a:pt x="34402" y="269845"/>
                      <a:pt x="65512" y="260225"/>
                      <a:pt x="77880" y="258987"/>
                    </a:cubicBezTo>
                    <a:cubicBezTo>
                      <a:pt x="118122" y="251462"/>
                      <a:pt x="158079" y="241556"/>
                      <a:pt x="198132" y="230507"/>
                    </a:cubicBezTo>
                    <a:cubicBezTo>
                      <a:pt x="161219" y="249652"/>
                      <a:pt x="121832" y="264225"/>
                      <a:pt x="81495" y="274893"/>
                    </a:cubicBezTo>
                    <a:cubicBezTo>
                      <a:pt x="59518" y="279465"/>
                      <a:pt x="35354" y="290990"/>
                      <a:pt x="13567" y="277941"/>
                    </a:cubicBezTo>
                    <a:cubicBezTo>
                      <a:pt x="-10502" y="261558"/>
                      <a:pt x="2722" y="227744"/>
                      <a:pt x="13092" y="208409"/>
                    </a:cubicBezTo>
                    <a:cubicBezTo>
                      <a:pt x="32119" y="170785"/>
                      <a:pt x="54571" y="136019"/>
                      <a:pt x="75121" y="100490"/>
                    </a:cubicBezTo>
                    <a:cubicBezTo>
                      <a:pt x="87869" y="78297"/>
                      <a:pt x="99761" y="55723"/>
                      <a:pt x="109274" y="31910"/>
                    </a:cubicBezTo>
                    <a:cubicBezTo>
                      <a:pt x="112319" y="23433"/>
                      <a:pt x="118598" y="12860"/>
                      <a:pt x="112509" y="4859"/>
                    </a:cubicBezTo>
                    <a:cubicBezTo>
                      <a:pt x="109750" y="1526"/>
                      <a:pt x="103566" y="-665"/>
                      <a:pt x="99761" y="3431"/>
                    </a:cubicBezTo>
                    <a:lnTo>
                      <a:pt x="99761" y="343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47"/>
              <p:cNvSpPr/>
              <p:nvPr/>
            </p:nvSpPr>
            <p:spPr>
              <a:xfrm>
                <a:off x="5012493" y="4722304"/>
                <a:ext cx="493205" cy="323497"/>
              </a:xfrm>
              <a:custGeom>
                <a:rect b="b" l="l" r="r" t="t"/>
                <a:pathLst>
                  <a:path extrusionOk="0" h="323497" w="493205">
                    <a:moveTo>
                      <a:pt x="0" y="0"/>
                    </a:moveTo>
                    <a:cubicBezTo>
                      <a:pt x="101701" y="144113"/>
                      <a:pt x="281603" y="185071"/>
                      <a:pt x="436104" y="248507"/>
                    </a:cubicBezTo>
                    <a:cubicBezTo>
                      <a:pt x="461981" y="258699"/>
                      <a:pt x="506695" y="275844"/>
                      <a:pt x="489285" y="312134"/>
                    </a:cubicBezTo>
                    <a:cubicBezTo>
                      <a:pt x="330789" y="332708"/>
                      <a:pt x="168486" y="325660"/>
                      <a:pt x="13129" y="288417"/>
                    </a:cubicBezTo>
                    <a:cubicBezTo>
                      <a:pt x="90760" y="299466"/>
                      <a:pt x="168867" y="305657"/>
                      <a:pt x="247164" y="306514"/>
                    </a:cubicBezTo>
                    <a:cubicBezTo>
                      <a:pt x="325271" y="307277"/>
                      <a:pt x="403282" y="302705"/>
                      <a:pt x="480628" y="292608"/>
                    </a:cubicBezTo>
                    <a:lnTo>
                      <a:pt x="472351" y="299085"/>
                    </a:lnTo>
                    <a:cubicBezTo>
                      <a:pt x="474254" y="292132"/>
                      <a:pt x="466072" y="286226"/>
                      <a:pt x="459888" y="282130"/>
                    </a:cubicBezTo>
                    <a:cubicBezTo>
                      <a:pt x="452468" y="277368"/>
                      <a:pt x="436770" y="271653"/>
                      <a:pt x="428208" y="267748"/>
                    </a:cubicBezTo>
                    <a:cubicBezTo>
                      <a:pt x="273802" y="204026"/>
                      <a:pt x="89143" y="154686"/>
                      <a:pt x="95" y="0"/>
                    </a:cubicBezTo>
                    <a:lnTo>
                      <a:pt x="95"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47"/>
              <p:cNvSpPr/>
              <p:nvPr/>
            </p:nvSpPr>
            <p:spPr>
              <a:xfrm>
                <a:off x="5013375" y="3180826"/>
                <a:ext cx="120487" cy="150493"/>
              </a:xfrm>
              <a:custGeom>
                <a:rect b="b" l="l" r="r" t="t"/>
                <a:pathLst>
                  <a:path extrusionOk="0" h="150493" w="120487">
                    <a:moveTo>
                      <a:pt x="60672" y="15097"/>
                    </a:moveTo>
                    <a:cubicBezTo>
                      <a:pt x="42025" y="45100"/>
                      <a:pt x="23378" y="75009"/>
                      <a:pt x="4827" y="105013"/>
                    </a:cubicBezTo>
                    <a:cubicBezTo>
                      <a:pt x="-16484" y="139303"/>
                      <a:pt x="38410" y="169783"/>
                      <a:pt x="59816" y="135397"/>
                    </a:cubicBezTo>
                    <a:cubicBezTo>
                      <a:pt x="78462" y="105394"/>
                      <a:pt x="97109" y="75485"/>
                      <a:pt x="115660" y="45481"/>
                    </a:cubicBezTo>
                    <a:cubicBezTo>
                      <a:pt x="136971" y="11191"/>
                      <a:pt x="82077" y="-19289"/>
                      <a:pt x="60672" y="15097"/>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47"/>
              <p:cNvSpPr/>
              <p:nvPr/>
            </p:nvSpPr>
            <p:spPr>
              <a:xfrm>
                <a:off x="5269260" y="3221421"/>
                <a:ext cx="150518" cy="117792"/>
              </a:xfrm>
              <a:custGeom>
                <a:rect b="b" l="l" r="r" t="t"/>
                <a:pathLst>
                  <a:path extrusionOk="0" h="117792" w="150518">
                    <a:moveTo>
                      <a:pt x="135195" y="58131"/>
                    </a:moveTo>
                    <a:cubicBezTo>
                      <a:pt x="105322" y="40320"/>
                      <a:pt x="75544" y="22413"/>
                      <a:pt x="45672" y="4601"/>
                    </a:cubicBezTo>
                    <a:cubicBezTo>
                      <a:pt x="11042" y="-16164"/>
                      <a:pt x="-19401" y="38891"/>
                      <a:pt x="15323" y="59656"/>
                    </a:cubicBezTo>
                    <a:cubicBezTo>
                      <a:pt x="45196" y="77467"/>
                      <a:pt x="74974" y="95374"/>
                      <a:pt x="104846" y="113186"/>
                    </a:cubicBezTo>
                    <a:cubicBezTo>
                      <a:pt x="139476" y="133951"/>
                      <a:pt x="169920" y="78991"/>
                      <a:pt x="135195" y="58131"/>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94" name="Google Shape;1694;p47"/>
            <p:cNvGrpSpPr/>
            <p:nvPr/>
          </p:nvGrpSpPr>
          <p:grpSpPr>
            <a:xfrm>
              <a:off x="1977688" y="3080611"/>
              <a:ext cx="343231" cy="751209"/>
              <a:chOff x="6854425" y="2577844"/>
              <a:chExt cx="570246" cy="1248062"/>
            </a:xfrm>
          </p:grpSpPr>
          <p:sp>
            <p:nvSpPr>
              <p:cNvPr id="1695" name="Google Shape;1695;p47"/>
              <p:cNvSpPr/>
              <p:nvPr/>
            </p:nvSpPr>
            <p:spPr>
              <a:xfrm>
                <a:off x="6854425" y="2577844"/>
                <a:ext cx="570246" cy="1248062"/>
              </a:xfrm>
              <a:custGeom>
                <a:rect b="b" l="l" r="r" t="t"/>
                <a:pathLst>
                  <a:path extrusionOk="0" h="1248062" w="570246">
                    <a:moveTo>
                      <a:pt x="560257" y="139638"/>
                    </a:moveTo>
                    <a:cubicBezTo>
                      <a:pt x="541135" y="224125"/>
                      <a:pt x="519444" y="307754"/>
                      <a:pt x="495089" y="390908"/>
                    </a:cubicBezTo>
                    <a:cubicBezTo>
                      <a:pt x="497848" y="410434"/>
                      <a:pt x="497467" y="430341"/>
                      <a:pt x="496801" y="449963"/>
                    </a:cubicBezTo>
                    <a:cubicBezTo>
                      <a:pt x="493947" y="524067"/>
                      <a:pt x="484624" y="597981"/>
                      <a:pt x="469117" y="670561"/>
                    </a:cubicBezTo>
                    <a:cubicBezTo>
                      <a:pt x="482436" y="753524"/>
                      <a:pt x="469307" y="840488"/>
                      <a:pt x="431728" y="915640"/>
                    </a:cubicBezTo>
                    <a:cubicBezTo>
                      <a:pt x="422595" y="933928"/>
                      <a:pt x="412035" y="951549"/>
                      <a:pt x="400904" y="968885"/>
                    </a:cubicBezTo>
                    <a:cubicBezTo>
                      <a:pt x="366370" y="1022129"/>
                      <a:pt x="324510" y="1073183"/>
                      <a:pt x="268950" y="1103092"/>
                    </a:cubicBezTo>
                    <a:cubicBezTo>
                      <a:pt x="236889" y="1152050"/>
                      <a:pt x="204067" y="1200342"/>
                      <a:pt x="170389" y="1248062"/>
                    </a:cubicBezTo>
                    <a:cubicBezTo>
                      <a:pt x="136711" y="1143192"/>
                      <a:pt x="77917" y="1046418"/>
                      <a:pt x="0" y="968599"/>
                    </a:cubicBezTo>
                    <a:cubicBezTo>
                      <a:pt x="42526" y="940976"/>
                      <a:pt x="84957" y="913354"/>
                      <a:pt x="127482" y="885827"/>
                    </a:cubicBezTo>
                    <a:cubicBezTo>
                      <a:pt x="189226" y="746476"/>
                      <a:pt x="250969" y="607030"/>
                      <a:pt x="312808" y="467679"/>
                    </a:cubicBezTo>
                    <a:cubicBezTo>
                      <a:pt x="312618" y="431770"/>
                      <a:pt x="312713" y="395670"/>
                      <a:pt x="317184" y="359951"/>
                    </a:cubicBezTo>
                    <a:cubicBezTo>
                      <a:pt x="322036" y="322232"/>
                      <a:pt x="331930" y="284704"/>
                      <a:pt x="350957" y="251747"/>
                    </a:cubicBezTo>
                    <a:cubicBezTo>
                      <a:pt x="359139" y="237746"/>
                      <a:pt x="368748" y="224506"/>
                      <a:pt x="378452" y="211457"/>
                    </a:cubicBezTo>
                    <a:cubicBezTo>
                      <a:pt x="396623" y="186692"/>
                      <a:pt x="414984" y="162022"/>
                      <a:pt x="433155" y="137257"/>
                    </a:cubicBezTo>
                    <a:cubicBezTo>
                      <a:pt x="446379" y="92394"/>
                      <a:pt x="460554" y="47722"/>
                      <a:pt x="485290" y="8193"/>
                    </a:cubicBezTo>
                    <a:cubicBezTo>
                      <a:pt x="486717" y="5717"/>
                      <a:pt x="488524" y="3145"/>
                      <a:pt x="491188" y="2002"/>
                    </a:cubicBezTo>
                    <a:cubicBezTo>
                      <a:pt x="496611" y="-284"/>
                      <a:pt x="502414" y="4383"/>
                      <a:pt x="506029" y="9146"/>
                    </a:cubicBezTo>
                    <a:cubicBezTo>
                      <a:pt x="510216" y="14670"/>
                      <a:pt x="513735" y="20671"/>
                      <a:pt x="516589" y="27053"/>
                    </a:cubicBezTo>
                    <a:cubicBezTo>
                      <a:pt x="519634" y="21052"/>
                      <a:pt x="522964" y="15337"/>
                      <a:pt x="526674" y="9717"/>
                    </a:cubicBezTo>
                    <a:cubicBezTo>
                      <a:pt x="529718" y="5145"/>
                      <a:pt x="533809" y="97"/>
                      <a:pt x="539422" y="2"/>
                    </a:cubicBezTo>
                    <a:cubicBezTo>
                      <a:pt x="544655" y="-94"/>
                      <a:pt x="548841" y="4288"/>
                      <a:pt x="551980" y="8479"/>
                    </a:cubicBezTo>
                    <a:cubicBezTo>
                      <a:pt x="565299" y="26767"/>
                      <a:pt x="570246" y="50103"/>
                      <a:pt x="570246" y="72677"/>
                    </a:cubicBezTo>
                    <a:cubicBezTo>
                      <a:pt x="570151" y="95347"/>
                      <a:pt x="565299" y="117635"/>
                      <a:pt x="560352" y="139638"/>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6" name="Google Shape;1696;p47"/>
              <p:cNvSpPr/>
              <p:nvPr/>
            </p:nvSpPr>
            <p:spPr>
              <a:xfrm>
                <a:off x="7215848" y="2854776"/>
                <a:ext cx="131953" cy="383247"/>
              </a:xfrm>
              <a:custGeom>
                <a:rect b="b" l="l" r="r" t="t"/>
                <a:pathLst>
                  <a:path extrusionOk="0" h="383247" w="131953">
                    <a:moveTo>
                      <a:pt x="131954" y="107403"/>
                    </a:moveTo>
                    <a:cubicBezTo>
                      <a:pt x="124724" y="87210"/>
                      <a:pt x="118349" y="66732"/>
                      <a:pt x="111975" y="46443"/>
                    </a:cubicBezTo>
                    <a:cubicBezTo>
                      <a:pt x="108931" y="36537"/>
                      <a:pt x="104935" y="27108"/>
                      <a:pt x="98466" y="21488"/>
                    </a:cubicBezTo>
                    <a:cubicBezTo>
                      <a:pt x="67927" y="-1944"/>
                      <a:pt x="63837" y="47872"/>
                      <a:pt x="61173" y="69018"/>
                    </a:cubicBezTo>
                    <a:cubicBezTo>
                      <a:pt x="45285" y="173983"/>
                      <a:pt x="27114" y="280568"/>
                      <a:pt x="0" y="383247"/>
                    </a:cubicBezTo>
                    <a:cubicBezTo>
                      <a:pt x="5423" y="297808"/>
                      <a:pt x="17505" y="213321"/>
                      <a:pt x="30824" y="128930"/>
                    </a:cubicBezTo>
                    <a:cubicBezTo>
                      <a:pt x="35296" y="105784"/>
                      <a:pt x="42336" y="56064"/>
                      <a:pt x="48329" y="33585"/>
                    </a:cubicBezTo>
                    <a:cubicBezTo>
                      <a:pt x="54703" y="4438"/>
                      <a:pt x="85147" y="-12993"/>
                      <a:pt x="108170" y="11963"/>
                    </a:cubicBezTo>
                    <a:cubicBezTo>
                      <a:pt x="116827" y="21774"/>
                      <a:pt x="119682" y="33489"/>
                      <a:pt x="121869" y="44062"/>
                    </a:cubicBezTo>
                    <a:cubicBezTo>
                      <a:pt x="125580" y="65208"/>
                      <a:pt x="129195" y="86258"/>
                      <a:pt x="131954" y="107499"/>
                    </a:cubicBezTo>
                    <a:lnTo>
                      <a:pt x="131954" y="107499"/>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47"/>
              <p:cNvSpPr/>
              <p:nvPr/>
            </p:nvSpPr>
            <p:spPr>
              <a:xfrm>
                <a:off x="7308986" y="2584037"/>
                <a:ext cx="77631" cy="268223"/>
              </a:xfrm>
              <a:custGeom>
                <a:rect b="b" l="l" r="r" t="t"/>
                <a:pathLst>
                  <a:path extrusionOk="0" h="268223" w="77631">
                    <a:moveTo>
                      <a:pt x="0" y="268224"/>
                    </a:moveTo>
                    <a:cubicBezTo>
                      <a:pt x="16363" y="176213"/>
                      <a:pt x="42240" y="86487"/>
                      <a:pt x="77631" y="0"/>
                    </a:cubicBezTo>
                    <a:cubicBezTo>
                      <a:pt x="70306" y="93345"/>
                      <a:pt x="43572" y="185452"/>
                      <a:pt x="0" y="268224"/>
                    </a:cubicBezTo>
                    <a:lnTo>
                      <a:pt x="0" y="268224"/>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47"/>
              <p:cNvSpPr/>
              <p:nvPr/>
            </p:nvSpPr>
            <p:spPr>
              <a:xfrm>
                <a:off x="7167043" y="2709481"/>
                <a:ext cx="120537" cy="352806"/>
              </a:xfrm>
              <a:custGeom>
                <a:rect b="b" l="l" r="r" t="t"/>
                <a:pathLst>
                  <a:path extrusionOk="0" h="352806" w="120537">
                    <a:moveTo>
                      <a:pt x="120538" y="0"/>
                    </a:moveTo>
                    <a:cubicBezTo>
                      <a:pt x="107599" y="124968"/>
                      <a:pt x="51849" y="239935"/>
                      <a:pt x="0" y="352806"/>
                    </a:cubicBezTo>
                    <a:cubicBezTo>
                      <a:pt x="23403" y="234125"/>
                      <a:pt x="80961" y="114110"/>
                      <a:pt x="120538" y="0"/>
                    </a:cubicBezTo>
                    <a:lnTo>
                      <a:pt x="120538"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99" name="Google Shape;1699;p47"/>
            <p:cNvGrpSpPr/>
            <p:nvPr/>
          </p:nvGrpSpPr>
          <p:grpSpPr>
            <a:xfrm>
              <a:off x="1064457" y="2703890"/>
              <a:ext cx="511413" cy="1172418"/>
              <a:chOff x="5337178" y="1951958"/>
              <a:chExt cx="849665" cy="1947861"/>
            </a:xfrm>
          </p:grpSpPr>
          <p:sp>
            <p:nvSpPr>
              <p:cNvPr id="1700" name="Google Shape;1700;p47"/>
              <p:cNvSpPr/>
              <p:nvPr/>
            </p:nvSpPr>
            <p:spPr>
              <a:xfrm>
                <a:off x="5457921" y="2717196"/>
                <a:ext cx="616577" cy="1182623"/>
              </a:xfrm>
              <a:custGeom>
                <a:rect b="b" l="l" r="r" t="t"/>
                <a:pathLst>
                  <a:path extrusionOk="0" h="1182623" w="616577">
                    <a:moveTo>
                      <a:pt x="616578" y="499491"/>
                    </a:moveTo>
                    <a:cubicBezTo>
                      <a:pt x="616578" y="499491"/>
                      <a:pt x="573481" y="536829"/>
                      <a:pt x="561208" y="691134"/>
                    </a:cubicBezTo>
                    <a:cubicBezTo>
                      <a:pt x="556357" y="752094"/>
                      <a:pt x="440100" y="812768"/>
                      <a:pt x="438197" y="912686"/>
                    </a:cubicBezTo>
                    <a:cubicBezTo>
                      <a:pt x="436295" y="1012698"/>
                      <a:pt x="438197" y="1182624"/>
                      <a:pt x="438197" y="1182624"/>
                    </a:cubicBezTo>
                    <a:cubicBezTo>
                      <a:pt x="438197" y="1182624"/>
                      <a:pt x="338399" y="993362"/>
                      <a:pt x="341349" y="875729"/>
                    </a:cubicBezTo>
                    <a:cubicBezTo>
                      <a:pt x="344203" y="758285"/>
                      <a:pt x="204543" y="699135"/>
                      <a:pt x="155072" y="700945"/>
                    </a:cubicBezTo>
                    <a:cubicBezTo>
                      <a:pt x="105696" y="702945"/>
                      <a:pt x="0" y="423291"/>
                      <a:pt x="0" y="423291"/>
                    </a:cubicBezTo>
                    <a:lnTo>
                      <a:pt x="40147" y="372332"/>
                    </a:lnTo>
                    <a:cubicBezTo>
                      <a:pt x="42431" y="351568"/>
                      <a:pt x="44524" y="328708"/>
                      <a:pt x="46331" y="304990"/>
                    </a:cubicBezTo>
                    <a:cubicBezTo>
                      <a:pt x="47568" y="287560"/>
                      <a:pt x="48805" y="269653"/>
                      <a:pt x="49851" y="251746"/>
                    </a:cubicBezTo>
                    <a:cubicBezTo>
                      <a:pt x="56606" y="139065"/>
                      <a:pt x="58984" y="22289"/>
                      <a:pt x="59270" y="2858"/>
                    </a:cubicBezTo>
                    <a:cubicBezTo>
                      <a:pt x="59365" y="953"/>
                      <a:pt x="59365" y="0"/>
                      <a:pt x="59365" y="0"/>
                    </a:cubicBezTo>
                    <a:cubicBezTo>
                      <a:pt x="59365" y="0"/>
                      <a:pt x="59460" y="857"/>
                      <a:pt x="59746" y="2381"/>
                    </a:cubicBezTo>
                    <a:cubicBezTo>
                      <a:pt x="60031" y="4286"/>
                      <a:pt x="60602" y="7334"/>
                      <a:pt x="61268" y="11144"/>
                    </a:cubicBezTo>
                    <a:cubicBezTo>
                      <a:pt x="61553" y="12668"/>
                      <a:pt x="61934" y="14383"/>
                      <a:pt x="62219" y="16193"/>
                    </a:cubicBezTo>
                    <a:cubicBezTo>
                      <a:pt x="62980" y="20003"/>
                      <a:pt x="63741" y="24384"/>
                      <a:pt x="64693" y="29147"/>
                    </a:cubicBezTo>
                    <a:cubicBezTo>
                      <a:pt x="65073" y="31718"/>
                      <a:pt x="65644" y="34481"/>
                      <a:pt x="66215" y="37338"/>
                    </a:cubicBezTo>
                    <a:cubicBezTo>
                      <a:pt x="66595" y="39434"/>
                      <a:pt x="67071" y="41624"/>
                      <a:pt x="67452" y="43815"/>
                    </a:cubicBezTo>
                    <a:cubicBezTo>
                      <a:pt x="68117" y="46673"/>
                      <a:pt x="68593" y="49435"/>
                      <a:pt x="69259" y="52388"/>
                    </a:cubicBezTo>
                    <a:cubicBezTo>
                      <a:pt x="70306" y="57436"/>
                      <a:pt x="71352" y="62484"/>
                      <a:pt x="72589" y="67723"/>
                    </a:cubicBezTo>
                    <a:cubicBezTo>
                      <a:pt x="73350" y="71152"/>
                      <a:pt x="74016" y="74676"/>
                      <a:pt x="74872" y="78105"/>
                    </a:cubicBezTo>
                    <a:cubicBezTo>
                      <a:pt x="77346" y="89154"/>
                      <a:pt x="80105" y="100013"/>
                      <a:pt x="82864" y="109728"/>
                    </a:cubicBezTo>
                    <a:cubicBezTo>
                      <a:pt x="83244" y="111443"/>
                      <a:pt x="83815" y="113062"/>
                      <a:pt x="84291" y="114681"/>
                    </a:cubicBezTo>
                    <a:cubicBezTo>
                      <a:pt x="86003" y="120301"/>
                      <a:pt x="87620" y="125444"/>
                      <a:pt x="89238" y="130016"/>
                    </a:cubicBezTo>
                    <a:cubicBezTo>
                      <a:pt x="89999" y="132017"/>
                      <a:pt x="90665" y="133826"/>
                      <a:pt x="91426" y="135446"/>
                    </a:cubicBezTo>
                    <a:cubicBezTo>
                      <a:pt x="106457" y="170879"/>
                      <a:pt x="280462" y="337947"/>
                      <a:pt x="408420" y="325184"/>
                    </a:cubicBezTo>
                    <a:cubicBezTo>
                      <a:pt x="462838" y="319754"/>
                      <a:pt x="518587" y="285655"/>
                      <a:pt x="567487" y="241364"/>
                    </a:cubicBezTo>
                    <a:cubicBezTo>
                      <a:pt x="569295" y="257651"/>
                      <a:pt x="571959" y="281559"/>
                      <a:pt x="575669" y="308801"/>
                    </a:cubicBezTo>
                    <a:cubicBezTo>
                      <a:pt x="583280" y="366141"/>
                      <a:pt x="594696" y="437579"/>
                      <a:pt x="609062" y="480251"/>
                    </a:cubicBezTo>
                    <a:cubicBezTo>
                      <a:pt x="611440" y="487490"/>
                      <a:pt x="613914" y="493871"/>
                      <a:pt x="616483" y="499205"/>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47"/>
              <p:cNvSpPr/>
              <p:nvPr/>
            </p:nvSpPr>
            <p:spPr>
              <a:xfrm>
                <a:off x="5507772" y="2719863"/>
                <a:ext cx="559305" cy="495775"/>
              </a:xfrm>
              <a:custGeom>
                <a:rect b="b" l="l" r="r" t="t"/>
                <a:pathLst>
                  <a:path extrusionOk="0" h="495775" w="559305">
                    <a:moveTo>
                      <a:pt x="559306" y="477869"/>
                    </a:moveTo>
                    <a:cubicBezTo>
                      <a:pt x="555596" y="479012"/>
                      <a:pt x="552075" y="480060"/>
                      <a:pt x="548460" y="481108"/>
                    </a:cubicBezTo>
                    <a:cubicBezTo>
                      <a:pt x="479011" y="500253"/>
                      <a:pt x="403187" y="499586"/>
                      <a:pt x="332882" y="485299"/>
                    </a:cubicBezTo>
                    <a:cubicBezTo>
                      <a:pt x="262291" y="471011"/>
                      <a:pt x="194458" y="441865"/>
                      <a:pt x="136045" y="399383"/>
                    </a:cubicBezTo>
                    <a:cubicBezTo>
                      <a:pt x="80771" y="359188"/>
                      <a:pt x="34630" y="307658"/>
                      <a:pt x="0" y="249269"/>
                    </a:cubicBezTo>
                    <a:cubicBezTo>
                      <a:pt x="6755" y="136588"/>
                      <a:pt x="9133" y="19812"/>
                      <a:pt x="9419" y="381"/>
                    </a:cubicBezTo>
                    <a:cubicBezTo>
                      <a:pt x="9609" y="286"/>
                      <a:pt x="9704" y="190"/>
                      <a:pt x="9989" y="0"/>
                    </a:cubicBezTo>
                    <a:cubicBezTo>
                      <a:pt x="10275" y="1905"/>
                      <a:pt x="10846" y="4953"/>
                      <a:pt x="11511" y="8763"/>
                    </a:cubicBezTo>
                    <a:cubicBezTo>
                      <a:pt x="11797" y="10287"/>
                      <a:pt x="12177" y="12001"/>
                      <a:pt x="12463" y="13811"/>
                    </a:cubicBezTo>
                    <a:cubicBezTo>
                      <a:pt x="13224" y="17621"/>
                      <a:pt x="13985" y="22003"/>
                      <a:pt x="14936" y="26765"/>
                    </a:cubicBezTo>
                    <a:cubicBezTo>
                      <a:pt x="15317" y="29337"/>
                      <a:pt x="15888" y="32099"/>
                      <a:pt x="16459" y="34957"/>
                    </a:cubicBezTo>
                    <a:cubicBezTo>
                      <a:pt x="16839" y="37052"/>
                      <a:pt x="17315" y="39243"/>
                      <a:pt x="17695" y="41434"/>
                    </a:cubicBezTo>
                    <a:cubicBezTo>
                      <a:pt x="18361" y="44291"/>
                      <a:pt x="18837" y="47053"/>
                      <a:pt x="19503" y="50006"/>
                    </a:cubicBezTo>
                    <a:cubicBezTo>
                      <a:pt x="20549" y="55054"/>
                      <a:pt x="21596" y="60103"/>
                      <a:pt x="22833" y="65342"/>
                    </a:cubicBezTo>
                    <a:cubicBezTo>
                      <a:pt x="23594" y="68770"/>
                      <a:pt x="24260" y="72295"/>
                      <a:pt x="25116" y="75724"/>
                    </a:cubicBezTo>
                    <a:cubicBezTo>
                      <a:pt x="27590" y="86773"/>
                      <a:pt x="30348" y="97631"/>
                      <a:pt x="33107" y="107347"/>
                    </a:cubicBezTo>
                    <a:cubicBezTo>
                      <a:pt x="33488" y="109061"/>
                      <a:pt x="34059" y="110680"/>
                      <a:pt x="34534" y="112300"/>
                    </a:cubicBezTo>
                    <a:cubicBezTo>
                      <a:pt x="36247" y="117919"/>
                      <a:pt x="37864" y="123063"/>
                      <a:pt x="39482" y="127635"/>
                    </a:cubicBezTo>
                    <a:cubicBezTo>
                      <a:pt x="40243" y="129635"/>
                      <a:pt x="40909" y="131445"/>
                      <a:pt x="41670" y="133064"/>
                    </a:cubicBezTo>
                    <a:cubicBezTo>
                      <a:pt x="56701" y="168497"/>
                      <a:pt x="230705" y="335566"/>
                      <a:pt x="358664" y="322802"/>
                    </a:cubicBezTo>
                    <a:cubicBezTo>
                      <a:pt x="413081" y="317373"/>
                      <a:pt x="468831" y="283273"/>
                      <a:pt x="517731" y="238982"/>
                    </a:cubicBezTo>
                    <a:cubicBezTo>
                      <a:pt x="519539" y="255270"/>
                      <a:pt x="522203" y="279178"/>
                      <a:pt x="525913" y="306419"/>
                    </a:cubicBezTo>
                    <a:cubicBezTo>
                      <a:pt x="533524" y="363760"/>
                      <a:pt x="544940" y="435197"/>
                      <a:pt x="559306" y="477869"/>
                    </a:cubicBez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47"/>
              <p:cNvSpPr/>
              <p:nvPr/>
            </p:nvSpPr>
            <p:spPr>
              <a:xfrm>
                <a:off x="5337178" y="1951958"/>
                <a:ext cx="849665" cy="1091401"/>
              </a:xfrm>
              <a:custGeom>
                <a:rect b="b" l="l" r="r" t="t"/>
                <a:pathLst>
                  <a:path extrusionOk="0" h="1091401" w="849665">
                    <a:moveTo>
                      <a:pt x="829223" y="818674"/>
                    </a:moveTo>
                    <a:cubicBezTo>
                      <a:pt x="822087" y="835628"/>
                      <a:pt x="811337" y="855631"/>
                      <a:pt x="797638" y="877157"/>
                    </a:cubicBezTo>
                    <a:cubicBezTo>
                      <a:pt x="770619" y="919544"/>
                      <a:pt x="732279" y="967264"/>
                      <a:pt x="688421" y="1006888"/>
                    </a:cubicBezTo>
                    <a:cubicBezTo>
                      <a:pt x="639521" y="1051179"/>
                      <a:pt x="583771" y="1085279"/>
                      <a:pt x="529353" y="1090708"/>
                    </a:cubicBezTo>
                    <a:cubicBezTo>
                      <a:pt x="401490" y="1103471"/>
                      <a:pt x="227486" y="936403"/>
                      <a:pt x="212360" y="900970"/>
                    </a:cubicBezTo>
                    <a:cubicBezTo>
                      <a:pt x="198660" y="868775"/>
                      <a:pt x="183248" y="783241"/>
                      <a:pt x="180584" y="767906"/>
                    </a:cubicBezTo>
                    <a:cubicBezTo>
                      <a:pt x="180299" y="766286"/>
                      <a:pt x="180204" y="765524"/>
                      <a:pt x="180204" y="765524"/>
                    </a:cubicBezTo>
                    <a:cubicBezTo>
                      <a:pt x="147952" y="771620"/>
                      <a:pt x="113894" y="765334"/>
                      <a:pt x="85163" y="749427"/>
                    </a:cubicBezTo>
                    <a:cubicBezTo>
                      <a:pt x="56622" y="733520"/>
                      <a:pt x="33504" y="708374"/>
                      <a:pt x="18757" y="679037"/>
                    </a:cubicBezTo>
                    <a:cubicBezTo>
                      <a:pt x="-3885" y="633984"/>
                      <a:pt x="-6168" y="579120"/>
                      <a:pt x="12669" y="532257"/>
                    </a:cubicBezTo>
                    <a:cubicBezTo>
                      <a:pt x="21421" y="510159"/>
                      <a:pt x="35597" y="489204"/>
                      <a:pt x="56431" y="477869"/>
                    </a:cubicBezTo>
                    <a:cubicBezTo>
                      <a:pt x="73556" y="468440"/>
                      <a:pt x="96008" y="467201"/>
                      <a:pt x="112752" y="476440"/>
                    </a:cubicBezTo>
                    <a:cubicBezTo>
                      <a:pt x="111801" y="447865"/>
                      <a:pt x="121885" y="419005"/>
                      <a:pt x="136917" y="394525"/>
                    </a:cubicBezTo>
                    <a:cubicBezTo>
                      <a:pt x="155183" y="364522"/>
                      <a:pt x="180870" y="339852"/>
                      <a:pt x="206081" y="315468"/>
                    </a:cubicBezTo>
                    <a:cubicBezTo>
                      <a:pt x="220827" y="301181"/>
                      <a:pt x="235478" y="287084"/>
                      <a:pt x="250129" y="272891"/>
                    </a:cubicBezTo>
                    <a:cubicBezTo>
                      <a:pt x="269632" y="254032"/>
                      <a:pt x="289325" y="234982"/>
                      <a:pt x="303405" y="211836"/>
                    </a:cubicBezTo>
                    <a:cubicBezTo>
                      <a:pt x="315202" y="192500"/>
                      <a:pt x="322908" y="169640"/>
                      <a:pt x="321386" y="147066"/>
                    </a:cubicBezTo>
                    <a:cubicBezTo>
                      <a:pt x="296079" y="93345"/>
                      <a:pt x="262496" y="43529"/>
                      <a:pt x="222064" y="0"/>
                    </a:cubicBezTo>
                    <a:cubicBezTo>
                      <a:pt x="255456" y="14002"/>
                      <a:pt x="283712" y="38195"/>
                      <a:pt x="308162" y="65056"/>
                    </a:cubicBezTo>
                    <a:cubicBezTo>
                      <a:pt x="321671" y="79819"/>
                      <a:pt x="334324" y="95441"/>
                      <a:pt x="345836" y="111919"/>
                    </a:cubicBezTo>
                    <a:cubicBezTo>
                      <a:pt x="415951" y="91630"/>
                      <a:pt x="497007" y="113919"/>
                      <a:pt x="546383" y="168116"/>
                    </a:cubicBezTo>
                    <a:cubicBezTo>
                      <a:pt x="574067" y="198501"/>
                      <a:pt x="591573" y="236982"/>
                      <a:pt x="617354" y="269081"/>
                    </a:cubicBezTo>
                    <a:cubicBezTo>
                      <a:pt x="638950" y="296037"/>
                      <a:pt x="666159" y="318421"/>
                      <a:pt x="696698" y="334328"/>
                    </a:cubicBezTo>
                    <a:cubicBezTo>
                      <a:pt x="736750" y="355187"/>
                      <a:pt x="782891" y="365474"/>
                      <a:pt x="817521" y="394240"/>
                    </a:cubicBezTo>
                    <a:cubicBezTo>
                      <a:pt x="828081" y="402908"/>
                      <a:pt x="837214" y="413385"/>
                      <a:pt x="844635" y="424815"/>
                    </a:cubicBezTo>
                    <a:cubicBezTo>
                      <a:pt x="849867" y="528352"/>
                      <a:pt x="857478" y="751808"/>
                      <a:pt x="829223" y="818864"/>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47"/>
              <p:cNvSpPr/>
              <p:nvPr/>
            </p:nvSpPr>
            <p:spPr>
              <a:xfrm>
                <a:off x="6121591" y="2862357"/>
                <a:ext cx="35280" cy="181451"/>
              </a:xfrm>
              <a:custGeom>
                <a:rect b="b" l="l" r="r" t="t"/>
                <a:pathLst>
                  <a:path extrusionOk="0" h="181451" w="35280">
                    <a:moveTo>
                      <a:pt x="25592" y="181451"/>
                    </a:moveTo>
                    <a:cubicBezTo>
                      <a:pt x="30063" y="118872"/>
                      <a:pt x="21596" y="58865"/>
                      <a:pt x="0" y="0"/>
                    </a:cubicBezTo>
                    <a:cubicBezTo>
                      <a:pt x="35010" y="51911"/>
                      <a:pt x="44809" y="121920"/>
                      <a:pt x="25592" y="181451"/>
                    </a:cubicBezTo>
                    <a:lnTo>
                      <a:pt x="25592" y="181451"/>
                    </a:lnTo>
                    <a:close/>
                  </a:path>
                </a:pathLst>
              </a:custGeom>
              <a:solidFill>
                <a:srgbClr val="5256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47"/>
              <p:cNvSpPr/>
              <p:nvPr/>
            </p:nvSpPr>
            <p:spPr>
              <a:xfrm>
                <a:off x="5383429" y="2516981"/>
                <a:ext cx="73825" cy="148018"/>
              </a:xfrm>
              <a:custGeom>
                <a:rect b="b" l="l" r="r" t="t"/>
                <a:pathLst>
                  <a:path extrusionOk="0" h="148018" w="73825">
                    <a:moveTo>
                      <a:pt x="0" y="0"/>
                    </a:moveTo>
                    <a:cubicBezTo>
                      <a:pt x="25211" y="14478"/>
                      <a:pt x="42811" y="39433"/>
                      <a:pt x="54894" y="65246"/>
                    </a:cubicBezTo>
                    <a:cubicBezTo>
                      <a:pt x="66595" y="91440"/>
                      <a:pt x="73731" y="119158"/>
                      <a:pt x="73826" y="148019"/>
                    </a:cubicBezTo>
                    <a:cubicBezTo>
                      <a:pt x="65549" y="136017"/>
                      <a:pt x="59270" y="123539"/>
                      <a:pt x="53181" y="111062"/>
                    </a:cubicBezTo>
                    <a:cubicBezTo>
                      <a:pt x="36152" y="75248"/>
                      <a:pt x="18456" y="35338"/>
                      <a:pt x="0" y="0"/>
                    </a:cubicBezTo>
                    <a:lnTo>
                      <a:pt x="0"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5" name="Google Shape;1705;p47"/>
              <p:cNvSpPr/>
              <p:nvPr/>
            </p:nvSpPr>
            <p:spPr>
              <a:xfrm>
                <a:off x="5489862" y="2632138"/>
                <a:ext cx="28851" cy="86010"/>
              </a:xfrm>
              <a:custGeom>
                <a:rect b="b" l="l" r="r" t="t"/>
                <a:pathLst>
                  <a:path extrusionOk="0" h="86010" w="28851">
                    <a:moveTo>
                      <a:pt x="28852" y="86011"/>
                    </a:moveTo>
                    <a:cubicBezTo>
                      <a:pt x="8302" y="62770"/>
                      <a:pt x="-2258" y="30956"/>
                      <a:pt x="406" y="0"/>
                    </a:cubicBezTo>
                    <a:cubicBezTo>
                      <a:pt x="12298" y="28861"/>
                      <a:pt x="21146" y="55817"/>
                      <a:pt x="28852" y="86011"/>
                    </a:cubicBezTo>
                    <a:lnTo>
                      <a:pt x="28852" y="86011"/>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47"/>
              <p:cNvSpPr/>
              <p:nvPr/>
            </p:nvSpPr>
            <p:spPr>
              <a:xfrm>
                <a:off x="5776247" y="2655315"/>
                <a:ext cx="155991" cy="52221"/>
              </a:xfrm>
              <a:custGeom>
                <a:rect b="b" l="l" r="r" t="t"/>
                <a:pathLst>
                  <a:path extrusionOk="0" h="52221" w="155991">
                    <a:moveTo>
                      <a:pt x="153074" y="25972"/>
                    </a:moveTo>
                    <a:cubicBezTo>
                      <a:pt x="141277" y="34354"/>
                      <a:pt x="122535" y="43784"/>
                      <a:pt x="93519" y="49023"/>
                    </a:cubicBezTo>
                    <a:cubicBezTo>
                      <a:pt x="91616" y="49404"/>
                      <a:pt x="89618" y="49785"/>
                      <a:pt x="87620" y="50071"/>
                    </a:cubicBezTo>
                    <a:cubicBezTo>
                      <a:pt x="86193" y="50261"/>
                      <a:pt x="84671" y="50547"/>
                      <a:pt x="83244" y="50642"/>
                    </a:cubicBezTo>
                    <a:cubicBezTo>
                      <a:pt x="54037" y="54357"/>
                      <a:pt x="33298" y="50928"/>
                      <a:pt x="19503" y="46451"/>
                    </a:cubicBezTo>
                    <a:cubicBezTo>
                      <a:pt x="5708" y="41593"/>
                      <a:pt x="0" y="35402"/>
                      <a:pt x="0" y="35402"/>
                    </a:cubicBezTo>
                    <a:cubicBezTo>
                      <a:pt x="0" y="35402"/>
                      <a:pt x="1142" y="34831"/>
                      <a:pt x="3044" y="33783"/>
                    </a:cubicBezTo>
                    <a:cubicBezTo>
                      <a:pt x="10084" y="30068"/>
                      <a:pt x="27970" y="20638"/>
                      <a:pt x="41860" y="13590"/>
                    </a:cubicBezTo>
                    <a:cubicBezTo>
                      <a:pt x="56511" y="5875"/>
                      <a:pt x="74967" y="3112"/>
                      <a:pt x="80390" y="2350"/>
                    </a:cubicBezTo>
                    <a:cubicBezTo>
                      <a:pt x="81437" y="2160"/>
                      <a:pt x="81912" y="2160"/>
                      <a:pt x="81912" y="2160"/>
                    </a:cubicBezTo>
                    <a:cubicBezTo>
                      <a:pt x="87335" y="1207"/>
                      <a:pt x="105696" y="-1650"/>
                      <a:pt x="122060" y="1303"/>
                    </a:cubicBezTo>
                    <a:cubicBezTo>
                      <a:pt x="137377" y="3874"/>
                      <a:pt x="164871" y="17305"/>
                      <a:pt x="153169" y="26068"/>
                    </a:cubicBez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7" name="Google Shape;1707;p47"/>
              <p:cNvSpPr/>
              <p:nvPr/>
            </p:nvSpPr>
            <p:spPr>
              <a:xfrm>
                <a:off x="5781194" y="2840735"/>
                <a:ext cx="119015" cy="25908"/>
              </a:xfrm>
              <a:custGeom>
                <a:rect b="b" l="l" r="r" t="t"/>
                <a:pathLst>
                  <a:path extrusionOk="0" h="25908" w="119015">
                    <a:moveTo>
                      <a:pt x="118920" y="0"/>
                    </a:moveTo>
                    <a:cubicBezTo>
                      <a:pt x="118920" y="0"/>
                      <a:pt x="94565" y="25908"/>
                      <a:pt x="59460" y="25908"/>
                    </a:cubicBezTo>
                    <a:cubicBezTo>
                      <a:pt x="24355" y="25908"/>
                      <a:pt x="0" y="0"/>
                      <a:pt x="0" y="0"/>
                    </a:cubicBezTo>
                    <a:lnTo>
                      <a:pt x="119015"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08" name="Google Shape;1708;p47"/>
              <p:cNvGrpSpPr/>
              <p:nvPr/>
            </p:nvGrpSpPr>
            <p:grpSpPr>
              <a:xfrm>
                <a:off x="5524897" y="2311271"/>
                <a:ext cx="631323" cy="160841"/>
                <a:chOff x="5524897" y="2311271"/>
                <a:chExt cx="631323" cy="160841"/>
              </a:xfrm>
            </p:grpSpPr>
            <p:sp>
              <p:nvSpPr>
                <p:cNvPr id="1709" name="Google Shape;1709;p47"/>
                <p:cNvSpPr/>
                <p:nvPr/>
              </p:nvSpPr>
              <p:spPr>
                <a:xfrm>
                  <a:off x="5944733" y="2420493"/>
                  <a:ext cx="177429" cy="48073"/>
                </a:xfrm>
                <a:custGeom>
                  <a:rect b="b" l="l" r="r" t="t"/>
                  <a:pathLst>
                    <a:path extrusionOk="0" h="48073" w="177429">
                      <a:moveTo>
                        <a:pt x="177429" y="0"/>
                      </a:moveTo>
                      <a:cubicBezTo>
                        <a:pt x="177429" y="60769"/>
                        <a:pt x="37674" y="67342"/>
                        <a:pt x="0" y="0"/>
                      </a:cubicBezTo>
                      <a:cubicBezTo>
                        <a:pt x="15507" y="7525"/>
                        <a:pt x="29017" y="15526"/>
                        <a:pt x="43763" y="19621"/>
                      </a:cubicBezTo>
                      <a:cubicBezTo>
                        <a:pt x="89048" y="34671"/>
                        <a:pt x="134903" y="18859"/>
                        <a:pt x="177429" y="0"/>
                      </a:cubicBezTo>
                      <a:lnTo>
                        <a:pt x="177429"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0" name="Google Shape;1710;p47"/>
                <p:cNvSpPr/>
                <p:nvPr/>
              </p:nvSpPr>
              <p:spPr>
                <a:xfrm>
                  <a:off x="5524897" y="2311271"/>
                  <a:ext cx="217576" cy="81694"/>
                </a:xfrm>
                <a:custGeom>
                  <a:rect b="b" l="l" r="r" t="t"/>
                  <a:pathLst>
                    <a:path extrusionOk="0" h="81694" w="217576">
                      <a:moveTo>
                        <a:pt x="0" y="78551"/>
                      </a:moveTo>
                      <a:cubicBezTo>
                        <a:pt x="22357" y="50167"/>
                        <a:pt x="57272" y="27116"/>
                        <a:pt x="96849" y="13686"/>
                      </a:cubicBezTo>
                      <a:cubicBezTo>
                        <a:pt x="117017" y="6733"/>
                        <a:pt x="138804" y="-2316"/>
                        <a:pt x="160970" y="542"/>
                      </a:cubicBezTo>
                      <a:cubicBezTo>
                        <a:pt x="183803" y="3209"/>
                        <a:pt x="204638" y="11019"/>
                        <a:pt x="217576" y="26831"/>
                      </a:cubicBezTo>
                      <a:lnTo>
                        <a:pt x="215769" y="31498"/>
                      </a:lnTo>
                      <a:cubicBezTo>
                        <a:pt x="195410" y="39975"/>
                        <a:pt x="178571" y="44738"/>
                        <a:pt x="158782" y="48833"/>
                      </a:cubicBezTo>
                      <a:cubicBezTo>
                        <a:pt x="141943" y="52739"/>
                        <a:pt x="125199" y="48548"/>
                        <a:pt x="108170" y="50548"/>
                      </a:cubicBezTo>
                      <a:cubicBezTo>
                        <a:pt x="91045" y="52548"/>
                        <a:pt x="73540" y="56072"/>
                        <a:pt x="56035" y="61216"/>
                      </a:cubicBezTo>
                      <a:cubicBezTo>
                        <a:pt x="38435" y="66264"/>
                        <a:pt x="21310" y="73217"/>
                        <a:pt x="4281" y="81695"/>
                      </a:cubicBezTo>
                      <a:lnTo>
                        <a:pt x="0" y="78456"/>
                      </a:lnTo>
                      <a:lnTo>
                        <a:pt x="0" y="784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1" name="Google Shape;1711;p47"/>
                <p:cNvSpPr/>
                <p:nvPr/>
              </p:nvSpPr>
              <p:spPr>
                <a:xfrm>
                  <a:off x="5558956" y="2420493"/>
                  <a:ext cx="177428" cy="51619"/>
                </a:xfrm>
                <a:custGeom>
                  <a:rect b="b" l="l" r="r" t="t"/>
                  <a:pathLst>
                    <a:path extrusionOk="0" h="51619" w="177428">
                      <a:moveTo>
                        <a:pt x="0" y="0"/>
                      </a:moveTo>
                      <a:cubicBezTo>
                        <a:pt x="0" y="70294"/>
                        <a:pt x="139755" y="67342"/>
                        <a:pt x="177429" y="0"/>
                      </a:cubicBezTo>
                      <a:cubicBezTo>
                        <a:pt x="161922" y="7525"/>
                        <a:pt x="148412" y="15526"/>
                        <a:pt x="133666" y="19621"/>
                      </a:cubicBezTo>
                      <a:cubicBezTo>
                        <a:pt x="88381" y="34671"/>
                        <a:pt x="42526" y="18859"/>
                        <a:pt x="0"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2" name="Google Shape;1712;p47"/>
                <p:cNvSpPr/>
                <p:nvPr/>
              </p:nvSpPr>
              <p:spPr>
                <a:xfrm>
                  <a:off x="5938644" y="2311271"/>
                  <a:ext cx="217576" cy="81694"/>
                </a:xfrm>
                <a:custGeom>
                  <a:rect b="b" l="l" r="r" t="t"/>
                  <a:pathLst>
                    <a:path extrusionOk="0" h="81694" w="217576">
                      <a:moveTo>
                        <a:pt x="217577" y="78551"/>
                      </a:moveTo>
                      <a:cubicBezTo>
                        <a:pt x="195219" y="50167"/>
                        <a:pt x="160304" y="27116"/>
                        <a:pt x="120728" y="13686"/>
                      </a:cubicBezTo>
                      <a:cubicBezTo>
                        <a:pt x="100559" y="6733"/>
                        <a:pt x="78773" y="-2316"/>
                        <a:pt x="56606" y="542"/>
                      </a:cubicBezTo>
                      <a:cubicBezTo>
                        <a:pt x="33773" y="3209"/>
                        <a:pt x="12939" y="11019"/>
                        <a:pt x="0" y="26831"/>
                      </a:cubicBezTo>
                      <a:lnTo>
                        <a:pt x="1808" y="31498"/>
                      </a:lnTo>
                      <a:cubicBezTo>
                        <a:pt x="22167" y="39975"/>
                        <a:pt x="39006" y="44738"/>
                        <a:pt x="58794" y="48833"/>
                      </a:cubicBezTo>
                      <a:cubicBezTo>
                        <a:pt x="75633" y="52739"/>
                        <a:pt x="92377" y="48548"/>
                        <a:pt x="109407" y="50548"/>
                      </a:cubicBezTo>
                      <a:cubicBezTo>
                        <a:pt x="126531" y="52548"/>
                        <a:pt x="144036" y="56072"/>
                        <a:pt x="161541" y="61216"/>
                      </a:cubicBezTo>
                      <a:cubicBezTo>
                        <a:pt x="179141" y="66264"/>
                        <a:pt x="196266" y="73217"/>
                        <a:pt x="213295" y="81695"/>
                      </a:cubicBezTo>
                      <a:lnTo>
                        <a:pt x="217577" y="78456"/>
                      </a:lnTo>
                      <a:lnTo>
                        <a:pt x="217577" y="784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13" name="Google Shape;1713;p47"/>
              <p:cNvSpPr/>
              <p:nvPr/>
            </p:nvSpPr>
            <p:spPr>
              <a:xfrm>
                <a:off x="5866040" y="2402871"/>
                <a:ext cx="65278" cy="267747"/>
              </a:xfrm>
              <a:custGeom>
                <a:rect b="b" l="l" r="r" t="t"/>
                <a:pathLst>
                  <a:path extrusionOk="0" h="267747" w="65278">
                    <a:moveTo>
                      <a:pt x="19423" y="0"/>
                    </a:moveTo>
                    <a:cubicBezTo>
                      <a:pt x="11146" y="92488"/>
                      <a:pt x="26843" y="183356"/>
                      <a:pt x="65278" y="267748"/>
                    </a:cubicBezTo>
                    <a:cubicBezTo>
                      <a:pt x="395" y="198406"/>
                      <a:pt x="-18537" y="86963"/>
                      <a:pt x="19423" y="0"/>
                    </a:cubicBezTo>
                    <a:lnTo>
                      <a:pt x="19423" y="0"/>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4" name="Google Shape;1714;p47"/>
              <p:cNvSpPr/>
              <p:nvPr/>
            </p:nvSpPr>
            <p:spPr>
              <a:xfrm>
                <a:off x="5723922" y="2755690"/>
                <a:ext cx="221952" cy="60566"/>
              </a:xfrm>
              <a:custGeom>
                <a:rect b="b" l="l" r="r" t="t"/>
                <a:pathLst>
                  <a:path extrusionOk="0" h="60566" w="221952">
                    <a:moveTo>
                      <a:pt x="0" y="56852"/>
                    </a:moveTo>
                    <a:cubicBezTo>
                      <a:pt x="40052" y="-3822"/>
                      <a:pt x="137282" y="-15633"/>
                      <a:pt x="197598" y="19990"/>
                    </a:cubicBezTo>
                    <a:cubicBezTo>
                      <a:pt x="206826" y="26562"/>
                      <a:pt x="217862" y="34087"/>
                      <a:pt x="221953" y="46660"/>
                    </a:cubicBezTo>
                    <a:lnTo>
                      <a:pt x="219289" y="49899"/>
                    </a:lnTo>
                    <a:cubicBezTo>
                      <a:pt x="203877" y="41040"/>
                      <a:pt x="183993" y="41040"/>
                      <a:pt x="166393" y="40088"/>
                    </a:cubicBezTo>
                    <a:cubicBezTo>
                      <a:pt x="129385" y="39707"/>
                      <a:pt x="92187" y="43041"/>
                      <a:pt x="55560" y="48279"/>
                    </a:cubicBezTo>
                    <a:cubicBezTo>
                      <a:pt x="37484" y="51327"/>
                      <a:pt x="18837" y="54090"/>
                      <a:pt x="1808" y="60567"/>
                    </a:cubicBezTo>
                    <a:lnTo>
                      <a:pt x="0" y="56852"/>
                    </a:lnTo>
                    <a:lnTo>
                      <a:pt x="0" y="56852"/>
                    </a:lnTo>
                    <a:close/>
                  </a:path>
                </a:pathLst>
              </a:custGeom>
              <a:solidFill>
                <a:srgbClr val="D456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15" name="Google Shape;1715;p47"/>
            <p:cNvGrpSpPr/>
            <p:nvPr/>
          </p:nvGrpSpPr>
          <p:grpSpPr>
            <a:xfrm>
              <a:off x="735678" y="2583897"/>
              <a:ext cx="1043923" cy="1162843"/>
              <a:chOff x="4790944" y="1752601"/>
              <a:chExt cx="1734380" cy="1931954"/>
            </a:xfrm>
          </p:grpSpPr>
          <p:sp>
            <p:nvSpPr>
              <p:cNvPr id="1716" name="Google Shape;1716;p47"/>
              <p:cNvSpPr/>
              <p:nvPr/>
            </p:nvSpPr>
            <p:spPr>
              <a:xfrm>
                <a:off x="4811435" y="1752601"/>
                <a:ext cx="1696078" cy="1518092"/>
              </a:xfrm>
              <a:custGeom>
                <a:rect b="b" l="l" r="r" t="t"/>
                <a:pathLst>
                  <a:path extrusionOk="0" h="1518092" w="1696078">
                    <a:moveTo>
                      <a:pt x="1659211" y="1388553"/>
                    </a:moveTo>
                    <a:cubicBezTo>
                      <a:pt x="1604412" y="1366360"/>
                      <a:pt x="1545618" y="1351596"/>
                      <a:pt x="1488061" y="1337594"/>
                    </a:cubicBezTo>
                    <a:cubicBezTo>
                      <a:pt x="1399584" y="1315972"/>
                      <a:pt x="1310917" y="1294732"/>
                      <a:pt x="1222250" y="1273586"/>
                    </a:cubicBezTo>
                    <a:cubicBezTo>
                      <a:pt x="1218635" y="1246345"/>
                      <a:pt x="1215876" y="1222342"/>
                      <a:pt x="1214069" y="1206149"/>
                    </a:cubicBezTo>
                    <a:cubicBezTo>
                      <a:pt x="1279998" y="1146618"/>
                      <a:pt x="1333560" y="1068703"/>
                      <a:pt x="1354870" y="1018030"/>
                    </a:cubicBezTo>
                    <a:cubicBezTo>
                      <a:pt x="1383126" y="950974"/>
                      <a:pt x="1375515" y="727518"/>
                      <a:pt x="1370282" y="623981"/>
                    </a:cubicBezTo>
                    <a:cubicBezTo>
                      <a:pt x="1362862" y="612551"/>
                      <a:pt x="1353729" y="602074"/>
                      <a:pt x="1343168" y="593406"/>
                    </a:cubicBezTo>
                    <a:cubicBezTo>
                      <a:pt x="1308539" y="564640"/>
                      <a:pt x="1262398" y="554353"/>
                      <a:pt x="1222346" y="533494"/>
                    </a:cubicBezTo>
                    <a:cubicBezTo>
                      <a:pt x="1191807" y="517587"/>
                      <a:pt x="1164598" y="495108"/>
                      <a:pt x="1143002" y="468247"/>
                    </a:cubicBezTo>
                    <a:cubicBezTo>
                      <a:pt x="1117220" y="436053"/>
                      <a:pt x="1099810" y="397667"/>
                      <a:pt x="1072030" y="367282"/>
                    </a:cubicBezTo>
                    <a:cubicBezTo>
                      <a:pt x="1022655" y="313085"/>
                      <a:pt x="941503" y="290797"/>
                      <a:pt x="871483" y="311085"/>
                    </a:cubicBezTo>
                    <a:cubicBezTo>
                      <a:pt x="859972" y="294607"/>
                      <a:pt x="847319" y="278986"/>
                      <a:pt x="833809" y="264222"/>
                    </a:cubicBezTo>
                    <a:cubicBezTo>
                      <a:pt x="809359" y="237361"/>
                      <a:pt x="781104" y="213168"/>
                      <a:pt x="747711" y="199166"/>
                    </a:cubicBezTo>
                    <a:cubicBezTo>
                      <a:pt x="788144" y="242791"/>
                      <a:pt x="821727" y="292511"/>
                      <a:pt x="847033" y="346232"/>
                    </a:cubicBezTo>
                    <a:cubicBezTo>
                      <a:pt x="848460" y="368711"/>
                      <a:pt x="840849" y="391571"/>
                      <a:pt x="829052" y="411002"/>
                    </a:cubicBezTo>
                    <a:cubicBezTo>
                      <a:pt x="815067" y="434148"/>
                      <a:pt x="795279" y="453198"/>
                      <a:pt x="775776" y="472057"/>
                    </a:cubicBezTo>
                    <a:cubicBezTo>
                      <a:pt x="761125" y="486154"/>
                      <a:pt x="746474" y="500347"/>
                      <a:pt x="731728" y="514634"/>
                    </a:cubicBezTo>
                    <a:cubicBezTo>
                      <a:pt x="706517" y="539018"/>
                      <a:pt x="680830" y="563783"/>
                      <a:pt x="662564" y="593692"/>
                    </a:cubicBezTo>
                    <a:cubicBezTo>
                      <a:pt x="647533" y="618171"/>
                      <a:pt x="637448" y="647032"/>
                      <a:pt x="638399" y="675607"/>
                    </a:cubicBezTo>
                    <a:cubicBezTo>
                      <a:pt x="621655" y="666367"/>
                      <a:pt x="599298" y="667606"/>
                      <a:pt x="582079" y="677035"/>
                    </a:cubicBezTo>
                    <a:cubicBezTo>
                      <a:pt x="561244" y="688370"/>
                      <a:pt x="547164" y="709325"/>
                      <a:pt x="538316" y="731423"/>
                    </a:cubicBezTo>
                    <a:cubicBezTo>
                      <a:pt x="519479" y="778286"/>
                      <a:pt x="521762" y="833150"/>
                      <a:pt x="544405" y="878203"/>
                    </a:cubicBezTo>
                    <a:cubicBezTo>
                      <a:pt x="559151" y="907540"/>
                      <a:pt x="582269" y="932686"/>
                      <a:pt x="610810" y="948593"/>
                    </a:cubicBezTo>
                    <a:cubicBezTo>
                      <a:pt x="639446" y="964500"/>
                      <a:pt x="673600" y="970786"/>
                      <a:pt x="705851" y="964690"/>
                    </a:cubicBezTo>
                    <a:cubicBezTo>
                      <a:pt x="705851" y="964690"/>
                      <a:pt x="703092" y="1133188"/>
                      <a:pt x="692817" y="1269681"/>
                    </a:cubicBezTo>
                    <a:lnTo>
                      <a:pt x="690819" y="1269681"/>
                    </a:lnTo>
                    <a:cubicBezTo>
                      <a:pt x="690819" y="1269681"/>
                      <a:pt x="497122" y="1325878"/>
                      <a:pt x="413783" y="1337499"/>
                    </a:cubicBezTo>
                    <a:cubicBezTo>
                      <a:pt x="355084" y="1345786"/>
                      <a:pt x="176608" y="1405031"/>
                      <a:pt x="61684" y="1518093"/>
                    </a:cubicBezTo>
                    <a:lnTo>
                      <a:pt x="55119" y="1511521"/>
                    </a:lnTo>
                    <a:cubicBezTo>
                      <a:pt x="11737" y="1480945"/>
                      <a:pt x="-5197" y="1422367"/>
                      <a:pt x="1367" y="1369693"/>
                    </a:cubicBezTo>
                    <a:cubicBezTo>
                      <a:pt x="7932" y="1317020"/>
                      <a:pt x="34094" y="1268919"/>
                      <a:pt x="62540" y="1223961"/>
                    </a:cubicBezTo>
                    <a:cubicBezTo>
                      <a:pt x="90891" y="1179098"/>
                      <a:pt x="122190" y="1135474"/>
                      <a:pt x="141027" y="1085753"/>
                    </a:cubicBezTo>
                    <a:cubicBezTo>
                      <a:pt x="159484" y="1037176"/>
                      <a:pt x="165097" y="984693"/>
                      <a:pt x="167380" y="932782"/>
                    </a:cubicBezTo>
                    <a:cubicBezTo>
                      <a:pt x="169283" y="889062"/>
                      <a:pt x="169093" y="844390"/>
                      <a:pt x="183363" y="803051"/>
                    </a:cubicBezTo>
                    <a:cubicBezTo>
                      <a:pt x="209240" y="728851"/>
                      <a:pt x="276787" y="678940"/>
                      <a:pt x="328160" y="619409"/>
                    </a:cubicBezTo>
                    <a:cubicBezTo>
                      <a:pt x="366690" y="574737"/>
                      <a:pt x="397039" y="523016"/>
                      <a:pt x="417208" y="467581"/>
                    </a:cubicBezTo>
                    <a:cubicBezTo>
                      <a:pt x="442799" y="396905"/>
                      <a:pt x="451932" y="320705"/>
                      <a:pt x="481234" y="251554"/>
                    </a:cubicBezTo>
                    <a:cubicBezTo>
                      <a:pt x="509490" y="184783"/>
                      <a:pt x="563908" y="121918"/>
                      <a:pt x="634784" y="111727"/>
                    </a:cubicBezTo>
                    <a:cubicBezTo>
                      <a:pt x="651338" y="75722"/>
                      <a:pt x="688346" y="53910"/>
                      <a:pt x="724973" y="38670"/>
                    </a:cubicBezTo>
                    <a:cubicBezTo>
                      <a:pt x="825057" y="-2573"/>
                      <a:pt x="938459" y="-11241"/>
                      <a:pt x="1043775" y="14667"/>
                    </a:cubicBezTo>
                    <a:cubicBezTo>
                      <a:pt x="1116364" y="32574"/>
                      <a:pt x="1187335" y="68388"/>
                      <a:pt x="1232620" y="128014"/>
                    </a:cubicBezTo>
                    <a:cubicBezTo>
                      <a:pt x="1271436" y="179068"/>
                      <a:pt x="1289607" y="244505"/>
                      <a:pt x="1334035" y="290701"/>
                    </a:cubicBezTo>
                    <a:cubicBezTo>
                      <a:pt x="1374278" y="332611"/>
                      <a:pt x="1432596" y="354614"/>
                      <a:pt x="1469795" y="399382"/>
                    </a:cubicBezTo>
                    <a:cubicBezTo>
                      <a:pt x="1517173" y="456436"/>
                      <a:pt x="1520312" y="537970"/>
                      <a:pt x="1511464" y="611599"/>
                    </a:cubicBezTo>
                    <a:cubicBezTo>
                      <a:pt x="1502617" y="685227"/>
                      <a:pt x="1484160" y="759522"/>
                      <a:pt x="1496813" y="832674"/>
                    </a:cubicBezTo>
                    <a:cubicBezTo>
                      <a:pt x="1508515" y="900397"/>
                      <a:pt x="1545904" y="960499"/>
                      <a:pt x="1584434" y="1017459"/>
                    </a:cubicBezTo>
                    <a:cubicBezTo>
                      <a:pt x="1622869" y="1074323"/>
                      <a:pt x="1663777" y="1131187"/>
                      <a:pt x="1684137" y="1196815"/>
                    </a:cubicBezTo>
                    <a:cubicBezTo>
                      <a:pt x="1704115" y="1260918"/>
                      <a:pt x="1701071" y="1336451"/>
                      <a:pt x="1659306" y="13886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7" name="Google Shape;1717;p47"/>
              <p:cNvSpPr/>
              <p:nvPr/>
            </p:nvSpPr>
            <p:spPr>
              <a:xfrm>
                <a:off x="4964157" y="2717482"/>
                <a:ext cx="659760" cy="967073"/>
              </a:xfrm>
              <a:custGeom>
                <a:rect b="b" l="l" r="r" t="t"/>
                <a:pathLst>
                  <a:path extrusionOk="0" h="967073" w="659760">
                    <a:moveTo>
                      <a:pt x="613826" y="966883"/>
                    </a:moveTo>
                    <a:cubicBezTo>
                      <a:pt x="589471" y="904399"/>
                      <a:pt x="564736" y="841058"/>
                      <a:pt x="524683" y="787241"/>
                    </a:cubicBezTo>
                    <a:cubicBezTo>
                      <a:pt x="484726" y="733425"/>
                      <a:pt x="426883" y="689419"/>
                      <a:pt x="360288" y="681133"/>
                    </a:cubicBezTo>
                    <a:cubicBezTo>
                      <a:pt x="301874" y="673798"/>
                      <a:pt x="242604" y="694372"/>
                      <a:pt x="184286" y="686086"/>
                    </a:cubicBezTo>
                    <a:cubicBezTo>
                      <a:pt x="111316" y="675704"/>
                      <a:pt x="49573" y="619411"/>
                      <a:pt x="21318" y="551212"/>
                    </a:cubicBezTo>
                    <a:cubicBezTo>
                      <a:pt x="-6938" y="483013"/>
                      <a:pt x="-4940" y="405098"/>
                      <a:pt x="14658" y="333946"/>
                    </a:cubicBezTo>
                    <a:cubicBezTo>
                      <a:pt x="15324" y="331565"/>
                      <a:pt x="15990" y="329089"/>
                      <a:pt x="17512" y="327184"/>
                    </a:cubicBezTo>
                    <a:cubicBezTo>
                      <a:pt x="21318" y="322612"/>
                      <a:pt x="28263" y="322517"/>
                      <a:pt x="34256" y="322802"/>
                    </a:cubicBezTo>
                    <a:cubicBezTo>
                      <a:pt x="99329" y="326612"/>
                      <a:pt x="165259" y="324993"/>
                      <a:pt x="228810" y="310134"/>
                    </a:cubicBezTo>
                    <a:cubicBezTo>
                      <a:pt x="292170" y="295275"/>
                      <a:pt x="353438" y="266319"/>
                      <a:pt x="399960" y="220694"/>
                    </a:cubicBezTo>
                    <a:cubicBezTo>
                      <a:pt x="419463" y="201740"/>
                      <a:pt x="436016" y="180022"/>
                      <a:pt x="452094" y="158115"/>
                    </a:cubicBezTo>
                    <a:cubicBezTo>
                      <a:pt x="485297" y="112586"/>
                      <a:pt x="524778" y="48863"/>
                      <a:pt x="553129" y="0"/>
                    </a:cubicBezTo>
                    <a:cubicBezTo>
                      <a:pt x="616109" y="52006"/>
                      <a:pt x="655591" y="142494"/>
                      <a:pt x="642176" y="223171"/>
                    </a:cubicBezTo>
                    <a:cubicBezTo>
                      <a:pt x="628762" y="303562"/>
                      <a:pt x="574249" y="374428"/>
                      <a:pt x="571300" y="455867"/>
                    </a:cubicBezTo>
                    <a:cubicBezTo>
                      <a:pt x="568256" y="542258"/>
                      <a:pt x="623625" y="618839"/>
                      <a:pt x="647124" y="702088"/>
                    </a:cubicBezTo>
                    <a:cubicBezTo>
                      <a:pt x="672049" y="790099"/>
                      <a:pt x="659682" y="888016"/>
                      <a:pt x="613731" y="96707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8" name="Google Shape;1718;p47"/>
              <p:cNvSpPr/>
              <p:nvPr/>
            </p:nvSpPr>
            <p:spPr>
              <a:xfrm>
                <a:off x="4790944" y="1865743"/>
                <a:ext cx="666406" cy="1376280"/>
              </a:xfrm>
              <a:custGeom>
                <a:rect b="b" l="l" r="r" t="t"/>
                <a:pathLst>
                  <a:path extrusionOk="0" h="1376280" w="666406">
                    <a:moveTo>
                      <a:pt x="666406" y="2966"/>
                    </a:moveTo>
                    <a:cubicBezTo>
                      <a:pt x="595530" y="-10750"/>
                      <a:pt x="527032" y="32589"/>
                      <a:pt x="486504" y="88120"/>
                    </a:cubicBezTo>
                    <a:cubicBezTo>
                      <a:pt x="423048" y="174893"/>
                      <a:pt x="419623" y="286335"/>
                      <a:pt x="392033" y="387014"/>
                    </a:cubicBezTo>
                    <a:cubicBezTo>
                      <a:pt x="367393" y="500648"/>
                      <a:pt x="254657" y="544082"/>
                      <a:pt x="184256" y="620472"/>
                    </a:cubicBezTo>
                    <a:cubicBezTo>
                      <a:pt x="134024" y="672764"/>
                      <a:pt x="131550" y="746964"/>
                      <a:pt x="136973" y="815639"/>
                    </a:cubicBezTo>
                    <a:cubicBezTo>
                      <a:pt x="142872" y="885934"/>
                      <a:pt x="137829" y="959562"/>
                      <a:pt x="107671" y="1024618"/>
                    </a:cubicBezTo>
                    <a:cubicBezTo>
                      <a:pt x="78940" y="1089864"/>
                      <a:pt x="30135" y="1143776"/>
                      <a:pt x="11489" y="1211784"/>
                    </a:cubicBezTo>
                    <a:cubicBezTo>
                      <a:pt x="-10773" y="1276650"/>
                      <a:pt x="17102" y="1366946"/>
                      <a:pt x="93020" y="1376281"/>
                    </a:cubicBezTo>
                    <a:cubicBezTo>
                      <a:pt x="57154" y="1373709"/>
                      <a:pt x="27091" y="1346849"/>
                      <a:pt x="12250" y="1315035"/>
                    </a:cubicBezTo>
                    <a:cubicBezTo>
                      <a:pt x="-18860" y="1247503"/>
                      <a:pt x="15009" y="1172541"/>
                      <a:pt x="50114" y="1113772"/>
                    </a:cubicBezTo>
                    <a:cubicBezTo>
                      <a:pt x="87122" y="1054336"/>
                      <a:pt x="119944" y="991471"/>
                      <a:pt x="127079" y="920891"/>
                    </a:cubicBezTo>
                    <a:cubicBezTo>
                      <a:pt x="139352" y="817544"/>
                      <a:pt x="95018" y="698958"/>
                      <a:pt x="176360" y="613614"/>
                    </a:cubicBezTo>
                    <a:cubicBezTo>
                      <a:pt x="235915" y="547034"/>
                      <a:pt x="323440" y="513030"/>
                      <a:pt x="364824" y="433115"/>
                    </a:cubicBezTo>
                    <a:cubicBezTo>
                      <a:pt x="401357" y="353105"/>
                      <a:pt x="403640" y="262046"/>
                      <a:pt x="433798" y="179465"/>
                    </a:cubicBezTo>
                    <a:cubicBezTo>
                      <a:pt x="463576" y="81548"/>
                      <a:pt x="555668" y="-18941"/>
                      <a:pt x="666216" y="3062"/>
                    </a:cubicBezTo>
                    <a:lnTo>
                      <a:pt x="666216" y="3062"/>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9" name="Google Shape;1719;p47"/>
              <p:cNvSpPr/>
              <p:nvPr/>
            </p:nvSpPr>
            <p:spPr>
              <a:xfrm>
                <a:off x="6061370" y="1965959"/>
                <a:ext cx="463954" cy="1138332"/>
              </a:xfrm>
              <a:custGeom>
                <a:rect b="b" l="l" r="r" t="t"/>
                <a:pathLst>
                  <a:path extrusionOk="0" h="1138332" w="463954">
                    <a:moveTo>
                      <a:pt x="0" y="0"/>
                    </a:moveTo>
                    <a:cubicBezTo>
                      <a:pt x="60031" y="99822"/>
                      <a:pt x="192365" y="114300"/>
                      <a:pt x="264669" y="201930"/>
                    </a:cubicBezTo>
                    <a:cubicBezTo>
                      <a:pt x="377310" y="345567"/>
                      <a:pt x="232037" y="538544"/>
                      <a:pt x="320894" y="689991"/>
                    </a:cubicBezTo>
                    <a:cubicBezTo>
                      <a:pt x="359329" y="763619"/>
                      <a:pt x="422310" y="825437"/>
                      <a:pt x="450755" y="905351"/>
                    </a:cubicBezTo>
                    <a:cubicBezTo>
                      <a:pt x="481199" y="984885"/>
                      <a:pt x="457510" y="1081564"/>
                      <a:pt x="394815" y="1138333"/>
                    </a:cubicBezTo>
                    <a:cubicBezTo>
                      <a:pt x="454751" y="1079278"/>
                      <a:pt x="475491" y="985647"/>
                      <a:pt x="444571" y="907637"/>
                    </a:cubicBezTo>
                    <a:cubicBezTo>
                      <a:pt x="414413" y="828580"/>
                      <a:pt x="351909" y="769334"/>
                      <a:pt x="312522" y="694468"/>
                    </a:cubicBezTo>
                    <a:cubicBezTo>
                      <a:pt x="220145" y="539591"/>
                      <a:pt x="366560" y="351663"/>
                      <a:pt x="258580" y="207074"/>
                    </a:cubicBezTo>
                    <a:cubicBezTo>
                      <a:pt x="188370" y="119825"/>
                      <a:pt x="55750" y="101822"/>
                      <a:pt x="95" y="95"/>
                    </a:cubicBezTo>
                    <a:lnTo>
                      <a:pt x="95" y="9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0" name="Google Shape;1720;p47"/>
              <p:cNvSpPr/>
              <p:nvPr/>
            </p:nvSpPr>
            <p:spPr>
              <a:xfrm>
                <a:off x="5681396" y="2048514"/>
                <a:ext cx="546557" cy="368264"/>
              </a:xfrm>
              <a:custGeom>
                <a:rect b="b" l="l" r="r" t="t"/>
                <a:pathLst>
                  <a:path extrusionOk="0" h="368264" w="546557">
                    <a:moveTo>
                      <a:pt x="0" y="409"/>
                    </a:moveTo>
                    <a:cubicBezTo>
                      <a:pt x="60031" y="-4925"/>
                      <a:pt x="109026" y="42890"/>
                      <a:pt x="140231" y="89182"/>
                    </a:cubicBezTo>
                    <a:cubicBezTo>
                      <a:pt x="171911" y="135949"/>
                      <a:pt x="195505" y="190623"/>
                      <a:pt x="241836" y="224627"/>
                    </a:cubicBezTo>
                    <a:cubicBezTo>
                      <a:pt x="311761" y="276348"/>
                      <a:pt x="405851" y="272252"/>
                      <a:pt x="481675" y="312162"/>
                    </a:cubicBezTo>
                    <a:cubicBezTo>
                      <a:pt x="507171" y="325592"/>
                      <a:pt x="531050" y="343880"/>
                      <a:pt x="546557" y="368264"/>
                    </a:cubicBezTo>
                    <a:cubicBezTo>
                      <a:pt x="529148" y="345309"/>
                      <a:pt x="505268" y="328450"/>
                      <a:pt x="479487" y="316734"/>
                    </a:cubicBezTo>
                    <a:cubicBezTo>
                      <a:pt x="401285" y="280063"/>
                      <a:pt x="307290" y="285492"/>
                      <a:pt x="235652" y="233009"/>
                    </a:cubicBezTo>
                    <a:cubicBezTo>
                      <a:pt x="146510" y="166906"/>
                      <a:pt x="130146" y="5552"/>
                      <a:pt x="95" y="504"/>
                    </a:cubicBezTo>
                    <a:lnTo>
                      <a:pt x="95" y="50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1" name="Google Shape;1721;p47"/>
              <p:cNvSpPr/>
              <p:nvPr/>
            </p:nvSpPr>
            <p:spPr>
              <a:xfrm>
                <a:off x="5531366" y="2756630"/>
                <a:ext cx="98383" cy="853725"/>
              </a:xfrm>
              <a:custGeom>
                <a:rect b="b" l="l" r="r" t="t"/>
                <a:pathLst>
                  <a:path extrusionOk="0" h="853725" w="98383">
                    <a:moveTo>
                      <a:pt x="0" y="0"/>
                    </a:moveTo>
                    <a:cubicBezTo>
                      <a:pt x="85242" y="77533"/>
                      <a:pt x="100749" y="204883"/>
                      <a:pt x="76680" y="312706"/>
                    </a:cubicBezTo>
                    <a:cubicBezTo>
                      <a:pt x="69545" y="349567"/>
                      <a:pt x="55940" y="384715"/>
                      <a:pt x="50517" y="420624"/>
                    </a:cubicBezTo>
                    <a:cubicBezTo>
                      <a:pt x="44619" y="456533"/>
                      <a:pt x="50517" y="493300"/>
                      <a:pt x="59936" y="528733"/>
                    </a:cubicBezTo>
                    <a:cubicBezTo>
                      <a:pt x="80295" y="599408"/>
                      <a:pt x="107599" y="672846"/>
                      <a:pt x="95326" y="747998"/>
                    </a:cubicBezTo>
                    <a:cubicBezTo>
                      <a:pt x="89904" y="785051"/>
                      <a:pt x="78487" y="821150"/>
                      <a:pt x="60411" y="853726"/>
                    </a:cubicBezTo>
                    <a:cubicBezTo>
                      <a:pt x="92472" y="786670"/>
                      <a:pt x="100559" y="709136"/>
                      <a:pt x="82293" y="637984"/>
                    </a:cubicBezTo>
                    <a:cubicBezTo>
                      <a:pt x="73350" y="602266"/>
                      <a:pt x="60697" y="567309"/>
                      <a:pt x="50708" y="531305"/>
                    </a:cubicBezTo>
                    <a:cubicBezTo>
                      <a:pt x="40813" y="495395"/>
                      <a:pt x="34249" y="457105"/>
                      <a:pt x="40147" y="419100"/>
                    </a:cubicBezTo>
                    <a:cubicBezTo>
                      <a:pt x="46236" y="381476"/>
                      <a:pt x="60126" y="346805"/>
                      <a:pt x="67356" y="310801"/>
                    </a:cubicBezTo>
                    <a:cubicBezTo>
                      <a:pt x="91616" y="204311"/>
                      <a:pt x="79629" y="80963"/>
                      <a:pt x="0"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2" name="Google Shape;1722;p47"/>
              <p:cNvSpPr/>
              <p:nvPr/>
            </p:nvSpPr>
            <p:spPr>
              <a:xfrm>
                <a:off x="4964791" y="3075717"/>
                <a:ext cx="570570" cy="458057"/>
              </a:xfrm>
              <a:custGeom>
                <a:rect b="b" l="l" r="r" t="t"/>
                <a:pathLst>
                  <a:path extrusionOk="0" h="458057" w="570570">
                    <a:moveTo>
                      <a:pt x="570476" y="458057"/>
                    </a:moveTo>
                    <a:cubicBezTo>
                      <a:pt x="557252" y="422815"/>
                      <a:pt x="527189" y="397002"/>
                      <a:pt x="493891" y="382238"/>
                    </a:cubicBezTo>
                    <a:cubicBezTo>
                      <a:pt x="388385" y="335756"/>
                      <a:pt x="272509" y="392811"/>
                      <a:pt x="163007" y="367760"/>
                    </a:cubicBezTo>
                    <a:cubicBezTo>
                      <a:pt x="47322" y="343567"/>
                      <a:pt x="-20320" y="214313"/>
                      <a:pt x="5462" y="102870"/>
                    </a:cubicBezTo>
                    <a:cubicBezTo>
                      <a:pt x="12978" y="66104"/>
                      <a:pt x="27629" y="30861"/>
                      <a:pt x="48463" y="0"/>
                    </a:cubicBezTo>
                    <a:cubicBezTo>
                      <a:pt x="29626" y="32099"/>
                      <a:pt x="16212" y="67246"/>
                      <a:pt x="10504" y="103727"/>
                    </a:cubicBezTo>
                    <a:cubicBezTo>
                      <a:pt x="-10711" y="211264"/>
                      <a:pt x="54172" y="334804"/>
                      <a:pt x="165386" y="357568"/>
                    </a:cubicBezTo>
                    <a:cubicBezTo>
                      <a:pt x="237975" y="374333"/>
                      <a:pt x="312562" y="355092"/>
                      <a:pt x="386387" y="355568"/>
                    </a:cubicBezTo>
                    <a:cubicBezTo>
                      <a:pt x="458786" y="353949"/>
                      <a:pt x="546121" y="383000"/>
                      <a:pt x="570571" y="458057"/>
                    </a:cubicBezTo>
                    <a:lnTo>
                      <a:pt x="570571" y="458057"/>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3" name="Google Shape;1723;p47"/>
              <p:cNvSpPr/>
              <p:nvPr/>
            </p:nvSpPr>
            <p:spPr>
              <a:xfrm>
                <a:off x="4946212" y="1909381"/>
                <a:ext cx="517227" cy="1311116"/>
              </a:xfrm>
              <a:custGeom>
                <a:rect b="b" l="l" r="r" t="t"/>
                <a:pathLst>
                  <a:path extrusionOk="0" h="1311116" w="517227">
                    <a:moveTo>
                      <a:pt x="517227" y="0"/>
                    </a:moveTo>
                    <a:cubicBezTo>
                      <a:pt x="455389" y="13811"/>
                      <a:pt x="416478" y="71914"/>
                      <a:pt x="399353" y="129350"/>
                    </a:cubicBezTo>
                    <a:cubicBezTo>
                      <a:pt x="373667" y="217932"/>
                      <a:pt x="391267" y="315087"/>
                      <a:pt x="360347" y="403384"/>
                    </a:cubicBezTo>
                    <a:cubicBezTo>
                      <a:pt x="323625" y="525304"/>
                      <a:pt x="206607" y="595408"/>
                      <a:pt x="148289" y="703421"/>
                    </a:cubicBezTo>
                    <a:cubicBezTo>
                      <a:pt x="102243" y="787146"/>
                      <a:pt x="129262" y="882587"/>
                      <a:pt x="121175" y="974122"/>
                    </a:cubicBezTo>
                    <a:cubicBezTo>
                      <a:pt x="118226" y="1038701"/>
                      <a:pt x="81598" y="1091184"/>
                      <a:pt x="45066" y="1141190"/>
                    </a:cubicBezTo>
                    <a:cubicBezTo>
                      <a:pt x="10912" y="1188530"/>
                      <a:pt x="-17819" y="1257872"/>
                      <a:pt x="19665" y="1311116"/>
                    </a:cubicBezTo>
                    <a:cubicBezTo>
                      <a:pt x="-20197" y="1258538"/>
                      <a:pt x="7582" y="1187006"/>
                      <a:pt x="40785" y="1138333"/>
                    </a:cubicBezTo>
                    <a:cubicBezTo>
                      <a:pt x="75890" y="1088422"/>
                      <a:pt x="111376" y="1036606"/>
                      <a:pt x="113184" y="973455"/>
                    </a:cubicBezTo>
                    <a:cubicBezTo>
                      <a:pt x="119367" y="883349"/>
                      <a:pt x="93110" y="783336"/>
                      <a:pt x="139441" y="698849"/>
                    </a:cubicBezTo>
                    <a:cubicBezTo>
                      <a:pt x="196903" y="589407"/>
                      <a:pt x="314682" y="521398"/>
                      <a:pt x="351785" y="400431"/>
                    </a:cubicBezTo>
                    <a:cubicBezTo>
                      <a:pt x="382895" y="312611"/>
                      <a:pt x="367197" y="217170"/>
                      <a:pt x="394406" y="127826"/>
                    </a:cubicBezTo>
                    <a:cubicBezTo>
                      <a:pt x="413148" y="70199"/>
                      <a:pt x="454247" y="11621"/>
                      <a:pt x="517132" y="0"/>
                    </a:cubicBezTo>
                    <a:lnTo>
                      <a:pt x="517132"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4" name="Google Shape;1724;p47"/>
              <p:cNvSpPr/>
              <p:nvPr/>
            </p:nvSpPr>
            <p:spPr>
              <a:xfrm>
                <a:off x="5093248" y="1984724"/>
                <a:ext cx="453054" cy="1407128"/>
              </a:xfrm>
              <a:custGeom>
                <a:rect b="b" l="l" r="r" t="t"/>
                <a:pathLst>
                  <a:path extrusionOk="0" h="1407128" w="453054">
                    <a:moveTo>
                      <a:pt x="453054" y="0"/>
                    </a:moveTo>
                    <a:cubicBezTo>
                      <a:pt x="436215" y="6286"/>
                      <a:pt x="434122" y="26575"/>
                      <a:pt x="434027" y="42196"/>
                    </a:cubicBezTo>
                    <a:cubicBezTo>
                      <a:pt x="443065" y="182499"/>
                      <a:pt x="370096" y="249460"/>
                      <a:pt x="280668" y="341567"/>
                    </a:cubicBezTo>
                    <a:cubicBezTo>
                      <a:pt x="236429" y="390334"/>
                      <a:pt x="199041" y="445484"/>
                      <a:pt x="171261" y="505111"/>
                    </a:cubicBezTo>
                    <a:cubicBezTo>
                      <a:pt x="157561" y="534829"/>
                      <a:pt x="147001" y="566261"/>
                      <a:pt x="145384" y="598646"/>
                    </a:cubicBezTo>
                    <a:cubicBezTo>
                      <a:pt x="143671" y="630936"/>
                      <a:pt x="152234" y="663035"/>
                      <a:pt x="158322" y="695801"/>
                    </a:cubicBezTo>
                    <a:cubicBezTo>
                      <a:pt x="170880" y="761905"/>
                      <a:pt x="164601" y="831342"/>
                      <a:pt x="141103" y="894207"/>
                    </a:cubicBezTo>
                    <a:cubicBezTo>
                      <a:pt x="119792" y="958215"/>
                      <a:pt x="70892" y="1007364"/>
                      <a:pt x="37690" y="1064228"/>
                    </a:cubicBezTo>
                    <a:cubicBezTo>
                      <a:pt x="5914" y="1121283"/>
                      <a:pt x="-2268" y="1191196"/>
                      <a:pt x="15333" y="1254443"/>
                    </a:cubicBezTo>
                    <a:cubicBezTo>
                      <a:pt x="32647" y="1317784"/>
                      <a:pt x="75839" y="1373981"/>
                      <a:pt x="133302" y="1407128"/>
                    </a:cubicBezTo>
                    <a:cubicBezTo>
                      <a:pt x="74983" y="1375505"/>
                      <a:pt x="29698" y="1320070"/>
                      <a:pt x="10386" y="1255871"/>
                    </a:cubicBezTo>
                    <a:cubicBezTo>
                      <a:pt x="-8642" y="1191578"/>
                      <a:pt x="-1316" y="1119759"/>
                      <a:pt x="30650" y="1060418"/>
                    </a:cubicBezTo>
                    <a:cubicBezTo>
                      <a:pt x="62996" y="1002411"/>
                      <a:pt x="111135" y="954786"/>
                      <a:pt x="132160" y="890969"/>
                    </a:cubicBezTo>
                    <a:cubicBezTo>
                      <a:pt x="154707" y="829532"/>
                      <a:pt x="160511" y="762000"/>
                      <a:pt x="147953" y="697706"/>
                    </a:cubicBezTo>
                    <a:cubicBezTo>
                      <a:pt x="142149" y="665512"/>
                      <a:pt x="133397" y="632460"/>
                      <a:pt x="135299" y="598075"/>
                    </a:cubicBezTo>
                    <a:cubicBezTo>
                      <a:pt x="137202" y="563880"/>
                      <a:pt x="148428" y="531400"/>
                      <a:pt x="162508" y="501110"/>
                    </a:cubicBezTo>
                    <a:cubicBezTo>
                      <a:pt x="191144" y="440722"/>
                      <a:pt x="228913" y="384715"/>
                      <a:pt x="274674" y="336137"/>
                    </a:cubicBezTo>
                    <a:cubicBezTo>
                      <a:pt x="364102" y="246698"/>
                      <a:pt x="438308" y="179927"/>
                      <a:pt x="432600" y="42196"/>
                    </a:cubicBezTo>
                    <a:cubicBezTo>
                      <a:pt x="433171" y="26479"/>
                      <a:pt x="435835" y="5905"/>
                      <a:pt x="452959" y="0"/>
                    </a:cubicBezTo>
                    <a:lnTo>
                      <a:pt x="452959"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5" name="Google Shape;1725;p47"/>
              <p:cNvSpPr/>
              <p:nvPr/>
            </p:nvSpPr>
            <p:spPr>
              <a:xfrm>
                <a:off x="5297012" y="2704337"/>
                <a:ext cx="287332" cy="939736"/>
              </a:xfrm>
              <a:custGeom>
                <a:rect b="b" l="l" r="r" t="t"/>
                <a:pathLst>
                  <a:path extrusionOk="0" h="939736" w="287332">
                    <a:moveTo>
                      <a:pt x="94219" y="0"/>
                    </a:moveTo>
                    <a:cubicBezTo>
                      <a:pt x="147495" y="82868"/>
                      <a:pt x="72718" y="171641"/>
                      <a:pt x="34188" y="242983"/>
                    </a:cubicBezTo>
                    <a:cubicBezTo>
                      <a:pt x="-8909" y="319278"/>
                      <a:pt x="5742" y="420243"/>
                      <a:pt x="70149" y="480060"/>
                    </a:cubicBezTo>
                    <a:cubicBezTo>
                      <a:pt x="100973" y="511016"/>
                      <a:pt x="137315" y="537496"/>
                      <a:pt x="165856" y="571119"/>
                    </a:cubicBezTo>
                    <a:cubicBezTo>
                      <a:pt x="254143" y="670274"/>
                      <a:pt x="298857" y="807625"/>
                      <a:pt x="284777" y="939737"/>
                    </a:cubicBezTo>
                    <a:cubicBezTo>
                      <a:pt x="292387" y="808101"/>
                      <a:pt x="246437" y="675323"/>
                      <a:pt x="158721" y="577501"/>
                    </a:cubicBezTo>
                    <a:cubicBezTo>
                      <a:pt x="129895" y="543973"/>
                      <a:pt x="94124" y="518732"/>
                      <a:pt x="62729" y="487490"/>
                    </a:cubicBezTo>
                    <a:cubicBezTo>
                      <a:pt x="13829" y="440531"/>
                      <a:pt x="-9575" y="368808"/>
                      <a:pt x="3649" y="302133"/>
                    </a:cubicBezTo>
                    <a:cubicBezTo>
                      <a:pt x="22486" y="198787"/>
                      <a:pt x="155106" y="111252"/>
                      <a:pt x="94219" y="95"/>
                    </a:cubicBezTo>
                    <a:lnTo>
                      <a:pt x="94219" y="95"/>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6" name="Google Shape;1726;p47"/>
              <p:cNvSpPr/>
              <p:nvPr/>
            </p:nvSpPr>
            <p:spPr>
              <a:xfrm>
                <a:off x="5476948" y="2723006"/>
                <a:ext cx="52528" cy="446627"/>
              </a:xfrm>
              <a:custGeom>
                <a:rect b="b" l="l" r="r" t="t"/>
                <a:pathLst>
                  <a:path extrusionOk="0" h="446627" w="52528">
                    <a:moveTo>
                      <a:pt x="95" y="0"/>
                    </a:moveTo>
                    <a:cubicBezTo>
                      <a:pt x="112641" y="105918"/>
                      <a:pt x="5518" y="263843"/>
                      <a:pt x="27875" y="392049"/>
                    </a:cubicBezTo>
                    <a:cubicBezTo>
                      <a:pt x="30919" y="411099"/>
                      <a:pt x="37103" y="429482"/>
                      <a:pt x="46141" y="446627"/>
                    </a:cubicBezTo>
                    <a:cubicBezTo>
                      <a:pt x="35010" y="430625"/>
                      <a:pt x="27590" y="412147"/>
                      <a:pt x="22833" y="393097"/>
                    </a:cubicBezTo>
                    <a:cubicBezTo>
                      <a:pt x="-8562" y="263843"/>
                      <a:pt x="100178" y="112871"/>
                      <a:pt x="0" y="95"/>
                    </a:cubicBezTo>
                    <a:lnTo>
                      <a:pt x="0" y="95"/>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7" name="Google Shape;1727;p47"/>
              <p:cNvSpPr/>
              <p:nvPr/>
            </p:nvSpPr>
            <p:spPr>
              <a:xfrm>
                <a:off x="5587687" y="1919390"/>
                <a:ext cx="773823" cy="1189569"/>
              </a:xfrm>
              <a:custGeom>
                <a:rect b="b" l="l" r="r" t="t"/>
                <a:pathLst>
                  <a:path extrusionOk="0" h="1189569" w="773823">
                    <a:moveTo>
                      <a:pt x="0" y="31615"/>
                    </a:moveTo>
                    <a:cubicBezTo>
                      <a:pt x="77060" y="-4294"/>
                      <a:pt x="172672" y="-12867"/>
                      <a:pt x="251730" y="22947"/>
                    </a:cubicBezTo>
                    <a:cubicBezTo>
                      <a:pt x="300821" y="47045"/>
                      <a:pt x="316994" y="104386"/>
                      <a:pt x="339161" y="149153"/>
                    </a:cubicBezTo>
                    <a:cubicBezTo>
                      <a:pt x="369794" y="209828"/>
                      <a:pt x="419741" y="260596"/>
                      <a:pt x="480343" y="291266"/>
                    </a:cubicBezTo>
                    <a:cubicBezTo>
                      <a:pt x="540849" y="321175"/>
                      <a:pt x="616768" y="338415"/>
                      <a:pt x="654347" y="400709"/>
                    </a:cubicBezTo>
                    <a:cubicBezTo>
                      <a:pt x="732359" y="527010"/>
                      <a:pt x="655108" y="673886"/>
                      <a:pt x="648924" y="807426"/>
                    </a:cubicBezTo>
                    <a:cubicBezTo>
                      <a:pt x="647402" y="841430"/>
                      <a:pt x="650541" y="875816"/>
                      <a:pt x="661387" y="908010"/>
                    </a:cubicBezTo>
                    <a:cubicBezTo>
                      <a:pt x="693733" y="1001832"/>
                      <a:pt x="798193" y="1080984"/>
                      <a:pt x="768605" y="1189569"/>
                    </a:cubicBezTo>
                    <a:cubicBezTo>
                      <a:pt x="786872" y="1119846"/>
                      <a:pt x="743965" y="1055362"/>
                      <a:pt x="705625" y="1000784"/>
                    </a:cubicBezTo>
                    <a:cubicBezTo>
                      <a:pt x="601641" y="866195"/>
                      <a:pt x="647973" y="752086"/>
                      <a:pt x="673564" y="602924"/>
                    </a:cubicBezTo>
                    <a:cubicBezTo>
                      <a:pt x="686883" y="521581"/>
                      <a:pt x="679463" y="425188"/>
                      <a:pt x="612677" y="368895"/>
                    </a:cubicBezTo>
                    <a:cubicBezTo>
                      <a:pt x="572530" y="336034"/>
                      <a:pt x="522012" y="323461"/>
                      <a:pt x="475966" y="299744"/>
                    </a:cubicBezTo>
                    <a:cubicBezTo>
                      <a:pt x="413843" y="267835"/>
                      <a:pt x="362279" y="215638"/>
                      <a:pt x="331930" y="152773"/>
                    </a:cubicBezTo>
                    <a:cubicBezTo>
                      <a:pt x="309859" y="107053"/>
                      <a:pt x="296540" y="52951"/>
                      <a:pt x="248971" y="28281"/>
                    </a:cubicBezTo>
                    <a:cubicBezTo>
                      <a:pt x="171531" y="-7819"/>
                      <a:pt x="77726" y="-2199"/>
                      <a:pt x="0" y="31710"/>
                    </a:cubicBezTo>
                    <a:lnTo>
                      <a:pt x="0" y="3171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8" name="Google Shape;1728;p47"/>
              <p:cNvSpPr/>
              <p:nvPr/>
            </p:nvSpPr>
            <p:spPr>
              <a:xfrm>
                <a:off x="5496356" y="1793469"/>
                <a:ext cx="814305" cy="527582"/>
              </a:xfrm>
              <a:custGeom>
                <a:rect b="b" l="l" r="r" t="t"/>
                <a:pathLst>
                  <a:path extrusionOk="0" h="527582" w="814305">
                    <a:moveTo>
                      <a:pt x="0" y="74764"/>
                    </a:moveTo>
                    <a:cubicBezTo>
                      <a:pt x="151742" y="-50299"/>
                      <a:pt x="373885" y="-18676"/>
                      <a:pt x="452563" y="171253"/>
                    </a:cubicBezTo>
                    <a:cubicBezTo>
                      <a:pt x="489571" y="257549"/>
                      <a:pt x="575479" y="293744"/>
                      <a:pt x="655869" y="330320"/>
                    </a:cubicBezTo>
                    <a:cubicBezTo>
                      <a:pt x="734071" y="364896"/>
                      <a:pt x="824260" y="431285"/>
                      <a:pt x="813415" y="527583"/>
                    </a:cubicBezTo>
                    <a:cubicBezTo>
                      <a:pt x="817125" y="482530"/>
                      <a:pt x="795053" y="439572"/>
                      <a:pt x="764039" y="408425"/>
                    </a:cubicBezTo>
                    <a:cubicBezTo>
                      <a:pt x="700107" y="343941"/>
                      <a:pt x="606588" y="327177"/>
                      <a:pt x="532097" y="277552"/>
                    </a:cubicBezTo>
                    <a:cubicBezTo>
                      <a:pt x="493471" y="253453"/>
                      <a:pt x="462647" y="216973"/>
                      <a:pt x="443335" y="176110"/>
                    </a:cubicBezTo>
                    <a:cubicBezTo>
                      <a:pt x="367606" y="-10484"/>
                      <a:pt x="152218" y="-40107"/>
                      <a:pt x="0" y="74764"/>
                    </a:cubicBezTo>
                    <a:lnTo>
                      <a:pt x="0" y="7476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29" name="Google Shape;1729;p47"/>
          <p:cNvGrpSpPr/>
          <p:nvPr/>
        </p:nvGrpSpPr>
        <p:grpSpPr>
          <a:xfrm>
            <a:off x="2639430" y="2696803"/>
            <a:ext cx="1407471" cy="1907084"/>
            <a:chOff x="2706093" y="2696803"/>
            <a:chExt cx="1407471" cy="1907084"/>
          </a:xfrm>
        </p:grpSpPr>
        <p:grpSp>
          <p:nvGrpSpPr>
            <p:cNvPr id="1730" name="Google Shape;1730;p47"/>
            <p:cNvGrpSpPr/>
            <p:nvPr/>
          </p:nvGrpSpPr>
          <p:grpSpPr>
            <a:xfrm>
              <a:off x="2717525" y="3021224"/>
              <a:ext cx="1396039" cy="1395765"/>
              <a:chOff x="5648688" y="0"/>
              <a:chExt cx="1067390" cy="1067180"/>
            </a:xfrm>
          </p:grpSpPr>
          <p:sp>
            <p:nvSpPr>
              <p:cNvPr id="1731" name="Google Shape;1731;p47"/>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2" name="Google Shape;1732;p47"/>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33" name="Google Shape;1733;p47"/>
            <p:cNvGrpSpPr/>
            <p:nvPr/>
          </p:nvGrpSpPr>
          <p:grpSpPr>
            <a:xfrm>
              <a:off x="2706093" y="2696803"/>
              <a:ext cx="1148184" cy="1907084"/>
              <a:chOff x="6971215" y="142"/>
              <a:chExt cx="1651588" cy="2743217"/>
            </a:xfrm>
          </p:grpSpPr>
          <p:sp>
            <p:nvSpPr>
              <p:cNvPr id="1734" name="Google Shape;1734;p47"/>
              <p:cNvSpPr/>
              <p:nvPr/>
            </p:nvSpPr>
            <p:spPr>
              <a:xfrm>
                <a:off x="6971215" y="142"/>
                <a:ext cx="1651588" cy="2743217"/>
              </a:xfrm>
              <a:custGeom>
                <a:rect b="b" l="l" r="r" t="t"/>
                <a:pathLst>
                  <a:path extrusionOk="0" h="2743217" w="1651588">
                    <a:moveTo>
                      <a:pt x="552799" y="2743082"/>
                    </a:moveTo>
                    <a:cubicBezTo>
                      <a:pt x="552799" y="2743082"/>
                      <a:pt x="796126" y="1802687"/>
                      <a:pt x="791997" y="1771760"/>
                    </a:cubicBezTo>
                    <a:cubicBezTo>
                      <a:pt x="787867" y="1740834"/>
                      <a:pt x="711564" y="1724795"/>
                      <a:pt x="601613" y="1608464"/>
                    </a:cubicBezTo>
                    <a:cubicBezTo>
                      <a:pt x="491662" y="1492132"/>
                      <a:pt x="467831" y="1536527"/>
                      <a:pt x="406423" y="1447265"/>
                    </a:cubicBezTo>
                    <a:cubicBezTo>
                      <a:pt x="345016" y="1357935"/>
                      <a:pt x="196677" y="1251214"/>
                      <a:pt x="94850" y="1219204"/>
                    </a:cubicBezTo>
                    <a:cubicBezTo>
                      <a:pt x="-6976" y="1187127"/>
                      <a:pt x="-31147" y="1115257"/>
                      <a:pt x="43531" y="1078172"/>
                    </a:cubicBezTo>
                    <a:cubicBezTo>
                      <a:pt x="118208" y="1041087"/>
                      <a:pt x="215837" y="1041966"/>
                      <a:pt x="301009" y="1102873"/>
                    </a:cubicBezTo>
                    <a:cubicBezTo>
                      <a:pt x="386248" y="1163779"/>
                      <a:pt x="580490" y="1285592"/>
                      <a:pt x="658417" y="1198158"/>
                    </a:cubicBezTo>
                    <a:cubicBezTo>
                      <a:pt x="658417" y="1198158"/>
                      <a:pt x="709533" y="985865"/>
                      <a:pt x="675140" y="826493"/>
                    </a:cubicBezTo>
                    <a:cubicBezTo>
                      <a:pt x="640746" y="667121"/>
                      <a:pt x="553476" y="314338"/>
                      <a:pt x="541086" y="262500"/>
                    </a:cubicBezTo>
                    <a:cubicBezTo>
                      <a:pt x="528696" y="210662"/>
                      <a:pt x="514953" y="149485"/>
                      <a:pt x="579542" y="133378"/>
                    </a:cubicBezTo>
                    <a:cubicBezTo>
                      <a:pt x="644132" y="117272"/>
                      <a:pt x="681572" y="187653"/>
                      <a:pt x="687462" y="208293"/>
                    </a:cubicBezTo>
                    <a:cubicBezTo>
                      <a:pt x="687462" y="208293"/>
                      <a:pt x="717455" y="336332"/>
                      <a:pt x="770196" y="509441"/>
                    </a:cubicBezTo>
                    <a:cubicBezTo>
                      <a:pt x="822870" y="682551"/>
                      <a:pt x="861867" y="806665"/>
                      <a:pt x="889355" y="806191"/>
                    </a:cubicBezTo>
                    <a:cubicBezTo>
                      <a:pt x="916842" y="805717"/>
                      <a:pt x="898495" y="682551"/>
                      <a:pt x="882923" y="562565"/>
                    </a:cubicBezTo>
                    <a:cubicBezTo>
                      <a:pt x="867351" y="442580"/>
                      <a:pt x="832552" y="107324"/>
                      <a:pt x="835259" y="66990"/>
                    </a:cubicBezTo>
                    <a:cubicBezTo>
                      <a:pt x="838035" y="26657"/>
                      <a:pt x="867351" y="-2172"/>
                      <a:pt x="911291" y="129"/>
                    </a:cubicBezTo>
                    <a:cubicBezTo>
                      <a:pt x="955231" y="2429"/>
                      <a:pt x="988744" y="36740"/>
                      <a:pt x="994702" y="81675"/>
                    </a:cubicBezTo>
                    <a:cubicBezTo>
                      <a:pt x="1000660" y="126611"/>
                      <a:pt x="1062947" y="456791"/>
                      <a:pt x="1068905" y="522232"/>
                    </a:cubicBezTo>
                    <a:cubicBezTo>
                      <a:pt x="1074863" y="587672"/>
                      <a:pt x="1094565" y="810319"/>
                      <a:pt x="1111965" y="809845"/>
                    </a:cubicBezTo>
                    <a:cubicBezTo>
                      <a:pt x="1129365" y="809372"/>
                      <a:pt x="1131667" y="503892"/>
                      <a:pt x="1117449" y="360085"/>
                    </a:cubicBezTo>
                    <a:cubicBezTo>
                      <a:pt x="1103231" y="216279"/>
                      <a:pt x="1088607" y="108677"/>
                      <a:pt x="1156852" y="96293"/>
                    </a:cubicBezTo>
                    <a:cubicBezTo>
                      <a:pt x="1225098" y="83909"/>
                      <a:pt x="1256310" y="135205"/>
                      <a:pt x="1267751" y="235498"/>
                    </a:cubicBezTo>
                    <a:cubicBezTo>
                      <a:pt x="1279194" y="335791"/>
                      <a:pt x="1301197" y="855593"/>
                      <a:pt x="1323675" y="877587"/>
                    </a:cubicBezTo>
                    <a:cubicBezTo>
                      <a:pt x="1346153" y="899581"/>
                      <a:pt x="1372219" y="908717"/>
                      <a:pt x="1385963" y="870278"/>
                    </a:cubicBezTo>
                    <a:cubicBezTo>
                      <a:pt x="1399707" y="831839"/>
                      <a:pt x="1483117" y="568453"/>
                      <a:pt x="1495033" y="523112"/>
                    </a:cubicBezTo>
                    <a:cubicBezTo>
                      <a:pt x="1506949" y="477770"/>
                      <a:pt x="1524349" y="382959"/>
                      <a:pt x="1581152" y="379305"/>
                    </a:cubicBezTo>
                    <a:cubicBezTo>
                      <a:pt x="1637956" y="375650"/>
                      <a:pt x="1669574" y="413683"/>
                      <a:pt x="1640732" y="529541"/>
                    </a:cubicBezTo>
                    <a:cubicBezTo>
                      <a:pt x="1611890" y="645398"/>
                      <a:pt x="1552311" y="870278"/>
                      <a:pt x="1552785" y="895926"/>
                    </a:cubicBezTo>
                    <a:cubicBezTo>
                      <a:pt x="1553259" y="921575"/>
                      <a:pt x="1533556" y="1016859"/>
                      <a:pt x="1533556" y="1016859"/>
                    </a:cubicBezTo>
                    <a:cubicBezTo>
                      <a:pt x="1533556" y="1016859"/>
                      <a:pt x="1543644" y="1219745"/>
                      <a:pt x="1492325" y="1397931"/>
                    </a:cubicBezTo>
                    <a:cubicBezTo>
                      <a:pt x="1441006" y="1576116"/>
                      <a:pt x="1409388" y="1774874"/>
                      <a:pt x="1330107" y="1869684"/>
                    </a:cubicBezTo>
                    <a:cubicBezTo>
                      <a:pt x="1330107" y="1869684"/>
                      <a:pt x="1317717" y="2526729"/>
                      <a:pt x="1349335" y="2743218"/>
                    </a:cubicBezTo>
                    <a:lnTo>
                      <a:pt x="552731" y="2743218"/>
                    </a:lnTo>
                    <a:close/>
                  </a:path>
                </a:pathLst>
              </a:custGeom>
              <a:solidFill>
                <a:srgbClr val="85310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5" name="Google Shape;1735;p47"/>
              <p:cNvSpPr/>
              <p:nvPr/>
            </p:nvSpPr>
            <p:spPr>
              <a:xfrm>
                <a:off x="7247268" y="1162364"/>
                <a:ext cx="53255" cy="107195"/>
              </a:xfrm>
              <a:custGeom>
                <a:rect b="b" l="l" r="r" t="t"/>
                <a:pathLst>
                  <a:path extrusionOk="0" h="107195" w="53255">
                    <a:moveTo>
                      <a:pt x="446" y="107195"/>
                    </a:moveTo>
                    <a:cubicBezTo>
                      <a:pt x="-3412" y="65914"/>
                      <a:pt x="18050" y="22129"/>
                      <a:pt x="53256" y="0"/>
                    </a:cubicBezTo>
                    <a:cubicBezTo>
                      <a:pt x="34163" y="35732"/>
                      <a:pt x="17102" y="70245"/>
                      <a:pt x="446" y="107195"/>
                    </a:cubicBezTo>
                    <a:lnTo>
                      <a:pt x="446" y="10719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6" name="Google Shape;1736;p47"/>
              <p:cNvSpPr/>
              <p:nvPr/>
            </p:nvSpPr>
            <p:spPr>
              <a:xfrm>
                <a:off x="7493615" y="1259206"/>
                <a:ext cx="71969" cy="216691"/>
              </a:xfrm>
              <a:custGeom>
                <a:rect b="b" l="l" r="r" t="t"/>
                <a:pathLst>
                  <a:path extrusionOk="0" h="216691" w="71969">
                    <a:moveTo>
                      <a:pt x="0" y="216691"/>
                    </a:moveTo>
                    <a:cubicBezTo>
                      <a:pt x="745" y="178050"/>
                      <a:pt x="9275" y="140085"/>
                      <a:pt x="21056" y="103406"/>
                    </a:cubicBezTo>
                    <a:cubicBezTo>
                      <a:pt x="33378" y="66929"/>
                      <a:pt x="49491" y="31468"/>
                      <a:pt x="71969" y="0"/>
                    </a:cubicBezTo>
                    <a:cubicBezTo>
                      <a:pt x="66147" y="18407"/>
                      <a:pt x="59715" y="36341"/>
                      <a:pt x="53418" y="54274"/>
                    </a:cubicBezTo>
                    <a:cubicBezTo>
                      <a:pt x="34191" y="108075"/>
                      <a:pt x="18009" y="162417"/>
                      <a:pt x="0" y="216691"/>
                    </a:cubicBezTo>
                    <a:lnTo>
                      <a:pt x="0" y="21669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7" name="Google Shape;1737;p47"/>
              <p:cNvSpPr/>
              <p:nvPr/>
            </p:nvSpPr>
            <p:spPr>
              <a:xfrm>
                <a:off x="7503568" y="1109714"/>
                <a:ext cx="213063" cy="120156"/>
              </a:xfrm>
              <a:custGeom>
                <a:rect b="b" l="l" r="r" t="t"/>
                <a:pathLst>
                  <a:path extrusionOk="0" h="120156" w="213063">
                    <a:moveTo>
                      <a:pt x="68" y="111188"/>
                    </a:moveTo>
                    <a:cubicBezTo>
                      <a:pt x="19973" y="104218"/>
                      <a:pt x="42924" y="106180"/>
                      <a:pt x="62558" y="100766"/>
                    </a:cubicBezTo>
                    <a:cubicBezTo>
                      <a:pt x="81515" y="95961"/>
                      <a:pt x="99254" y="86419"/>
                      <a:pt x="117602" y="76404"/>
                    </a:cubicBezTo>
                    <a:cubicBezTo>
                      <a:pt x="154297" y="55831"/>
                      <a:pt x="190519" y="37491"/>
                      <a:pt x="213064" y="0"/>
                    </a:cubicBezTo>
                    <a:cubicBezTo>
                      <a:pt x="212522" y="11031"/>
                      <a:pt x="208934" y="21994"/>
                      <a:pt x="203585" y="32010"/>
                    </a:cubicBezTo>
                    <a:cubicBezTo>
                      <a:pt x="181717" y="73697"/>
                      <a:pt x="112388" y="115655"/>
                      <a:pt x="65537" y="119850"/>
                    </a:cubicBezTo>
                    <a:cubicBezTo>
                      <a:pt x="42315" y="121745"/>
                      <a:pt x="22274" y="114369"/>
                      <a:pt x="0" y="111120"/>
                    </a:cubicBezTo>
                    <a:lnTo>
                      <a:pt x="0" y="11112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8" name="Google Shape;1738;p47"/>
              <p:cNvSpPr/>
              <p:nvPr/>
            </p:nvSpPr>
            <p:spPr>
              <a:xfrm>
                <a:off x="7789751" y="793272"/>
                <a:ext cx="594778" cy="133317"/>
              </a:xfrm>
              <a:custGeom>
                <a:rect b="b" l="l" r="r" t="t"/>
                <a:pathLst>
                  <a:path extrusionOk="0" h="133317" w="594778">
                    <a:moveTo>
                      <a:pt x="0" y="0"/>
                    </a:moveTo>
                    <a:cubicBezTo>
                      <a:pt x="201419" y="1218"/>
                      <a:pt x="427482" y="7038"/>
                      <a:pt x="594778" y="133317"/>
                    </a:cubicBezTo>
                    <a:cubicBezTo>
                      <a:pt x="410353" y="37830"/>
                      <a:pt x="200336" y="35935"/>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9" name="Google Shape;1739;p47"/>
              <p:cNvSpPr/>
              <p:nvPr/>
            </p:nvSpPr>
            <p:spPr>
              <a:xfrm>
                <a:off x="8417163" y="785218"/>
                <a:ext cx="86051" cy="39724"/>
              </a:xfrm>
              <a:custGeom>
                <a:rect b="b" l="l" r="r" t="t"/>
                <a:pathLst>
                  <a:path extrusionOk="0" h="39724" w="86051">
                    <a:moveTo>
                      <a:pt x="0" y="0"/>
                    </a:moveTo>
                    <a:cubicBezTo>
                      <a:pt x="32227" y="2233"/>
                      <a:pt x="63506" y="16580"/>
                      <a:pt x="86051" y="39725"/>
                    </a:cubicBezTo>
                    <a:cubicBezTo>
                      <a:pt x="54231" y="34852"/>
                      <a:pt x="24373" y="21047"/>
                      <a:pt x="0" y="0"/>
                    </a:cubicBezTo>
                    <a:lnTo>
                      <a:pt x="0" y="0"/>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0" name="Google Shape;1740;p47"/>
              <p:cNvSpPr/>
              <p:nvPr/>
            </p:nvSpPr>
            <p:spPr>
              <a:xfrm>
                <a:off x="8471800" y="588097"/>
                <a:ext cx="89910" cy="47765"/>
              </a:xfrm>
              <a:custGeom>
                <a:rect b="b" l="l" r="r" t="t"/>
                <a:pathLst>
                  <a:path extrusionOk="0" h="47765" w="89910">
                    <a:moveTo>
                      <a:pt x="0" y="55"/>
                    </a:moveTo>
                    <a:cubicBezTo>
                      <a:pt x="35206" y="-1163"/>
                      <a:pt x="71225" y="17853"/>
                      <a:pt x="89911" y="47765"/>
                    </a:cubicBezTo>
                    <a:cubicBezTo>
                      <a:pt x="58226" y="34027"/>
                      <a:pt x="29181" y="18530"/>
                      <a:pt x="0" y="55"/>
                    </a:cubicBezTo>
                    <a:lnTo>
                      <a:pt x="0" y="5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1" name="Google Shape;1741;p47"/>
              <p:cNvSpPr/>
              <p:nvPr/>
            </p:nvSpPr>
            <p:spPr>
              <a:xfrm>
                <a:off x="8106267" y="590922"/>
                <a:ext cx="115773" cy="17813"/>
              </a:xfrm>
              <a:custGeom>
                <a:rect b="b" l="l" r="r" t="t"/>
                <a:pathLst>
                  <a:path extrusionOk="0" h="17813" w="115773">
                    <a:moveTo>
                      <a:pt x="0" y="7043"/>
                    </a:moveTo>
                    <a:cubicBezTo>
                      <a:pt x="37711" y="-5206"/>
                      <a:pt x="80974" y="-1348"/>
                      <a:pt x="115773" y="17600"/>
                    </a:cubicBezTo>
                    <a:cubicBezTo>
                      <a:pt x="76573" y="18751"/>
                      <a:pt x="38321" y="15232"/>
                      <a:pt x="0" y="7043"/>
                    </a:cubicBezTo>
                    <a:lnTo>
                      <a:pt x="0" y="7043"/>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2" name="Google Shape;1742;p47"/>
              <p:cNvSpPr/>
              <p:nvPr/>
            </p:nvSpPr>
            <p:spPr>
              <a:xfrm>
                <a:off x="8133843" y="351146"/>
                <a:ext cx="95780" cy="17175"/>
              </a:xfrm>
              <a:custGeom>
                <a:rect b="b" l="l" r="r" t="t"/>
                <a:pathLst>
                  <a:path extrusionOk="0" h="17175" w="95780">
                    <a:moveTo>
                      <a:pt x="48" y="14292"/>
                    </a:moveTo>
                    <a:cubicBezTo>
                      <a:pt x="-1510" y="-3642"/>
                      <a:pt x="35660" y="80"/>
                      <a:pt x="47034" y="825"/>
                    </a:cubicBezTo>
                    <a:cubicBezTo>
                      <a:pt x="64095" y="2719"/>
                      <a:pt x="80818" y="6780"/>
                      <a:pt x="95780" y="15781"/>
                    </a:cubicBezTo>
                    <a:cubicBezTo>
                      <a:pt x="86979" y="17134"/>
                      <a:pt x="78584" y="17269"/>
                      <a:pt x="70256" y="17134"/>
                    </a:cubicBezTo>
                    <a:cubicBezTo>
                      <a:pt x="53601" y="16796"/>
                      <a:pt x="37352" y="15036"/>
                      <a:pt x="20968" y="12058"/>
                    </a:cubicBezTo>
                    <a:cubicBezTo>
                      <a:pt x="16635" y="11246"/>
                      <a:pt x="13317" y="10299"/>
                      <a:pt x="9593" y="10164"/>
                    </a:cubicBezTo>
                    <a:cubicBezTo>
                      <a:pt x="6006" y="10096"/>
                      <a:pt x="2214" y="10164"/>
                      <a:pt x="48" y="14292"/>
                    </a:cubicBezTo>
                    <a:lnTo>
                      <a:pt x="48" y="14292"/>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3" name="Google Shape;1743;p47"/>
              <p:cNvSpPr/>
              <p:nvPr/>
            </p:nvSpPr>
            <p:spPr>
              <a:xfrm>
                <a:off x="7877834" y="509868"/>
                <a:ext cx="99050" cy="20326"/>
              </a:xfrm>
              <a:custGeom>
                <a:rect b="b" l="l" r="r" t="t"/>
                <a:pathLst>
                  <a:path extrusionOk="0" h="20326" w="99050">
                    <a:moveTo>
                      <a:pt x="0" y="20221"/>
                    </a:moveTo>
                    <a:cubicBezTo>
                      <a:pt x="28774" y="1475"/>
                      <a:pt x="65740" y="-4751"/>
                      <a:pt x="99051" y="3708"/>
                    </a:cubicBezTo>
                    <a:cubicBezTo>
                      <a:pt x="67230" y="15754"/>
                      <a:pt x="33987" y="21168"/>
                      <a:pt x="0" y="20221"/>
                    </a:cubicBezTo>
                    <a:lnTo>
                      <a:pt x="0" y="2022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4" name="Google Shape;1744;p47"/>
              <p:cNvSpPr/>
              <p:nvPr/>
            </p:nvSpPr>
            <p:spPr>
              <a:xfrm>
                <a:off x="7872756" y="235963"/>
                <a:ext cx="99389" cy="25595"/>
              </a:xfrm>
              <a:custGeom>
                <a:rect b="b" l="l" r="r" t="t"/>
                <a:pathLst>
                  <a:path extrusionOk="0" h="25595" w="99389">
                    <a:moveTo>
                      <a:pt x="0" y="25596"/>
                    </a:moveTo>
                    <a:cubicBezTo>
                      <a:pt x="23358" y="-2015"/>
                      <a:pt x="69464" y="-8444"/>
                      <a:pt x="99390" y="11994"/>
                    </a:cubicBezTo>
                    <a:cubicBezTo>
                      <a:pt x="64928" y="12670"/>
                      <a:pt x="33311" y="16934"/>
                      <a:pt x="0" y="25596"/>
                    </a:cubicBezTo>
                    <a:lnTo>
                      <a:pt x="0" y="25596"/>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5" name="Google Shape;1745;p47"/>
              <p:cNvSpPr/>
              <p:nvPr/>
            </p:nvSpPr>
            <p:spPr>
              <a:xfrm>
                <a:off x="7591447" y="392568"/>
                <a:ext cx="91400" cy="17884"/>
              </a:xfrm>
              <a:custGeom>
                <a:rect b="b" l="l" r="r" t="t"/>
                <a:pathLst>
                  <a:path extrusionOk="0" h="17884" w="91400">
                    <a:moveTo>
                      <a:pt x="0" y="17332"/>
                    </a:moveTo>
                    <a:cubicBezTo>
                      <a:pt x="26337" y="-331"/>
                      <a:pt x="61407" y="-4933"/>
                      <a:pt x="91400" y="5557"/>
                    </a:cubicBezTo>
                    <a:cubicBezTo>
                      <a:pt x="61746" y="15572"/>
                      <a:pt x="31279" y="19430"/>
                      <a:pt x="0" y="17332"/>
                    </a:cubicBezTo>
                    <a:lnTo>
                      <a:pt x="0" y="17332"/>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6" name="Google Shape;1746;p47"/>
              <p:cNvSpPr/>
              <p:nvPr/>
            </p:nvSpPr>
            <p:spPr>
              <a:xfrm>
                <a:off x="7864293" y="1819786"/>
                <a:ext cx="340820" cy="37926"/>
              </a:xfrm>
              <a:custGeom>
                <a:rect b="b" l="l" r="r" t="t"/>
                <a:pathLst>
                  <a:path extrusionOk="0" h="37926" w="340820">
                    <a:moveTo>
                      <a:pt x="0" y="27301"/>
                    </a:moveTo>
                    <a:cubicBezTo>
                      <a:pt x="105753" y="-12559"/>
                      <a:pt x="237776" y="-8566"/>
                      <a:pt x="340821" y="37926"/>
                    </a:cubicBezTo>
                    <a:cubicBezTo>
                      <a:pt x="283544" y="32648"/>
                      <a:pt x="227756" y="26692"/>
                      <a:pt x="170614" y="25136"/>
                    </a:cubicBezTo>
                    <a:cubicBezTo>
                      <a:pt x="113539" y="23038"/>
                      <a:pt x="57413" y="25474"/>
                      <a:pt x="0" y="27301"/>
                    </a:cubicBezTo>
                    <a:lnTo>
                      <a:pt x="0" y="27301"/>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7" name="Google Shape;1747;p47"/>
              <p:cNvSpPr/>
              <p:nvPr/>
            </p:nvSpPr>
            <p:spPr>
              <a:xfrm>
                <a:off x="7638569" y="573778"/>
                <a:ext cx="107581" cy="30345"/>
              </a:xfrm>
              <a:custGeom>
                <a:rect b="b" l="l" r="r" t="t"/>
                <a:pathLst>
                  <a:path extrusionOk="0" h="30345" w="107581">
                    <a:moveTo>
                      <a:pt x="0" y="30345"/>
                    </a:moveTo>
                    <a:cubicBezTo>
                      <a:pt x="29383" y="6186"/>
                      <a:pt x="70073" y="-4642"/>
                      <a:pt x="107581" y="1854"/>
                    </a:cubicBezTo>
                    <a:cubicBezTo>
                      <a:pt x="72646" y="15795"/>
                      <a:pt x="37237" y="25067"/>
                      <a:pt x="0" y="30345"/>
                    </a:cubicBezTo>
                    <a:lnTo>
                      <a:pt x="0" y="30345"/>
                    </a:lnTo>
                    <a:close/>
                  </a:path>
                </a:pathLst>
              </a:custGeom>
              <a:solidFill>
                <a:srgbClr val="681B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48" name="Google Shape;1748;p47"/>
          <p:cNvGrpSpPr/>
          <p:nvPr/>
        </p:nvGrpSpPr>
        <p:grpSpPr>
          <a:xfrm>
            <a:off x="4365517" y="2962245"/>
            <a:ext cx="789768" cy="1542196"/>
            <a:chOff x="4063130" y="4213369"/>
            <a:chExt cx="401754" cy="784513"/>
          </a:xfrm>
        </p:grpSpPr>
        <p:sp>
          <p:nvSpPr>
            <p:cNvPr id="1749" name="Google Shape;1749;p47"/>
            <p:cNvSpPr/>
            <p:nvPr/>
          </p:nvSpPr>
          <p:spPr>
            <a:xfrm>
              <a:off x="4063130" y="4213369"/>
              <a:ext cx="120918" cy="69839"/>
            </a:xfrm>
            <a:custGeom>
              <a:rect b="b" l="l" r="r" t="t"/>
              <a:pathLst>
                <a:path extrusionOk="0" h="69839" w="120918">
                  <a:moveTo>
                    <a:pt x="120851" y="6700"/>
                  </a:moveTo>
                  <a:cubicBezTo>
                    <a:pt x="118955" y="6700"/>
                    <a:pt x="116992" y="6835"/>
                    <a:pt x="115367" y="7647"/>
                  </a:cubicBezTo>
                  <a:cubicBezTo>
                    <a:pt x="113404" y="8595"/>
                    <a:pt x="111982" y="10287"/>
                    <a:pt x="110696" y="12114"/>
                  </a:cubicBezTo>
                  <a:cubicBezTo>
                    <a:pt x="105144" y="19829"/>
                    <a:pt x="101150" y="28626"/>
                    <a:pt x="98983" y="37830"/>
                  </a:cubicBezTo>
                  <a:cubicBezTo>
                    <a:pt x="98103" y="41620"/>
                    <a:pt x="97493" y="45477"/>
                    <a:pt x="95801" y="48928"/>
                  </a:cubicBezTo>
                  <a:cubicBezTo>
                    <a:pt x="94108" y="52380"/>
                    <a:pt x="90994" y="55425"/>
                    <a:pt x="87135" y="55899"/>
                  </a:cubicBezTo>
                  <a:cubicBezTo>
                    <a:pt x="83682" y="56372"/>
                    <a:pt x="80364" y="54613"/>
                    <a:pt x="77656" y="52583"/>
                  </a:cubicBezTo>
                  <a:cubicBezTo>
                    <a:pt x="74813" y="50553"/>
                    <a:pt x="72240" y="48049"/>
                    <a:pt x="69126" y="46695"/>
                  </a:cubicBezTo>
                  <a:cubicBezTo>
                    <a:pt x="64860" y="44800"/>
                    <a:pt x="59715" y="45003"/>
                    <a:pt x="55653" y="47304"/>
                  </a:cubicBezTo>
                  <a:cubicBezTo>
                    <a:pt x="51996" y="49470"/>
                    <a:pt x="49221" y="53124"/>
                    <a:pt x="45226" y="54478"/>
                  </a:cubicBezTo>
                  <a:cubicBezTo>
                    <a:pt x="40622" y="55966"/>
                    <a:pt x="35612" y="54275"/>
                    <a:pt x="30940" y="55290"/>
                  </a:cubicBezTo>
                  <a:cubicBezTo>
                    <a:pt x="26066" y="56372"/>
                    <a:pt x="22274" y="60230"/>
                    <a:pt x="19228" y="64155"/>
                  </a:cubicBezTo>
                  <a:cubicBezTo>
                    <a:pt x="17671" y="66050"/>
                    <a:pt x="16181" y="68215"/>
                    <a:pt x="14421" y="69839"/>
                  </a:cubicBezTo>
                  <a:cubicBezTo>
                    <a:pt x="9614" y="56643"/>
                    <a:pt x="4807" y="43447"/>
                    <a:pt x="0" y="30318"/>
                  </a:cubicBezTo>
                  <a:cubicBezTo>
                    <a:pt x="6703" y="28559"/>
                    <a:pt x="13473" y="26799"/>
                    <a:pt x="20446" y="26122"/>
                  </a:cubicBezTo>
                  <a:cubicBezTo>
                    <a:pt x="27894" y="25445"/>
                    <a:pt x="34935" y="25445"/>
                    <a:pt x="41909" y="28355"/>
                  </a:cubicBezTo>
                  <a:cubicBezTo>
                    <a:pt x="48002" y="30792"/>
                    <a:pt x="53418" y="33431"/>
                    <a:pt x="60121" y="33025"/>
                  </a:cubicBezTo>
                  <a:cubicBezTo>
                    <a:pt x="74813" y="32348"/>
                    <a:pt x="84427" y="21385"/>
                    <a:pt x="95192" y="12926"/>
                  </a:cubicBezTo>
                  <a:cubicBezTo>
                    <a:pt x="102233" y="7377"/>
                    <a:pt x="110222" y="3384"/>
                    <a:pt x="118346" y="0"/>
                  </a:cubicBezTo>
                  <a:cubicBezTo>
                    <a:pt x="119159" y="2233"/>
                    <a:pt x="120107" y="4399"/>
                    <a:pt x="120919" y="663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0" name="Google Shape;1750;p47"/>
            <p:cNvSpPr/>
            <p:nvPr/>
          </p:nvSpPr>
          <p:spPr>
            <a:xfrm>
              <a:off x="4077415" y="4220136"/>
              <a:ext cx="387469" cy="777746"/>
            </a:xfrm>
            <a:custGeom>
              <a:rect b="b" l="l" r="r" t="t"/>
              <a:pathLst>
                <a:path extrusionOk="0" h="777746" w="387469">
                  <a:moveTo>
                    <a:pt x="387469" y="726275"/>
                  </a:moveTo>
                  <a:cubicBezTo>
                    <a:pt x="362486" y="764714"/>
                    <a:pt x="303990" y="786708"/>
                    <a:pt x="259780" y="774256"/>
                  </a:cubicBezTo>
                  <a:cubicBezTo>
                    <a:pt x="173187" y="537195"/>
                    <a:pt x="86593" y="300201"/>
                    <a:pt x="0" y="63140"/>
                  </a:cubicBezTo>
                  <a:cubicBezTo>
                    <a:pt x="1760" y="61516"/>
                    <a:pt x="3318" y="59350"/>
                    <a:pt x="4807" y="57455"/>
                  </a:cubicBezTo>
                  <a:cubicBezTo>
                    <a:pt x="7921" y="53530"/>
                    <a:pt x="11645" y="49673"/>
                    <a:pt x="16520" y="48590"/>
                  </a:cubicBezTo>
                  <a:cubicBezTo>
                    <a:pt x="21191" y="47575"/>
                    <a:pt x="26201" y="49334"/>
                    <a:pt x="30805" y="47778"/>
                  </a:cubicBezTo>
                  <a:cubicBezTo>
                    <a:pt x="34800" y="46425"/>
                    <a:pt x="37576" y="42770"/>
                    <a:pt x="41232" y="40604"/>
                  </a:cubicBezTo>
                  <a:cubicBezTo>
                    <a:pt x="45294" y="38304"/>
                    <a:pt x="50507" y="38033"/>
                    <a:pt x="54705" y="39995"/>
                  </a:cubicBezTo>
                  <a:cubicBezTo>
                    <a:pt x="57819" y="41349"/>
                    <a:pt x="60459" y="43853"/>
                    <a:pt x="63235" y="45883"/>
                  </a:cubicBezTo>
                  <a:cubicBezTo>
                    <a:pt x="66011" y="47981"/>
                    <a:pt x="69329" y="49673"/>
                    <a:pt x="72714" y="49199"/>
                  </a:cubicBezTo>
                  <a:cubicBezTo>
                    <a:pt x="76573" y="48725"/>
                    <a:pt x="79688" y="45680"/>
                    <a:pt x="81380" y="42229"/>
                  </a:cubicBezTo>
                  <a:cubicBezTo>
                    <a:pt x="83073" y="38777"/>
                    <a:pt x="83682" y="34852"/>
                    <a:pt x="84562" y="31130"/>
                  </a:cubicBezTo>
                  <a:cubicBezTo>
                    <a:pt x="86729" y="21927"/>
                    <a:pt x="90723" y="13129"/>
                    <a:pt x="96275" y="5414"/>
                  </a:cubicBezTo>
                  <a:cubicBezTo>
                    <a:pt x="97561" y="3587"/>
                    <a:pt x="98983" y="1895"/>
                    <a:pt x="100946" y="948"/>
                  </a:cubicBezTo>
                  <a:cubicBezTo>
                    <a:pt x="102571" y="135"/>
                    <a:pt x="104535" y="0"/>
                    <a:pt x="106430" y="0"/>
                  </a:cubicBezTo>
                  <a:cubicBezTo>
                    <a:pt x="200133" y="242069"/>
                    <a:pt x="293699" y="484274"/>
                    <a:pt x="387334" y="7263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1" name="Google Shape;1751;p47"/>
            <p:cNvSpPr/>
            <p:nvPr/>
          </p:nvSpPr>
          <p:spPr>
            <a:xfrm>
              <a:off x="4229342" y="4653181"/>
              <a:ext cx="235541" cy="344701"/>
            </a:xfrm>
            <a:custGeom>
              <a:rect b="b" l="l" r="r" t="t"/>
              <a:pathLst>
                <a:path extrusionOk="0" h="344701" w="235541">
                  <a:moveTo>
                    <a:pt x="122138" y="0"/>
                  </a:moveTo>
                  <a:cubicBezTo>
                    <a:pt x="159917" y="97721"/>
                    <a:pt x="197763" y="195509"/>
                    <a:pt x="235542" y="293230"/>
                  </a:cubicBezTo>
                  <a:cubicBezTo>
                    <a:pt x="210559" y="331669"/>
                    <a:pt x="151995" y="353663"/>
                    <a:pt x="107852" y="341211"/>
                  </a:cubicBezTo>
                  <a:cubicBezTo>
                    <a:pt x="71901" y="242746"/>
                    <a:pt x="35951" y="144348"/>
                    <a:pt x="0" y="45883"/>
                  </a:cubicBezTo>
                  <a:cubicBezTo>
                    <a:pt x="42247" y="57793"/>
                    <a:pt x="98238" y="36747"/>
                    <a:pt x="122138"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2" name="Google Shape;1752;p47"/>
            <p:cNvSpPr/>
            <p:nvPr/>
          </p:nvSpPr>
          <p:spPr>
            <a:xfrm>
              <a:off x="4128599" y="4213369"/>
              <a:ext cx="336285" cy="776624"/>
            </a:xfrm>
            <a:custGeom>
              <a:rect b="b" l="l" r="r" t="t"/>
              <a:pathLst>
                <a:path extrusionOk="0" h="776624" w="336285">
                  <a:moveTo>
                    <a:pt x="29654" y="12926"/>
                  </a:moveTo>
                  <a:cubicBezTo>
                    <a:pt x="20244" y="20302"/>
                    <a:pt x="11781" y="29573"/>
                    <a:pt x="0" y="32281"/>
                  </a:cubicBezTo>
                  <a:cubicBezTo>
                    <a:pt x="93296" y="280373"/>
                    <a:pt x="186592" y="528533"/>
                    <a:pt x="279820" y="776624"/>
                  </a:cubicBezTo>
                  <a:cubicBezTo>
                    <a:pt x="306563" y="766609"/>
                    <a:pt x="319088" y="757405"/>
                    <a:pt x="336285" y="733042"/>
                  </a:cubicBezTo>
                  <a:cubicBezTo>
                    <a:pt x="241770" y="488740"/>
                    <a:pt x="147324" y="244370"/>
                    <a:pt x="52809" y="0"/>
                  </a:cubicBezTo>
                  <a:cubicBezTo>
                    <a:pt x="44617" y="3384"/>
                    <a:pt x="36628" y="7377"/>
                    <a:pt x="29587" y="12926"/>
                  </a:cubicBez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3" name="Google Shape;1753;p47"/>
          <p:cNvGrpSpPr/>
          <p:nvPr/>
        </p:nvGrpSpPr>
        <p:grpSpPr>
          <a:xfrm>
            <a:off x="6940714" y="3357750"/>
            <a:ext cx="1407482" cy="1181296"/>
            <a:chOff x="7613693" y="4382346"/>
            <a:chExt cx="841091" cy="705925"/>
          </a:xfrm>
        </p:grpSpPr>
        <p:sp>
          <p:nvSpPr>
            <p:cNvPr id="1754" name="Google Shape;1754;p47"/>
            <p:cNvSpPr/>
            <p:nvPr/>
          </p:nvSpPr>
          <p:spPr>
            <a:xfrm rot="-1782558">
              <a:off x="7660121" y="4542402"/>
              <a:ext cx="748236" cy="385815"/>
            </a:xfrm>
            <a:custGeom>
              <a:rect b="b" l="l" r="r" t="t"/>
              <a:pathLst>
                <a:path extrusionOk="0" h="386282" w="749143">
                  <a:moveTo>
                    <a:pt x="724161" y="0"/>
                  </a:moveTo>
                  <a:cubicBezTo>
                    <a:pt x="737959" y="0"/>
                    <a:pt x="749143" y="11180"/>
                    <a:pt x="749143" y="24972"/>
                  </a:cubicBezTo>
                  <a:lnTo>
                    <a:pt x="749143" y="361310"/>
                  </a:lnTo>
                  <a:cubicBezTo>
                    <a:pt x="749143" y="375102"/>
                    <a:pt x="737958" y="386282"/>
                    <a:pt x="724161" y="386282"/>
                  </a:cubicBezTo>
                  <a:lnTo>
                    <a:pt x="24983" y="386282"/>
                  </a:lnTo>
                  <a:cubicBezTo>
                    <a:pt x="11185" y="386282"/>
                    <a:pt x="0" y="375102"/>
                    <a:pt x="0" y="361310"/>
                  </a:cubicBezTo>
                  <a:lnTo>
                    <a:pt x="0" y="24972"/>
                  </a:lnTo>
                  <a:cubicBezTo>
                    <a:pt x="0" y="11180"/>
                    <a:pt x="11185" y="0"/>
                    <a:pt x="2498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5" name="Google Shape;1755;p47"/>
            <p:cNvSpPr/>
            <p:nvPr/>
          </p:nvSpPr>
          <p:spPr>
            <a:xfrm>
              <a:off x="7747123" y="4571862"/>
              <a:ext cx="580307" cy="339943"/>
            </a:xfrm>
            <a:custGeom>
              <a:rect b="b" l="l" r="r" t="t"/>
              <a:pathLst>
                <a:path extrusionOk="0" h="339943" w="580307">
                  <a:moveTo>
                    <a:pt x="4782" y="338006"/>
                  </a:moveTo>
                  <a:lnTo>
                    <a:pt x="517" y="330494"/>
                  </a:lnTo>
                  <a:cubicBezTo>
                    <a:pt x="-566" y="328599"/>
                    <a:pt x="111" y="326095"/>
                    <a:pt x="2006" y="325012"/>
                  </a:cubicBezTo>
                  <a:lnTo>
                    <a:pt x="569974" y="517"/>
                  </a:lnTo>
                  <a:cubicBezTo>
                    <a:pt x="571870" y="-566"/>
                    <a:pt x="574375" y="111"/>
                    <a:pt x="575458" y="2005"/>
                  </a:cubicBezTo>
                  <a:lnTo>
                    <a:pt x="579791" y="9517"/>
                  </a:lnTo>
                  <a:cubicBezTo>
                    <a:pt x="580874" y="11412"/>
                    <a:pt x="580197" y="13916"/>
                    <a:pt x="578301" y="14999"/>
                  </a:cubicBezTo>
                  <a:lnTo>
                    <a:pt x="10266" y="339427"/>
                  </a:lnTo>
                  <a:cubicBezTo>
                    <a:pt x="8370" y="340510"/>
                    <a:pt x="5865" y="339833"/>
                    <a:pt x="4782" y="3379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56" name="Google Shape;1756;p47"/>
            <p:cNvGrpSpPr/>
            <p:nvPr/>
          </p:nvGrpSpPr>
          <p:grpSpPr>
            <a:xfrm>
              <a:off x="8147760" y="4443451"/>
              <a:ext cx="145716" cy="145651"/>
              <a:chOff x="8147760" y="4443451"/>
              <a:chExt cx="145716" cy="145651"/>
            </a:xfrm>
          </p:grpSpPr>
          <p:sp>
            <p:nvSpPr>
              <p:cNvPr id="1757" name="Google Shape;1757;p47"/>
              <p:cNvSpPr/>
              <p:nvPr/>
            </p:nvSpPr>
            <p:spPr>
              <a:xfrm>
                <a:off x="8147760" y="4443451"/>
                <a:ext cx="145716" cy="145651"/>
              </a:xfrm>
              <a:custGeom>
                <a:rect b="b" l="l" r="r" t="t"/>
                <a:pathLst>
                  <a:path extrusionOk="0" h="145651" w="145716">
                    <a:moveTo>
                      <a:pt x="109012" y="136033"/>
                    </a:moveTo>
                    <a:cubicBezTo>
                      <a:pt x="74077" y="155997"/>
                      <a:pt x="29595" y="143883"/>
                      <a:pt x="9623" y="108964"/>
                    </a:cubicBezTo>
                    <a:cubicBezTo>
                      <a:pt x="-10350" y="74044"/>
                      <a:pt x="1769" y="29582"/>
                      <a:pt x="36705" y="9619"/>
                    </a:cubicBezTo>
                    <a:cubicBezTo>
                      <a:pt x="71640" y="-10345"/>
                      <a:pt x="116121" y="1768"/>
                      <a:pt x="136093" y="36688"/>
                    </a:cubicBezTo>
                    <a:cubicBezTo>
                      <a:pt x="156067" y="71608"/>
                      <a:pt x="143947" y="116069"/>
                      <a:pt x="109012"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8" name="Google Shape;1758;p47"/>
              <p:cNvSpPr/>
              <p:nvPr/>
            </p:nvSpPr>
            <p:spPr>
              <a:xfrm>
                <a:off x="8158536" y="4454222"/>
                <a:ext cx="124165" cy="124110"/>
              </a:xfrm>
              <a:custGeom>
                <a:rect b="b" l="l" r="r" t="t"/>
                <a:pathLst>
                  <a:path extrusionOk="0" h="124110" w="124165">
                    <a:moveTo>
                      <a:pt x="92888" y="115923"/>
                    </a:moveTo>
                    <a:cubicBezTo>
                      <a:pt x="63098" y="132910"/>
                      <a:pt x="25184" y="122623"/>
                      <a:pt x="8190" y="92847"/>
                    </a:cubicBezTo>
                    <a:cubicBezTo>
                      <a:pt x="-8803" y="63070"/>
                      <a:pt x="1488" y="25173"/>
                      <a:pt x="31278" y="8187"/>
                    </a:cubicBezTo>
                    <a:cubicBezTo>
                      <a:pt x="61067" y="-8799"/>
                      <a:pt x="98982" y="1487"/>
                      <a:pt x="115974" y="31264"/>
                    </a:cubicBezTo>
                    <a:cubicBezTo>
                      <a:pt x="132968" y="61040"/>
                      <a:pt x="122678" y="98937"/>
                      <a:pt x="92888" y="11592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9" name="Google Shape;1759;p47"/>
            <p:cNvGrpSpPr/>
            <p:nvPr/>
          </p:nvGrpSpPr>
          <p:grpSpPr>
            <a:xfrm>
              <a:off x="8249926" y="4622110"/>
              <a:ext cx="145716" cy="145651"/>
              <a:chOff x="8249926" y="4622110"/>
              <a:chExt cx="145716" cy="145651"/>
            </a:xfrm>
          </p:grpSpPr>
          <p:sp>
            <p:nvSpPr>
              <p:cNvPr id="1760" name="Google Shape;1760;p47"/>
              <p:cNvSpPr/>
              <p:nvPr/>
            </p:nvSpPr>
            <p:spPr>
              <a:xfrm>
                <a:off x="8249926" y="4622110"/>
                <a:ext cx="145716" cy="145651"/>
              </a:xfrm>
              <a:custGeom>
                <a:rect b="b" l="l" r="r" t="t"/>
                <a:pathLst>
                  <a:path extrusionOk="0" h="145651" w="145716">
                    <a:moveTo>
                      <a:pt x="109012" y="136033"/>
                    </a:moveTo>
                    <a:cubicBezTo>
                      <a:pt x="74077" y="155997"/>
                      <a:pt x="29596" y="143884"/>
                      <a:pt x="9623" y="108964"/>
                    </a:cubicBezTo>
                    <a:cubicBezTo>
                      <a:pt x="-10349" y="74044"/>
                      <a:pt x="1769" y="29582"/>
                      <a:pt x="36704" y="9619"/>
                    </a:cubicBezTo>
                    <a:cubicBezTo>
                      <a:pt x="71640" y="-10345"/>
                      <a:pt x="116121" y="1769"/>
                      <a:pt x="136094" y="36688"/>
                    </a:cubicBezTo>
                    <a:cubicBezTo>
                      <a:pt x="156066" y="71608"/>
                      <a:pt x="143947" y="116070"/>
                      <a:pt x="109012"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1" name="Google Shape;1761;p47"/>
              <p:cNvSpPr/>
              <p:nvPr/>
            </p:nvSpPr>
            <p:spPr>
              <a:xfrm>
                <a:off x="8260701" y="4632881"/>
                <a:ext cx="124165" cy="124110"/>
              </a:xfrm>
              <a:custGeom>
                <a:rect b="b" l="l" r="r" t="t"/>
                <a:pathLst>
                  <a:path extrusionOk="0" h="124110" w="124165">
                    <a:moveTo>
                      <a:pt x="92888" y="115923"/>
                    </a:moveTo>
                    <a:cubicBezTo>
                      <a:pt x="63098" y="132910"/>
                      <a:pt x="25184" y="122623"/>
                      <a:pt x="8190" y="92847"/>
                    </a:cubicBezTo>
                    <a:cubicBezTo>
                      <a:pt x="-8803" y="63070"/>
                      <a:pt x="1488" y="25173"/>
                      <a:pt x="31278" y="8187"/>
                    </a:cubicBezTo>
                    <a:cubicBezTo>
                      <a:pt x="61068" y="-8799"/>
                      <a:pt x="98982" y="1487"/>
                      <a:pt x="115975" y="31264"/>
                    </a:cubicBezTo>
                    <a:cubicBezTo>
                      <a:pt x="132969" y="61040"/>
                      <a:pt x="122678" y="98938"/>
                      <a:pt x="92888" y="115923"/>
                    </a:cubicBezTo>
                    <a:close/>
                  </a:path>
                </a:pathLst>
              </a:custGeom>
              <a:solidFill>
                <a:srgbClr val="B9AF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62" name="Google Shape;1762;p47"/>
            <p:cNvGrpSpPr/>
            <p:nvPr/>
          </p:nvGrpSpPr>
          <p:grpSpPr>
            <a:xfrm>
              <a:off x="7993531" y="4531562"/>
              <a:ext cx="145716" cy="145651"/>
              <a:chOff x="7993531" y="4531562"/>
              <a:chExt cx="145716" cy="145651"/>
            </a:xfrm>
          </p:grpSpPr>
          <p:sp>
            <p:nvSpPr>
              <p:cNvPr id="1763" name="Google Shape;1763;p47"/>
              <p:cNvSpPr/>
              <p:nvPr/>
            </p:nvSpPr>
            <p:spPr>
              <a:xfrm>
                <a:off x="7993531" y="4531562"/>
                <a:ext cx="145716" cy="145651"/>
              </a:xfrm>
              <a:custGeom>
                <a:rect b="b" l="l" r="r" t="t"/>
                <a:pathLst>
                  <a:path extrusionOk="0" h="145651" w="145716">
                    <a:moveTo>
                      <a:pt x="109012" y="136033"/>
                    </a:moveTo>
                    <a:cubicBezTo>
                      <a:pt x="74077" y="155997"/>
                      <a:pt x="29595" y="143883"/>
                      <a:pt x="9623" y="108964"/>
                    </a:cubicBezTo>
                    <a:cubicBezTo>
                      <a:pt x="-10349" y="74044"/>
                      <a:pt x="1769" y="29582"/>
                      <a:pt x="36704" y="9618"/>
                    </a:cubicBezTo>
                    <a:cubicBezTo>
                      <a:pt x="71640" y="-10345"/>
                      <a:pt x="116121" y="1768"/>
                      <a:pt x="136094" y="36688"/>
                    </a:cubicBezTo>
                    <a:cubicBezTo>
                      <a:pt x="156066" y="71608"/>
                      <a:pt x="143947" y="116070"/>
                      <a:pt x="109012"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4" name="Google Shape;1764;p47"/>
              <p:cNvSpPr/>
              <p:nvPr/>
            </p:nvSpPr>
            <p:spPr>
              <a:xfrm>
                <a:off x="8004307" y="4542333"/>
                <a:ext cx="124165" cy="124110"/>
              </a:xfrm>
              <a:custGeom>
                <a:rect b="b" l="l" r="r" t="t"/>
                <a:pathLst>
                  <a:path extrusionOk="0" h="124110" w="124165">
                    <a:moveTo>
                      <a:pt x="92888" y="115924"/>
                    </a:moveTo>
                    <a:cubicBezTo>
                      <a:pt x="63098" y="132910"/>
                      <a:pt x="25184" y="122623"/>
                      <a:pt x="8190" y="92847"/>
                    </a:cubicBezTo>
                    <a:cubicBezTo>
                      <a:pt x="-8803" y="63071"/>
                      <a:pt x="1488" y="25173"/>
                      <a:pt x="31278" y="8187"/>
                    </a:cubicBezTo>
                    <a:cubicBezTo>
                      <a:pt x="61068" y="-8799"/>
                      <a:pt x="98982" y="1487"/>
                      <a:pt x="115975" y="31264"/>
                    </a:cubicBezTo>
                    <a:cubicBezTo>
                      <a:pt x="132969" y="61040"/>
                      <a:pt x="122678" y="98938"/>
                      <a:pt x="92888" y="1159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65" name="Google Shape;1765;p47"/>
            <p:cNvGrpSpPr/>
            <p:nvPr/>
          </p:nvGrpSpPr>
          <p:grpSpPr>
            <a:xfrm>
              <a:off x="8095696" y="4710221"/>
              <a:ext cx="145716" cy="145651"/>
              <a:chOff x="8095696" y="4710221"/>
              <a:chExt cx="145716" cy="145651"/>
            </a:xfrm>
          </p:grpSpPr>
          <p:sp>
            <p:nvSpPr>
              <p:cNvPr id="1766" name="Google Shape;1766;p47"/>
              <p:cNvSpPr/>
              <p:nvPr/>
            </p:nvSpPr>
            <p:spPr>
              <a:xfrm>
                <a:off x="8095696" y="4710221"/>
                <a:ext cx="145716" cy="145651"/>
              </a:xfrm>
              <a:custGeom>
                <a:rect b="b" l="l" r="r" t="t"/>
                <a:pathLst>
                  <a:path extrusionOk="0" h="145651" w="145716">
                    <a:moveTo>
                      <a:pt x="109012" y="136033"/>
                    </a:moveTo>
                    <a:cubicBezTo>
                      <a:pt x="74077" y="155997"/>
                      <a:pt x="29596" y="143884"/>
                      <a:pt x="9623" y="108964"/>
                    </a:cubicBezTo>
                    <a:cubicBezTo>
                      <a:pt x="-10350" y="74044"/>
                      <a:pt x="1770" y="29582"/>
                      <a:pt x="36704" y="9619"/>
                    </a:cubicBezTo>
                    <a:cubicBezTo>
                      <a:pt x="71640" y="-10345"/>
                      <a:pt x="116121" y="1769"/>
                      <a:pt x="136094" y="36688"/>
                    </a:cubicBezTo>
                    <a:cubicBezTo>
                      <a:pt x="156066" y="71608"/>
                      <a:pt x="143948" y="116069"/>
                      <a:pt x="109012"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7" name="Google Shape;1767;p47"/>
              <p:cNvSpPr/>
              <p:nvPr/>
            </p:nvSpPr>
            <p:spPr>
              <a:xfrm>
                <a:off x="8106472" y="4720992"/>
                <a:ext cx="124165" cy="124110"/>
              </a:xfrm>
              <a:custGeom>
                <a:rect b="b" l="l" r="r" t="t"/>
                <a:pathLst>
                  <a:path extrusionOk="0" h="124110" w="124165">
                    <a:moveTo>
                      <a:pt x="92888" y="115923"/>
                    </a:moveTo>
                    <a:cubicBezTo>
                      <a:pt x="63098" y="132910"/>
                      <a:pt x="25184" y="122623"/>
                      <a:pt x="8190" y="92847"/>
                    </a:cubicBezTo>
                    <a:cubicBezTo>
                      <a:pt x="-8803" y="63070"/>
                      <a:pt x="1488" y="25173"/>
                      <a:pt x="31278" y="8187"/>
                    </a:cubicBezTo>
                    <a:cubicBezTo>
                      <a:pt x="61068" y="-8799"/>
                      <a:pt x="98982" y="1487"/>
                      <a:pt x="115975" y="31263"/>
                    </a:cubicBezTo>
                    <a:cubicBezTo>
                      <a:pt x="132969" y="61040"/>
                      <a:pt x="122678" y="98937"/>
                      <a:pt x="92888" y="11592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68" name="Google Shape;1768;p47"/>
            <p:cNvGrpSpPr/>
            <p:nvPr/>
          </p:nvGrpSpPr>
          <p:grpSpPr>
            <a:xfrm>
              <a:off x="7810028" y="4592539"/>
              <a:ext cx="201756" cy="201738"/>
              <a:chOff x="7810028" y="4592539"/>
              <a:chExt cx="201756" cy="201738"/>
            </a:xfrm>
          </p:grpSpPr>
          <p:sp>
            <p:nvSpPr>
              <p:cNvPr id="1769" name="Google Shape;1769;p47"/>
              <p:cNvSpPr/>
              <p:nvPr/>
            </p:nvSpPr>
            <p:spPr>
              <a:xfrm rot="-2014247">
                <a:off x="7838118" y="4620653"/>
                <a:ext cx="145575" cy="145510"/>
              </a:xfrm>
              <a:custGeom>
                <a:rect b="b" l="l" r="r" t="t"/>
                <a:pathLst>
                  <a:path extrusionOk="0" h="145633" w="145698">
                    <a:moveTo>
                      <a:pt x="145699" y="72817"/>
                    </a:moveTo>
                    <a:cubicBezTo>
                      <a:pt x="145699" y="113033"/>
                      <a:pt x="113083" y="145634"/>
                      <a:pt x="72849" y="145634"/>
                    </a:cubicBezTo>
                    <a:cubicBezTo>
                      <a:pt x="32615" y="145634"/>
                      <a:pt x="0" y="113033"/>
                      <a:pt x="0" y="72817"/>
                    </a:cubicBezTo>
                    <a:cubicBezTo>
                      <a:pt x="0" y="32601"/>
                      <a:pt x="32615" y="0"/>
                      <a:pt x="72849" y="0"/>
                    </a:cubicBezTo>
                    <a:cubicBezTo>
                      <a:pt x="113083" y="0"/>
                      <a:pt x="145699" y="32601"/>
                      <a:pt x="145699" y="728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47"/>
              <p:cNvSpPr/>
              <p:nvPr/>
            </p:nvSpPr>
            <p:spPr>
              <a:xfrm>
                <a:off x="7848859" y="4631121"/>
                <a:ext cx="124164" cy="124110"/>
              </a:xfrm>
              <a:custGeom>
                <a:rect b="b" l="l" r="r" t="t"/>
                <a:pathLst>
                  <a:path extrusionOk="0" h="124110" w="124164">
                    <a:moveTo>
                      <a:pt x="92888" y="115924"/>
                    </a:moveTo>
                    <a:cubicBezTo>
                      <a:pt x="63098" y="132909"/>
                      <a:pt x="25184" y="122623"/>
                      <a:pt x="8191" y="92847"/>
                    </a:cubicBezTo>
                    <a:cubicBezTo>
                      <a:pt x="-8803" y="63070"/>
                      <a:pt x="1488" y="25173"/>
                      <a:pt x="31277" y="8187"/>
                    </a:cubicBezTo>
                    <a:cubicBezTo>
                      <a:pt x="61067" y="-8799"/>
                      <a:pt x="98981" y="1487"/>
                      <a:pt x="115974" y="31264"/>
                    </a:cubicBezTo>
                    <a:cubicBezTo>
                      <a:pt x="132968" y="61040"/>
                      <a:pt x="122677" y="98937"/>
                      <a:pt x="92888" y="1159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1" name="Google Shape;1771;p47"/>
            <p:cNvGrpSpPr/>
            <p:nvPr/>
          </p:nvGrpSpPr>
          <p:grpSpPr>
            <a:xfrm>
              <a:off x="7940248" y="4799009"/>
              <a:ext cx="145716" cy="145651"/>
              <a:chOff x="7940248" y="4799009"/>
              <a:chExt cx="145716" cy="145651"/>
            </a:xfrm>
          </p:grpSpPr>
          <p:sp>
            <p:nvSpPr>
              <p:cNvPr id="1772" name="Google Shape;1772;p47"/>
              <p:cNvSpPr/>
              <p:nvPr/>
            </p:nvSpPr>
            <p:spPr>
              <a:xfrm>
                <a:off x="7940248" y="4799009"/>
                <a:ext cx="145716" cy="145651"/>
              </a:xfrm>
              <a:custGeom>
                <a:rect b="b" l="l" r="r" t="t"/>
                <a:pathLst>
                  <a:path extrusionOk="0" h="145651" w="145716">
                    <a:moveTo>
                      <a:pt x="109012" y="136033"/>
                    </a:moveTo>
                    <a:cubicBezTo>
                      <a:pt x="74077" y="155997"/>
                      <a:pt x="29595" y="143884"/>
                      <a:pt x="9623" y="108964"/>
                    </a:cubicBezTo>
                    <a:cubicBezTo>
                      <a:pt x="-10349" y="74044"/>
                      <a:pt x="1769" y="29582"/>
                      <a:pt x="36704" y="9619"/>
                    </a:cubicBezTo>
                    <a:cubicBezTo>
                      <a:pt x="71640" y="-10345"/>
                      <a:pt x="116121" y="1769"/>
                      <a:pt x="136094" y="36688"/>
                    </a:cubicBezTo>
                    <a:cubicBezTo>
                      <a:pt x="156066" y="71608"/>
                      <a:pt x="143947" y="116069"/>
                      <a:pt x="109012"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3" name="Google Shape;1773;p47"/>
              <p:cNvSpPr/>
              <p:nvPr/>
            </p:nvSpPr>
            <p:spPr>
              <a:xfrm>
                <a:off x="7951024" y="4809780"/>
                <a:ext cx="124165" cy="124110"/>
              </a:xfrm>
              <a:custGeom>
                <a:rect b="b" l="l" r="r" t="t"/>
                <a:pathLst>
                  <a:path extrusionOk="0" h="124110" w="124165">
                    <a:moveTo>
                      <a:pt x="92888" y="115923"/>
                    </a:moveTo>
                    <a:cubicBezTo>
                      <a:pt x="63098" y="132910"/>
                      <a:pt x="25184" y="122623"/>
                      <a:pt x="8190" y="92847"/>
                    </a:cubicBezTo>
                    <a:cubicBezTo>
                      <a:pt x="-8803" y="63070"/>
                      <a:pt x="1488" y="25173"/>
                      <a:pt x="31278" y="8187"/>
                    </a:cubicBezTo>
                    <a:cubicBezTo>
                      <a:pt x="61068" y="-8799"/>
                      <a:pt x="98982" y="1487"/>
                      <a:pt x="115975" y="31263"/>
                    </a:cubicBezTo>
                    <a:cubicBezTo>
                      <a:pt x="132969" y="61040"/>
                      <a:pt x="122678" y="98937"/>
                      <a:pt x="92888" y="11592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4" name="Google Shape;1774;p47"/>
            <p:cNvGrpSpPr/>
            <p:nvPr/>
          </p:nvGrpSpPr>
          <p:grpSpPr>
            <a:xfrm>
              <a:off x="7683854" y="4708462"/>
              <a:ext cx="145716" cy="145651"/>
              <a:chOff x="7683854" y="4708462"/>
              <a:chExt cx="145716" cy="145651"/>
            </a:xfrm>
          </p:grpSpPr>
          <p:sp>
            <p:nvSpPr>
              <p:cNvPr id="1775" name="Google Shape;1775;p47"/>
              <p:cNvSpPr/>
              <p:nvPr/>
            </p:nvSpPr>
            <p:spPr>
              <a:xfrm>
                <a:off x="7683854" y="4708462"/>
                <a:ext cx="145716" cy="145651"/>
              </a:xfrm>
              <a:custGeom>
                <a:rect b="b" l="l" r="r" t="t"/>
                <a:pathLst>
                  <a:path extrusionOk="0" h="145651" w="145716">
                    <a:moveTo>
                      <a:pt x="109013" y="136033"/>
                    </a:moveTo>
                    <a:cubicBezTo>
                      <a:pt x="74077" y="155997"/>
                      <a:pt x="29596" y="143884"/>
                      <a:pt x="9623" y="108964"/>
                    </a:cubicBezTo>
                    <a:cubicBezTo>
                      <a:pt x="-10350" y="74044"/>
                      <a:pt x="1769" y="29582"/>
                      <a:pt x="36704" y="9619"/>
                    </a:cubicBezTo>
                    <a:cubicBezTo>
                      <a:pt x="71639" y="-10345"/>
                      <a:pt x="116121" y="1769"/>
                      <a:pt x="136094" y="36688"/>
                    </a:cubicBezTo>
                    <a:cubicBezTo>
                      <a:pt x="156066" y="71608"/>
                      <a:pt x="143947" y="116069"/>
                      <a:pt x="109013"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6" name="Google Shape;1776;p47"/>
              <p:cNvSpPr/>
              <p:nvPr/>
            </p:nvSpPr>
            <p:spPr>
              <a:xfrm>
                <a:off x="7694629" y="4719232"/>
                <a:ext cx="124165" cy="124110"/>
              </a:xfrm>
              <a:custGeom>
                <a:rect b="b" l="l" r="r" t="t"/>
                <a:pathLst>
                  <a:path extrusionOk="0" h="124110" w="124165">
                    <a:moveTo>
                      <a:pt x="92888" y="115923"/>
                    </a:moveTo>
                    <a:cubicBezTo>
                      <a:pt x="63098" y="132910"/>
                      <a:pt x="25184" y="122623"/>
                      <a:pt x="8190" y="92847"/>
                    </a:cubicBezTo>
                    <a:cubicBezTo>
                      <a:pt x="-8803" y="63070"/>
                      <a:pt x="1488" y="25173"/>
                      <a:pt x="31277" y="8187"/>
                    </a:cubicBezTo>
                    <a:cubicBezTo>
                      <a:pt x="61067" y="-8799"/>
                      <a:pt x="98982" y="1487"/>
                      <a:pt x="115975" y="31263"/>
                    </a:cubicBezTo>
                    <a:cubicBezTo>
                      <a:pt x="132969" y="61040"/>
                      <a:pt x="122678" y="98937"/>
                      <a:pt x="92888" y="11592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7" name="Google Shape;1777;p47"/>
            <p:cNvGrpSpPr/>
            <p:nvPr/>
          </p:nvGrpSpPr>
          <p:grpSpPr>
            <a:xfrm>
              <a:off x="7786019" y="4887120"/>
              <a:ext cx="145716" cy="145651"/>
              <a:chOff x="7786019" y="4887120"/>
              <a:chExt cx="145716" cy="145651"/>
            </a:xfrm>
          </p:grpSpPr>
          <p:sp>
            <p:nvSpPr>
              <p:cNvPr id="1778" name="Google Shape;1778;p47"/>
              <p:cNvSpPr/>
              <p:nvPr/>
            </p:nvSpPr>
            <p:spPr>
              <a:xfrm>
                <a:off x="7786019" y="4887120"/>
                <a:ext cx="145716" cy="145651"/>
              </a:xfrm>
              <a:custGeom>
                <a:rect b="b" l="l" r="r" t="t"/>
                <a:pathLst>
                  <a:path extrusionOk="0" h="145651" w="145716">
                    <a:moveTo>
                      <a:pt x="109012" y="136033"/>
                    </a:moveTo>
                    <a:cubicBezTo>
                      <a:pt x="74077" y="155997"/>
                      <a:pt x="29596" y="143883"/>
                      <a:pt x="9623" y="108964"/>
                    </a:cubicBezTo>
                    <a:cubicBezTo>
                      <a:pt x="-10350" y="74044"/>
                      <a:pt x="1770" y="29583"/>
                      <a:pt x="36704" y="9619"/>
                    </a:cubicBezTo>
                    <a:cubicBezTo>
                      <a:pt x="71640" y="-10345"/>
                      <a:pt x="116121" y="1768"/>
                      <a:pt x="136094" y="36688"/>
                    </a:cubicBezTo>
                    <a:cubicBezTo>
                      <a:pt x="156066" y="71608"/>
                      <a:pt x="143948" y="116069"/>
                      <a:pt x="109012" y="136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9" name="Google Shape;1779;p47"/>
              <p:cNvSpPr/>
              <p:nvPr/>
            </p:nvSpPr>
            <p:spPr>
              <a:xfrm>
                <a:off x="7796794" y="4897891"/>
                <a:ext cx="124165" cy="124110"/>
              </a:xfrm>
              <a:custGeom>
                <a:rect b="b" l="l" r="r" t="t"/>
                <a:pathLst>
                  <a:path extrusionOk="0" h="124110" w="124165">
                    <a:moveTo>
                      <a:pt x="92888" y="115923"/>
                    </a:moveTo>
                    <a:cubicBezTo>
                      <a:pt x="63098" y="132910"/>
                      <a:pt x="25184" y="122623"/>
                      <a:pt x="8190" y="92847"/>
                    </a:cubicBezTo>
                    <a:cubicBezTo>
                      <a:pt x="-8803" y="63070"/>
                      <a:pt x="1488" y="25173"/>
                      <a:pt x="31278" y="8187"/>
                    </a:cubicBezTo>
                    <a:cubicBezTo>
                      <a:pt x="61068" y="-8799"/>
                      <a:pt x="98982" y="1487"/>
                      <a:pt x="115975" y="31264"/>
                    </a:cubicBezTo>
                    <a:cubicBezTo>
                      <a:pt x="132969" y="61040"/>
                      <a:pt x="122678" y="98937"/>
                      <a:pt x="92888" y="11592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80" name="Google Shape;1780;p47"/>
            <p:cNvSpPr/>
            <p:nvPr/>
          </p:nvSpPr>
          <p:spPr>
            <a:xfrm>
              <a:off x="8176463" y="4499955"/>
              <a:ext cx="87809" cy="32549"/>
            </a:xfrm>
            <a:custGeom>
              <a:rect b="b" l="l" r="r" t="t"/>
              <a:pathLst>
                <a:path extrusionOk="0" h="32549" w="87809">
                  <a:moveTo>
                    <a:pt x="87689" y="28097"/>
                  </a:moveTo>
                  <a:cubicBezTo>
                    <a:pt x="87283" y="29722"/>
                    <a:pt x="86199" y="30940"/>
                    <a:pt x="84845" y="31752"/>
                  </a:cubicBezTo>
                  <a:cubicBezTo>
                    <a:pt x="83492" y="32496"/>
                    <a:pt x="81934" y="32767"/>
                    <a:pt x="80309" y="32361"/>
                  </a:cubicBezTo>
                  <a:lnTo>
                    <a:pt x="4413" y="11720"/>
                  </a:lnTo>
                  <a:cubicBezTo>
                    <a:pt x="1231" y="10908"/>
                    <a:pt x="-665" y="7592"/>
                    <a:pt x="216" y="4411"/>
                  </a:cubicBezTo>
                  <a:cubicBezTo>
                    <a:pt x="1028" y="1231"/>
                    <a:pt x="4345" y="-664"/>
                    <a:pt x="7527" y="216"/>
                  </a:cubicBezTo>
                  <a:lnTo>
                    <a:pt x="83424" y="20856"/>
                  </a:lnTo>
                  <a:cubicBezTo>
                    <a:pt x="86538" y="21736"/>
                    <a:pt x="88434" y="24984"/>
                    <a:pt x="87622" y="2816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1" name="Google Shape;1781;p47"/>
            <p:cNvSpPr/>
            <p:nvPr/>
          </p:nvSpPr>
          <p:spPr>
            <a:xfrm>
              <a:off x="8278764" y="4678438"/>
              <a:ext cx="87809" cy="32636"/>
            </a:xfrm>
            <a:custGeom>
              <a:rect b="b" l="l" r="r" t="t"/>
              <a:pathLst>
                <a:path extrusionOk="0" h="32636" w="87809">
                  <a:moveTo>
                    <a:pt x="84778" y="31860"/>
                  </a:moveTo>
                  <a:cubicBezTo>
                    <a:pt x="83424" y="32604"/>
                    <a:pt x="81867" y="32875"/>
                    <a:pt x="80242" y="32401"/>
                  </a:cubicBezTo>
                  <a:lnTo>
                    <a:pt x="4413" y="11760"/>
                  </a:lnTo>
                  <a:cubicBezTo>
                    <a:pt x="1231" y="10881"/>
                    <a:pt x="-665" y="7565"/>
                    <a:pt x="216" y="4384"/>
                  </a:cubicBezTo>
                  <a:cubicBezTo>
                    <a:pt x="1096" y="1271"/>
                    <a:pt x="4345" y="-624"/>
                    <a:pt x="7528" y="188"/>
                  </a:cubicBezTo>
                  <a:lnTo>
                    <a:pt x="83424" y="20829"/>
                  </a:lnTo>
                  <a:cubicBezTo>
                    <a:pt x="86538" y="21709"/>
                    <a:pt x="88434" y="25025"/>
                    <a:pt x="87622" y="28137"/>
                  </a:cubicBezTo>
                  <a:cubicBezTo>
                    <a:pt x="87215" y="29761"/>
                    <a:pt x="86132" y="30980"/>
                    <a:pt x="84778" y="317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2" name="Google Shape;1782;p47"/>
            <p:cNvSpPr/>
            <p:nvPr/>
          </p:nvSpPr>
          <p:spPr>
            <a:xfrm>
              <a:off x="8023317" y="4589961"/>
              <a:ext cx="87809" cy="32549"/>
            </a:xfrm>
            <a:custGeom>
              <a:rect b="b" l="l" r="r" t="t"/>
              <a:pathLst>
                <a:path extrusionOk="0" h="32549" w="87809">
                  <a:moveTo>
                    <a:pt x="87689" y="28097"/>
                  </a:moveTo>
                  <a:cubicBezTo>
                    <a:pt x="87283" y="29721"/>
                    <a:pt x="86199" y="30939"/>
                    <a:pt x="84845" y="31751"/>
                  </a:cubicBezTo>
                  <a:cubicBezTo>
                    <a:pt x="83492" y="32496"/>
                    <a:pt x="81934" y="32767"/>
                    <a:pt x="80309" y="32361"/>
                  </a:cubicBezTo>
                  <a:lnTo>
                    <a:pt x="4413" y="11720"/>
                  </a:lnTo>
                  <a:cubicBezTo>
                    <a:pt x="1231" y="10908"/>
                    <a:pt x="-665" y="7592"/>
                    <a:pt x="216" y="4411"/>
                  </a:cubicBezTo>
                  <a:cubicBezTo>
                    <a:pt x="1028" y="1230"/>
                    <a:pt x="4345" y="-664"/>
                    <a:pt x="7527" y="216"/>
                  </a:cubicBezTo>
                  <a:lnTo>
                    <a:pt x="83424" y="20856"/>
                  </a:lnTo>
                  <a:cubicBezTo>
                    <a:pt x="86538" y="21736"/>
                    <a:pt x="88434" y="24984"/>
                    <a:pt x="87622" y="28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47"/>
            <p:cNvSpPr/>
            <p:nvPr/>
          </p:nvSpPr>
          <p:spPr>
            <a:xfrm>
              <a:off x="8125618" y="4768445"/>
              <a:ext cx="87809" cy="32636"/>
            </a:xfrm>
            <a:custGeom>
              <a:rect b="b" l="l" r="r" t="t"/>
              <a:pathLst>
                <a:path extrusionOk="0" h="32636" w="87809">
                  <a:moveTo>
                    <a:pt x="84778" y="31859"/>
                  </a:moveTo>
                  <a:cubicBezTo>
                    <a:pt x="83424" y="32604"/>
                    <a:pt x="81867" y="32874"/>
                    <a:pt x="80242" y="32400"/>
                  </a:cubicBezTo>
                  <a:lnTo>
                    <a:pt x="4413" y="11760"/>
                  </a:lnTo>
                  <a:cubicBezTo>
                    <a:pt x="1231" y="10880"/>
                    <a:pt x="-665" y="7564"/>
                    <a:pt x="216" y="4384"/>
                  </a:cubicBezTo>
                  <a:cubicBezTo>
                    <a:pt x="1096" y="1271"/>
                    <a:pt x="4345" y="-624"/>
                    <a:pt x="7527" y="188"/>
                  </a:cubicBezTo>
                  <a:lnTo>
                    <a:pt x="83424" y="20829"/>
                  </a:lnTo>
                  <a:cubicBezTo>
                    <a:pt x="86538" y="21708"/>
                    <a:pt x="88434" y="25024"/>
                    <a:pt x="87622" y="28137"/>
                  </a:cubicBezTo>
                  <a:cubicBezTo>
                    <a:pt x="87215" y="29761"/>
                    <a:pt x="86132" y="30980"/>
                    <a:pt x="84778" y="317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47"/>
            <p:cNvSpPr/>
            <p:nvPr/>
          </p:nvSpPr>
          <p:spPr>
            <a:xfrm>
              <a:off x="7867125" y="4678072"/>
              <a:ext cx="87808" cy="32549"/>
            </a:xfrm>
            <a:custGeom>
              <a:rect b="b" l="l" r="r" t="t"/>
              <a:pathLst>
                <a:path extrusionOk="0" h="32549" w="87808">
                  <a:moveTo>
                    <a:pt x="87689" y="28097"/>
                  </a:moveTo>
                  <a:cubicBezTo>
                    <a:pt x="87283" y="29721"/>
                    <a:pt x="86199" y="30940"/>
                    <a:pt x="84846" y="31752"/>
                  </a:cubicBezTo>
                  <a:cubicBezTo>
                    <a:pt x="83491" y="32496"/>
                    <a:pt x="81934" y="32767"/>
                    <a:pt x="80309" y="32361"/>
                  </a:cubicBezTo>
                  <a:lnTo>
                    <a:pt x="4413" y="11720"/>
                  </a:lnTo>
                  <a:cubicBezTo>
                    <a:pt x="1231" y="10908"/>
                    <a:pt x="-664" y="7592"/>
                    <a:pt x="216" y="4411"/>
                  </a:cubicBezTo>
                  <a:cubicBezTo>
                    <a:pt x="1028" y="1231"/>
                    <a:pt x="4346" y="-664"/>
                    <a:pt x="7527" y="216"/>
                  </a:cubicBezTo>
                  <a:lnTo>
                    <a:pt x="83423" y="20856"/>
                  </a:lnTo>
                  <a:cubicBezTo>
                    <a:pt x="86538" y="21736"/>
                    <a:pt x="88433" y="24984"/>
                    <a:pt x="87621" y="2816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47"/>
            <p:cNvSpPr/>
            <p:nvPr/>
          </p:nvSpPr>
          <p:spPr>
            <a:xfrm>
              <a:off x="7969493" y="4856556"/>
              <a:ext cx="87808" cy="32636"/>
            </a:xfrm>
            <a:custGeom>
              <a:rect b="b" l="l" r="r" t="t"/>
              <a:pathLst>
                <a:path extrusionOk="0" h="32636" w="87808">
                  <a:moveTo>
                    <a:pt x="84778" y="31859"/>
                  </a:moveTo>
                  <a:cubicBezTo>
                    <a:pt x="83423" y="32604"/>
                    <a:pt x="81866" y="32875"/>
                    <a:pt x="80241" y="32401"/>
                  </a:cubicBezTo>
                  <a:lnTo>
                    <a:pt x="4413" y="11760"/>
                  </a:lnTo>
                  <a:cubicBezTo>
                    <a:pt x="1231" y="10881"/>
                    <a:pt x="-664" y="7565"/>
                    <a:pt x="216" y="4384"/>
                  </a:cubicBezTo>
                  <a:cubicBezTo>
                    <a:pt x="1096" y="1271"/>
                    <a:pt x="4346" y="-624"/>
                    <a:pt x="7527" y="188"/>
                  </a:cubicBezTo>
                  <a:lnTo>
                    <a:pt x="83423" y="20828"/>
                  </a:lnTo>
                  <a:cubicBezTo>
                    <a:pt x="86538" y="21708"/>
                    <a:pt x="88433" y="25025"/>
                    <a:pt x="87621" y="28137"/>
                  </a:cubicBezTo>
                  <a:cubicBezTo>
                    <a:pt x="87215" y="29761"/>
                    <a:pt x="86131" y="30980"/>
                    <a:pt x="84778" y="317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47"/>
            <p:cNvSpPr/>
            <p:nvPr/>
          </p:nvSpPr>
          <p:spPr>
            <a:xfrm>
              <a:off x="7713979" y="4768078"/>
              <a:ext cx="87809" cy="32549"/>
            </a:xfrm>
            <a:custGeom>
              <a:rect b="b" l="l" r="r" t="t"/>
              <a:pathLst>
                <a:path extrusionOk="0" h="32549" w="87809">
                  <a:moveTo>
                    <a:pt x="87689" y="28097"/>
                  </a:moveTo>
                  <a:cubicBezTo>
                    <a:pt x="87283" y="29722"/>
                    <a:pt x="86200" y="30940"/>
                    <a:pt x="84846" y="31752"/>
                  </a:cubicBezTo>
                  <a:cubicBezTo>
                    <a:pt x="83491" y="32496"/>
                    <a:pt x="81934" y="32767"/>
                    <a:pt x="80309" y="32361"/>
                  </a:cubicBezTo>
                  <a:lnTo>
                    <a:pt x="4413" y="11720"/>
                  </a:lnTo>
                  <a:cubicBezTo>
                    <a:pt x="1231" y="10908"/>
                    <a:pt x="-665" y="7592"/>
                    <a:pt x="216" y="4411"/>
                  </a:cubicBezTo>
                  <a:cubicBezTo>
                    <a:pt x="1028" y="1231"/>
                    <a:pt x="4345" y="-664"/>
                    <a:pt x="7528" y="216"/>
                  </a:cubicBezTo>
                  <a:lnTo>
                    <a:pt x="83424" y="20856"/>
                  </a:lnTo>
                  <a:cubicBezTo>
                    <a:pt x="86538" y="21736"/>
                    <a:pt x="88434" y="24984"/>
                    <a:pt x="87621" y="2816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47"/>
            <p:cNvSpPr/>
            <p:nvPr/>
          </p:nvSpPr>
          <p:spPr>
            <a:xfrm>
              <a:off x="7816347" y="4946562"/>
              <a:ext cx="87808" cy="32636"/>
            </a:xfrm>
            <a:custGeom>
              <a:rect b="b" l="l" r="r" t="t"/>
              <a:pathLst>
                <a:path extrusionOk="0" h="32636" w="87808">
                  <a:moveTo>
                    <a:pt x="84778" y="31860"/>
                  </a:moveTo>
                  <a:cubicBezTo>
                    <a:pt x="83423" y="32604"/>
                    <a:pt x="81866" y="32875"/>
                    <a:pt x="80241" y="32401"/>
                  </a:cubicBezTo>
                  <a:lnTo>
                    <a:pt x="4413" y="11760"/>
                  </a:lnTo>
                  <a:cubicBezTo>
                    <a:pt x="1231" y="10881"/>
                    <a:pt x="-664" y="7565"/>
                    <a:pt x="216" y="4384"/>
                  </a:cubicBezTo>
                  <a:cubicBezTo>
                    <a:pt x="1096" y="1271"/>
                    <a:pt x="4346" y="-624"/>
                    <a:pt x="7527" y="188"/>
                  </a:cubicBezTo>
                  <a:lnTo>
                    <a:pt x="83423" y="20829"/>
                  </a:lnTo>
                  <a:cubicBezTo>
                    <a:pt x="86538" y="21709"/>
                    <a:pt x="88433" y="25025"/>
                    <a:pt x="87621" y="28137"/>
                  </a:cubicBezTo>
                  <a:cubicBezTo>
                    <a:pt x="87215" y="29762"/>
                    <a:pt x="86131" y="30980"/>
                    <a:pt x="84778" y="317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88" name="Google Shape;1788;p47"/>
          <p:cNvGrpSpPr/>
          <p:nvPr/>
        </p:nvGrpSpPr>
        <p:grpSpPr>
          <a:xfrm>
            <a:off x="5473902" y="3353130"/>
            <a:ext cx="1148195" cy="1190162"/>
            <a:chOff x="5616844" y="3353130"/>
            <a:chExt cx="1148195" cy="1190162"/>
          </a:xfrm>
        </p:grpSpPr>
        <p:grpSp>
          <p:nvGrpSpPr>
            <p:cNvPr id="1789" name="Google Shape;1789;p47"/>
            <p:cNvGrpSpPr/>
            <p:nvPr/>
          </p:nvGrpSpPr>
          <p:grpSpPr>
            <a:xfrm>
              <a:off x="5923940" y="3837272"/>
              <a:ext cx="202904" cy="220836"/>
              <a:chOff x="5434412" y="4577589"/>
              <a:chExt cx="129643" cy="141100"/>
            </a:xfrm>
          </p:grpSpPr>
          <p:grpSp>
            <p:nvGrpSpPr>
              <p:cNvPr id="1790" name="Google Shape;1790;p47"/>
              <p:cNvGrpSpPr/>
              <p:nvPr/>
            </p:nvGrpSpPr>
            <p:grpSpPr>
              <a:xfrm>
                <a:off x="5434412" y="4577589"/>
                <a:ext cx="129643" cy="141100"/>
                <a:chOff x="5434412" y="4577589"/>
                <a:chExt cx="129643" cy="141100"/>
              </a:xfrm>
            </p:grpSpPr>
            <p:sp>
              <p:nvSpPr>
                <p:cNvPr id="1791" name="Google Shape;1791;p47"/>
                <p:cNvSpPr/>
                <p:nvPr/>
              </p:nvSpPr>
              <p:spPr>
                <a:xfrm>
                  <a:off x="5434412" y="4577655"/>
                  <a:ext cx="75616" cy="141034"/>
                </a:xfrm>
                <a:custGeom>
                  <a:rect b="b" l="l" r="r" t="t"/>
                  <a:pathLst>
                    <a:path extrusionOk="0" h="141034" w="75616">
                      <a:moveTo>
                        <a:pt x="75616" y="140899"/>
                      </a:moveTo>
                      <a:lnTo>
                        <a:pt x="54154" y="140899"/>
                      </a:lnTo>
                      <a:cubicBezTo>
                        <a:pt x="33437" y="140899"/>
                        <a:pt x="13667" y="125266"/>
                        <a:pt x="4663" y="99008"/>
                      </a:cubicBezTo>
                      <a:cubicBezTo>
                        <a:pt x="-7456" y="63412"/>
                        <a:pt x="4866" y="21793"/>
                        <a:pt x="32151" y="6025"/>
                      </a:cubicBezTo>
                      <a:cubicBezTo>
                        <a:pt x="39260" y="1897"/>
                        <a:pt x="46707" y="-66"/>
                        <a:pt x="54019" y="2"/>
                      </a:cubicBezTo>
                      <a:lnTo>
                        <a:pt x="75481" y="2"/>
                      </a:lnTo>
                      <a:cubicBezTo>
                        <a:pt x="68169" y="2"/>
                        <a:pt x="60722" y="1897"/>
                        <a:pt x="53613" y="6093"/>
                      </a:cubicBezTo>
                      <a:cubicBezTo>
                        <a:pt x="26328" y="21860"/>
                        <a:pt x="14006" y="63480"/>
                        <a:pt x="26125" y="99076"/>
                      </a:cubicBezTo>
                      <a:cubicBezTo>
                        <a:pt x="35130" y="125401"/>
                        <a:pt x="54899" y="141034"/>
                        <a:pt x="75616" y="1410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47"/>
                <p:cNvSpPr/>
                <p:nvPr/>
              </p:nvSpPr>
              <p:spPr>
                <a:xfrm>
                  <a:off x="5455865" y="4577589"/>
                  <a:ext cx="108190" cy="140896"/>
                </a:xfrm>
                <a:custGeom>
                  <a:rect b="b" l="l" r="r" t="t"/>
                  <a:pathLst>
                    <a:path extrusionOk="0" h="140896" w="108190">
                      <a:moveTo>
                        <a:pt x="108191" y="70449"/>
                      </a:moveTo>
                      <a:cubicBezTo>
                        <a:pt x="108191" y="109356"/>
                        <a:pt x="83971" y="140897"/>
                        <a:pt x="54095" y="140897"/>
                      </a:cubicBezTo>
                      <a:cubicBezTo>
                        <a:pt x="24219" y="140897"/>
                        <a:pt x="0" y="109356"/>
                        <a:pt x="0" y="70449"/>
                      </a:cubicBezTo>
                      <a:cubicBezTo>
                        <a:pt x="0" y="31541"/>
                        <a:pt x="24219" y="0"/>
                        <a:pt x="54095" y="0"/>
                      </a:cubicBezTo>
                      <a:cubicBezTo>
                        <a:pt x="83972" y="0"/>
                        <a:pt x="108191" y="31541"/>
                        <a:pt x="108191" y="704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93" name="Google Shape;1793;p47"/>
              <p:cNvSpPr/>
              <p:nvPr/>
            </p:nvSpPr>
            <p:spPr>
              <a:xfrm>
                <a:off x="5505649" y="4589162"/>
                <a:ext cx="18553" cy="114097"/>
              </a:xfrm>
              <a:custGeom>
                <a:rect b="b" l="l" r="r" t="t"/>
                <a:pathLst>
                  <a:path extrusionOk="0" h="114097" w="18553">
                    <a:moveTo>
                      <a:pt x="1807" y="0"/>
                    </a:moveTo>
                    <a:cubicBezTo>
                      <a:pt x="21170" y="34107"/>
                      <a:pt x="24014" y="77825"/>
                      <a:pt x="8916" y="114098"/>
                    </a:cubicBezTo>
                    <a:cubicBezTo>
                      <a:pt x="250" y="76336"/>
                      <a:pt x="-2052" y="38574"/>
                      <a:pt x="1807" y="0"/>
                    </a:cubicBezTo>
                    <a:lnTo>
                      <a:pt x="180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94" name="Google Shape;1794;p47"/>
            <p:cNvGrpSpPr/>
            <p:nvPr/>
          </p:nvGrpSpPr>
          <p:grpSpPr>
            <a:xfrm>
              <a:off x="6423003" y="3965407"/>
              <a:ext cx="216220" cy="223831"/>
              <a:chOff x="5753282" y="4659459"/>
              <a:chExt cx="138151" cy="143014"/>
            </a:xfrm>
          </p:grpSpPr>
          <p:grpSp>
            <p:nvGrpSpPr>
              <p:cNvPr id="1795" name="Google Shape;1795;p47"/>
              <p:cNvGrpSpPr/>
              <p:nvPr/>
            </p:nvGrpSpPr>
            <p:grpSpPr>
              <a:xfrm>
                <a:off x="5753282" y="4659459"/>
                <a:ext cx="138151" cy="143014"/>
                <a:chOff x="5753282" y="4659459"/>
                <a:chExt cx="138151" cy="143014"/>
              </a:xfrm>
            </p:grpSpPr>
            <p:sp>
              <p:nvSpPr>
                <p:cNvPr id="1796" name="Google Shape;1796;p47"/>
                <p:cNvSpPr/>
                <p:nvPr/>
              </p:nvSpPr>
              <p:spPr>
                <a:xfrm>
                  <a:off x="5771704" y="4668002"/>
                  <a:ext cx="119729" cy="134471"/>
                </a:xfrm>
                <a:custGeom>
                  <a:rect b="b" l="l" r="r" t="t"/>
                  <a:pathLst>
                    <a:path extrusionOk="0" h="134471" w="119729">
                      <a:moveTo>
                        <a:pt x="84224" y="0"/>
                      </a:moveTo>
                      <a:lnTo>
                        <a:pt x="101420" y="12790"/>
                      </a:lnTo>
                      <a:cubicBezTo>
                        <a:pt x="118008" y="25174"/>
                        <a:pt x="124507" y="49537"/>
                        <a:pt x="115977" y="75998"/>
                      </a:cubicBezTo>
                      <a:cubicBezTo>
                        <a:pt x="104399" y="111729"/>
                        <a:pt x="69599" y="137784"/>
                        <a:pt x="38320" y="134129"/>
                      </a:cubicBezTo>
                      <a:cubicBezTo>
                        <a:pt x="30128" y="133182"/>
                        <a:pt x="23019" y="130272"/>
                        <a:pt x="17197" y="125873"/>
                      </a:cubicBezTo>
                      <a:lnTo>
                        <a:pt x="0" y="113083"/>
                      </a:lnTo>
                      <a:cubicBezTo>
                        <a:pt x="5822" y="117482"/>
                        <a:pt x="12931" y="120324"/>
                        <a:pt x="21124" y="121271"/>
                      </a:cubicBezTo>
                      <a:cubicBezTo>
                        <a:pt x="52403" y="124926"/>
                        <a:pt x="87203" y="98939"/>
                        <a:pt x="98780" y="63207"/>
                      </a:cubicBezTo>
                      <a:cubicBezTo>
                        <a:pt x="107310" y="36747"/>
                        <a:pt x="100811" y="12384"/>
                        <a:pt x="8422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47"/>
                <p:cNvSpPr/>
                <p:nvPr/>
              </p:nvSpPr>
              <p:spPr>
                <a:xfrm>
                  <a:off x="5753282" y="4659459"/>
                  <a:ext cx="120931" cy="130167"/>
                </a:xfrm>
                <a:custGeom>
                  <a:rect b="b" l="l" r="r" t="t"/>
                  <a:pathLst>
                    <a:path extrusionOk="0" h="130167" w="120931">
                      <a:moveTo>
                        <a:pt x="3798" y="58418"/>
                      </a:moveTo>
                      <a:cubicBezTo>
                        <a:pt x="15375" y="22686"/>
                        <a:pt x="50175" y="-3368"/>
                        <a:pt x="81454" y="354"/>
                      </a:cubicBezTo>
                      <a:cubicBezTo>
                        <a:pt x="112733" y="4008"/>
                        <a:pt x="128779" y="36018"/>
                        <a:pt x="117134" y="71750"/>
                      </a:cubicBezTo>
                      <a:cubicBezTo>
                        <a:pt x="105557" y="107482"/>
                        <a:pt x="70757" y="133536"/>
                        <a:pt x="39478" y="129814"/>
                      </a:cubicBezTo>
                      <a:cubicBezTo>
                        <a:pt x="8199" y="126092"/>
                        <a:pt x="-7847" y="94150"/>
                        <a:pt x="3798" y="584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98" name="Google Shape;1798;p47"/>
              <p:cNvSpPr/>
              <p:nvPr/>
            </p:nvSpPr>
            <p:spPr>
              <a:xfrm>
                <a:off x="5780505" y="4677476"/>
                <a:ext cx="62626" cy="95623"/>
              </a:xfrm>
              <a:custGeom>
                <a:rect b="b" l="l" r="r" t="t"/>
                <a:pathLst>
                  <a:path extrusionOk="0" h="95623" w="62626">
                    <a:moveTo>
                      <a:pt x="0" y="95623"/>
                    </a:moveTo>
                    <a:cubicBezTo>
                      <a:pt x="4874" y="56711"/>
                      <a:pt x="28774" y="20032"/>
                      <a:pt x="62626" y="0"/>
                    </a:cubicBezTo>
                    <a:cubicBezTo>
                      <a:pt x="46986" y="35461"/>
                      <a:pt x="26201" y="67065"/>
                      <a:pt x="0" y="95623"/>
                    </a:cubicBezTo>
                    <a:lnTo>
                      <a:pt x="0" y="956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99" name="Google Shape;1799;p47"/>
            <p:cNvGrpSpPr/>
            <p:nvPr/>
          </p:nvGrpSpPr>
          <p:grpSpPr>
            <a:xfrm>
              <a:off x="5979208" y="4087100"/>
              <a:ext cx="205311" cy="219305"/>
              <a:chOff x="5469725" y="4737213"/>
              <a:chExt cx="131181" cy="140122"/>
            </a:xfrm>
          </p:grpSpPr>
          <p:sp>
            <p:nvSpPr>
              <p:cNvPr id="1800" name="Google Shape;1800;p47"/>
              <p:cNvSpPr/>
              <p:nvPr/>
            </p:nvSpPr>
            <p:spPr>
              <a:xfrm>
                <a:off x="5473584" y="4750070"/>
                <a:ext cx="127322" cy="127265"/>
              </a:xfrm>
              <a:custGeom>
                <a:rect b="b" l="l" r="r" t="t"/>
                <a:pathLst>
                  <a:path extrusionOk="0" h="127265" w="127322">
                    <a:moveTo>
                      <a:pt x="124662" y="45496"/>
                    </a:moveTo>
                    <a:cubicBezTo>
                      <a:pt x="134682" y="79198"/>
                      <a:pt x="115522" y="114591"/>
                      <a:pt x="81806" y="124607"/>
                    </a:cubicBezTo>
                    <a:cubicBezTo>
                      <a:pt x="48089" y="134622"/>
                      <a:pt x="12680" y="115471"/>
                      <a:pt x="2660" y="81769"/>
                    </a:cubicBezTo>
                    <a:cubicBezTo>
                      <a:pt x="-7360" y="48068"/>
                      <a:pt x="11800" y="12675"/>
                      <a:pt x="45516" y="2659"/>
                    </a:cubicBezTo>
                    <a:cubicBezTo>
                      <a:pt x="79233" y="-7357"/>
                      <a:pt x="114642" y="11795"/>
                      <a:pt x="124662" y="45496"/>
                    </a:cubicBezTo>
                    <a:close/>
                  </a:path>
                </a:pathLst>
              </a:custGeom>
              <a:solidFill>
                <a:srgbClr val="8A7E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47"/>
              <p:cNvSpPr/>
              <p:nvPr/>
            </p:nvSpPr>
            <p:spPr>
              <a:xfrm>
                <a:off x="5469725" y="4737213"/>
                <a:ext cx="127322" cy="127265"/>
              </a:xfrm>
              <a:custGeom>
                <a:rect b="b" l="l" r="r" t="t"/>
                <a:pathLst>
                  <a:path extrusionOk="0" h="127265" w="127322">
                    <a:moveTo>
                      <a:pt x="124662" y="45496"/>
                    </a:moveTo>
                    <a:cubicBezTo>
                      <a:pt x="134682" y="79198"/>
                      <a:pt x="115522" y="114591"/>
                      <a:pt x="81806" y="124607"/>
                    </a:cubicBezTo>
                    <a:cubicBezTo>
                      <a:pt x="48089" y="134623"/>
                      <a:pt x="12680" y="115471"/>
                      <a:pt x="2660" y="81769"/>
                    </a:cubicBezTo>
                    <a:cubicBezTo>
                      <a:pt x="-7360" y="48068"/>
                      <a:pt x="11800" y="12674"/>
                      <a:pt x="45516" y="2659"/>
                    </a:cubicBezTo>
                    <a:cubicBezTo>
                      <a:pt x="79233" y="-7357"/>
                      <a:pt x="114642" y="11795"/>
                      <a:pt x="124662" y="4549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47"/>
              <p:cNvSpPr/>
              <p:nvPr/>
            </p:nvSpPr>
            <p:spPr>
              <a:xfrm>
                <a:off x="5519101" y="4752661"/>
                <a:ext cx="27284" cy="91698"/>
              </a:xfrm>
              <a:custGeom>
                <a:rect b="b" l="l" r="r" t="t"/>
                <a:pathLst>
                  <a:path extrusionOk="0" h="91698" w="27284">
                    <a:moveTo>
                      <a:pt x="27284" y="91698"/>
                    </a:moveTo>
                    <a:cubicBezTo>
                      <a:pt x="9614" y="64561"/>
                      <a:pt x="0" y="32416"/>
                      <a:pt x="0" y="0"/>
                    </a:cubicBezTo>
                    <a:cubicBezTo>
                      <a:pt x="17738" y="27137"/>
                      <a:pt x="27217" y="59282"/>
                      <a:pt x="27284" y="91698"/>
                    </a:cubicBezTo>
                    <a:lnTo>
                      <a:pt x="27284" y="91698"/>
                    </a:lnTo>
                    <a:close/>
                  </a:path>
                </a:pathLst>
              </a:custGeom>
              <a:solidFill>
                <a:srgbClr val="8A7E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3" name="Google Shape;1803;p47"/>
            <p:cNvGrpSpPr/>
            <p:nvPr/>
          </p:nvGrpSpPr>
          <p:grpSpPr>
            <a:xfrm>
              <a:off x="6191666" y="3895544"/>
              <a:ext cx="277183" cy="273472"/>
              <a:chOff x="5605472" y="4614821"/>
              <a:chExt cx="177103" cy="174731"/>
            </a:xfrm>
          </p:grpSpPr>
          <p:grpSp>
            <p:nvGrpSpPr>
              <p:cNvPr id="1804" name="Google Shape;1804;p47"/>
              <p:cNvGrpSpPr/>
              <p:nvPr/>
            </p:nvGrpSpPr>
            <p:grpSpPr>
              <a:xfrm>
                <a:off x="5605472" y="4614821"/>
                <a:ext cx="177103" cy="174731"/>
                <a:chOff x="5605472" y="4614821"/>
                <a:chExt cx="177103" cy="174731"/>
              </a:xfrm>
            </p:grpSpPr>
            <p:sp>
              <p:nvSpPr>
                <p:cNvPr id="1805" name="Google Shape;1805;p47"/>
                <p:cNvSpPr/>
                <p:nvPr/>
              </p:nvSpPr>
              <p:spPr>
                <a:xfrm>
                  <a:off x="5641780" y="4624963"/>
                  <a:ext cx="130401" cy="125194"/>
                </a:xfrm>
                <a:custGeom>
                  <a:rect b="b" l="l" r="r" t="t"/>
                  <a:pathLst>
                    <a:path extrusionOk="0" h="125194" w="130401">
                      <a:moveTo>
                        <a:pt x="0" y="30586"/>
                      </a:moveTo>
                      <a:lnTo>
                        <a:pt x="14421" y="14683"/>
                      </a:lnTo>
                      <a:cubicBezTo>
                        <a:pt x="28300" y="-679"/>
                        <a:pt x="53215" y="-4807"/>
                        <a:pt x="78740" y="6224"/>
                      </a:cubicBezTo>
                      <a:cubicBezTo>
                        <a:pt x="113268" y="21180"/>
                        <a:pt x="135882" y="58265"/>
                        <a:pt x="129246" y="89057"/>
                      </a:cubicBezTo>
                      <a:cubicBezTo>
                        <a:pt x="127486" y="97110"/>
                        <a:pt x="123966" y="103945"/>
                        <a:pt x="119023" y="109291"/>
                      </a:cubicBezTo>
                      <a:lnTo>
                        <a:pt x="104602" y="125194"/>
                      </a:lnTo>
                      <a:cubicBezTo>
                        <a:pt x="109545" y="119780"/>
                        <a:pt x="113065" y="113013"/>
                        <a:pt x="114758" y="104892"/>
                      </a:cubicBezTo>
                      <a:cubicBezTo>
                        <a:pt x="121393" y="74101"/>
                        <a:pt x="98780" y="37016"/>
                        <a:pt x="64319" y="22059"/>
                      </a:cubicBezTo>
                      <a:cubicBezTo>
                        <a:pt x="38794" y="11029"/>
                        <a:pt x="13879" y="15224"/>
                        <a:pt x="0" y="3051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47"/>
                <p:cNvSpPr/>
                <p:nvPr/>
              </p:nvSpPr>
              <p:spPr>
                <a:xfrm rot="-2876296">
                  <a:off x="5639922" y="4631731"/>
                  <a:ext cx="108201" cy="140911"/>
                </a:xfrm>
                <a:custGeom>
                  <a:rect b="b" l="l" r="r" t="t"/>
                  <a:pathLst>
                    <a:path extrusionOk="0" h="140896" w="108190">
                      <a:moveTo>
                        <a:pt x="108191" y="70448"/>
                      </a:moveTo>
                      <a:cubicBezTo>
                        <a:pt x="108191" y="109356"/>
                        <a:pt x="83971" y="140897"/>
                        <a:pt x="54095" y="140897"/>
                      </a:cubicBezTo>
                      <a:cubicBezTo>
                        <a:pt x="24219" y="140897"/>
                        <a:pt x="0" y="109356"/>
                        <a:pt x="0" y="70448"/>
                      </a:cubicBezTo>
                      <a:cubicBezTo>
                        <a:pt x="0" y="31541"/>
                        <a:pt x="24220" y="0"/>
                        <a:pt x="54095" y="0"/>
                      </a:cubicBezTo>
                      <a:cubicBezTo>
                        <a:pt x="83972" y="0"/>
                        <a:pt x="108191" y="31541"/>
                        <a:pt x="108191" y="7044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07" name="Google Shape;1807;p47"/>
              <p:cNvSpPr/>
              <p:nvPr/>
            </p:nvSpPr>
            <p:spPr>
              <a:xfrm>
                <a:off x="5650040" y="4669152"/>
                <a:ext cx="89301" cy="71328"/>
              </a:xfrm>
              <a:custGeom>
                <a:rect b="b" l="l" r="r" t="t"/>
                <a:pathLst>
                  <a:path extrusionOk="0" h="71328" w="89301">
                    <a:moveTo>
                      <a:pt x="89301" y="71328"/>
                    </a:moveTo>
                    <a:cubicBezTo>
                      <a:pt x="50981" y="62733"/>
                      <a:pt x="16723" y="35529"/>
                      <a:pt x="0" y="0"/>
                    </a:cubicBezTo>
                    <a:cubicBezTo>
                      <a:pt x="33784" y="18949"/>
                      <a:pt x="63303" y="42634"/>
                      <a:pt x="89301" y="71328"/>
                    </a:cubicBezTo>
                    <a:lnTo>
                      <a:pt x="89301" y="7132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8" name="Google Shape;1808;p47"/>
            <p:cNvGrpSpPr/>
            <p:nvPr/>
          </p:nvGrpSpPr>
          <p:grpSpPr>
            <a:xfrm>
              <a:off x="6179493" y="4186457"/>
              <a:ext cx="225683" cy="177151"/>
              <a:chOff x="5597694" y="4800696"/>
              <a:chExt cx="144197" cy="113188"/>
            </a:xfrm>
          </p:grpSpPr>
          <p:grpSp>
            <p:nvGrpSpPr>
              <p:cNvPr id="1809" name="Google Shape;1809;p47"/>
              <p:cNvGrpSpPr/>
              <p:nvPr/>
            </p:nvGrpSpPr>
            <p:grpSpPr>
              <a:xfrm>
                <a:off x="5597694" y="4800696"/>
                <a:ext cx="144197" cy="113188"/>
                <a:chOff x="5597694" y="4800696"/>
                <a:chExt cx="144197" cy="113188"/>
              </a:xfrm>
            </p:grpSpPr>
            <p:sp>
              <p:nvSpPr>
                <p:cNvPr id="1810" name="Google Shape;1810;p47"/>
                <p:cNvSpPr/>
                <p:nvPr/>
              </p:nvSpPr>
              <p:spPr>
                <a:xfrm>
                  <a:off x="5598314" y="4827238"/>
                  <a:ext cx="143577" cy="86646"/>
                </a:xfrm>
                <a:custGeom>
                  <a:rect b="b" l="l" r="r" t="t"/>
                  <a:pathLst>
                    <a:path extrusionOk="0" h="86646" w="143577">
                      <a:moveTo>
                        <a:pt x="136626" y="0"/>
                      </a:moveTo>
                      <a:lnTo>
                        <a:pt x="142990" y="25445"/>
                      </a:lnTo>
                      <a:cubicBezTo>
                        <a:pt x="146443" y="40875"/>
                        <a:pt x="134527" y="59485"/>
                        <a:pt x="110560" y="72614"/>
                      </a:cubicBezTo>
                      <a:cubicBezTo>
                        <a:pt x="78063" y="90344"/>
                        <a:pt x="35680" y="91427"/>
                        <a:pt x="15843" y="74983"/>
                      </a:cubicBezTo>
                      <a:cubicBezTo>
                        <a:pt x="10697" y="70651"/>
                        <a:pt x="7583" y="65576"/>
                        <a:pt x="6364" y="60162"/>
                      </a:cubicBezTo>
                      <a:lnTo>
                        <a:pt x="0" y="34717"/>
                      </a:lnTo>
                      <a:cubicBezTo>
                        <a:pt x="1219" y="40131"/>
                        <a:pt x="4333" y="45206"/>
                        <a:pt x="9546" y="49537"/>
                      </a:cubicBezTo>
                      <a:cubicBezTo>
                        <a:pt x="29316" y="65982"/>
                        <a:pt x="71699" y="64967"/>
                        <a:pt x="104196" y="47236"/>
                      </a:cubicBezTo>
                      <a:cubicBezTo>
                        <a:pt x="128231" y="34107"/>
                        <a:pt x="140079" y="15497"/>
                        <a:pt x="136626" y="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47"/>
                <p:cNvSpPr/>
                <p:nvPr/>
              </p:nvSpPr>
              <p:spPr>
                <a:xfrm>
                  <a:off x="5597694" y="4800696"/>
                  <a:ext cx="137866" cy="87734"/>
                </a:xfrm>
                <a:custGeom>
                  <a:rect b="b" l="l" r="r" t="t"/>
                  <a:pathLst>
                    <a:path extrusionOk="0" h="87734" w="137866">
                      <a:moveTo>
                        <a:pt x="33050" y="14023"/>
                      </a:moveTo>
                      <a:cubicBezTo>
                        <a:pt x="65548" y="-3708"/>
                        <a:pt x="107931" y="-4791"/>
                        <a:pt x="127768" y="11722"/>
                      </a:cubicBezTo>
                      <a:cubicBezTo>
                        <a:pt x="147605" y="28167"/>
                        <a:pt x="137314" y="55913"/>
                        <a:pt x="104816" y="73711"/>
                      </a:cubicBezTo>
                      <a:cubicBezTo>
                        <a:pt x="72319" y="91442"/>
                        <a:pt x="29936" y="92524"/>
                        <a:pt x="10099" y="76012"/>
                      </a:cubicBezTo>
                      <a:cubicBezTo>
                        <a:pt x="-9738" y="59567"/>
                        <a:pt x="553" y="31821"/>
                        <a:pt x="33050" y="14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12" name="Google Shape;1812;p47"/>
              <p:cNvSpPr/>
              <p:nvPr/>
            </p:nvSpPr>
            <p:spPr>
              <a:xfrm>
                <a:off x="5610027" y="4827296"/>
                <a:ext cx="109409" cy="33508"/>
              </a:xfrm>
              <a:custGeom>
                <a:rect b="b" l="l" r="r" t="t"/>
                <a:pathLst>
                  <a:path extrusionOk="0" h="33508" w="109409">
                    <a:moveTo>
                      <a:pt x="0" y="33508"/>
                    </a:moveTo>
                    <a:cubicBezTo>
                      <a:pt x="29857" y="10702"/>
                      <a:pt x="71766" y="-2088"/>
                      <a:pt x="109409" y="280"/>
                    </a:cubicBezTo>
                    <a:cubicBezTo>
                      <a:pt x="74271" y="15980"/>
                      <a:pt x="37982" y="26944"/>
                      <a:pt x="0" y="33508"/>
                    </a:cubicBezTo>
                    <a:lnTo>
                      <a:pt x="0" y="33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13" name="Google Shape;1813;p47"/>
            <p:cNvGrpSpPr/>
            <p:nvPr/>
          </p:nvGrpSpPr>
          <p:grpSpPr>
            <a:xfrm>
              <a:off x="6044526" y="3693876"/>
              <a:ext cx="218150" cy="208309"/>
              <a:chOff x="5511459" y="4485968"/>
              <a:chExt cx="139384" cy="133096"/>
            </a:xfrm>
          </p:grpSpPr>
          <p:sp>
            <p:nvSpPr>
              <p:cNvPr id="1814" name="Google Shape;1814;p47"/>
              <p:cNvSpPr/>
              <p:nvPr/>
            </p:nvSpPr>
            <p:spPr>
              <a:xfrm>
                <a:off x="5511459" y="4485968"/>
                <a:ext cx="127333" cy="127276"/>
              </a:xfrm>
              <a:custGeom>
                <a:rect b="b" l="l" r="r" t="t"/>
                <a:pathLst>
                  <a:path extrusionOk="0" h="127276" w="127333">
                    <a:moveTo>
                      <a:pt x="36145" y="120992"/>
                    </a:moveTo>
                    <a:cubicBezTo>
                      <a:pt x="4459" y="105765"/>
                      <a:pt x="-8946" y="67800"/>
                      <a:pt x="6288" y="36129"/>
                    </a:cubicBezTo>
                    <a:cubicBezTo>
                      <a:pt x="21521" y="4458"/>
                      <a:pt x="59503" y="-8942"/>
                      <a:pt x="91188" y="6285"/>
                    </a:cubicBezTo>
                    <a:cubicBezTo>
                      <a:pt x="122873" y="21511"/>
                      <a:pt x="136279" y="59476"/>
                      <a:pt x="121046" y="91148"/>
                    </a:cubicBezTo>
                    <a:cubicBezTo>
                      <a:pt x="105812" y="122819"/>
                      <a:pt x="67830" y="136219"/>
                      <a:pt x="36145" y="1209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47"/>
              <p:cNvSpPr/>
              <p:nvPr/>
            </p:nvSpPr>
            <p:spPr>
              <a:xfrm>
                <a:off x="5523510" y="4491788"/>
                <a:ext cx="127333" cy="127276"/>
              </a:xfrm>
              <a:custGeom>
                <a:rect b="b" l="l" r="r" t="t"/>
                <a:pathLst>
                  <a:path extrusionOk="0" h="127276" w="127333">
                    <a:moveTo>
                      <a:pt x="36145" y="120992"/>
                    </a:moveTo>
                    <a:cubicBezTo>
                      <a:pt x="4460" y="105765"/>
                      <a:pt x="-8946" y="67800"/>
                      <a:pt x="6288" y="36129"/>
                    </a:cubicBezTo>
                    <a:cubicBezTo>
                      <a:pt x="21521" y="4458"/>
                      <a:pt x="59503" y="-8942"/>
                      <a:pt x="91188" y="6285"/>
                    </a:cubicBezTo>
                    <a:cubicBezTo>
                      <a:pt x="122874" y="21511"/>
                      <a:pt x="136279" y="59477"/>
                      <a:pt x="121046" y="91148"/>
                    </a:cubicBezTo>
                    <a:cubicBezTo>
                      <a:pt x="105812" y="122819"/>
                      <a:pt x="67831" y="136219"/>
                      <a:pt x="36145" y="1209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6" name="Google Shape;1816;p47"/>
              <p:cNvSpPr/>
              <p:nvPr/>
            </p:nvSpPr>
            <p:spPr>
              <a:xfrm>
                <a:off x="5546250" y="4535767"/>
                <a:ext cx="86255" cy="41348"/>
              </a:xfrm>
              <a:custGeom>
                <a:rect b="b" l="l" r="r" t="t"/>
                <a:pathLst>
                  <a:path extrusionOk="0" h="41348" w="86255">
                    <a:moveTo>
                      <a:pt x="0" y="0"/>
                    </a:moveTo>
                    <a:cubicBezTo>
                      <a:pt x="32024" y="5143"/>
                      <a:pt x="62288" y="19558"/>
                      <a:pt x="86255" y="41349"/>
                    </a:cubicBezTo>
                    <a:cubicBezTo>
                      <a:pt x="54231" y="36273"/>
                      <a:pt x="24035" y="21723"/>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17" name="Google Shape;1817;p47"/>
            <p:cNvGrpSpPr/>
            <p:nvPr/>
          </p:nvGrpSpPr>
          <p:grpSpPr>
            <a:xfrm>
              <a:off x="6253561" y="3721272"/>
              <a:ext cx="225681" cy="177046"/>
              <a:chOff x="5645019" y="4503472"/>
              <a:chExt cx="144196" cy="113121"/>
            </a:xfrm>
          </p:grpSpPr>
          <p:grpSp>
            <p:nvGrpSpPr>
              <p:cNvPr id="1818" name="Google Shape;1818;p47"/>
              <p:cNvGrpSpPr/>
              <p:nvPr/>
            </p:nvGrpSpPr>
            <p:grpSpPr>
              <a:xfrm>
                <a:off x="5645019" y="4503472"/>
                <a:ext cx="144196" cy="113121"/>
                <a:chOff x="5645019" y="4503472"/>
                <a:chExt cx="144196" cy="113121"/>
              </a:xfrm>
            </p:grpSpPr>
            <p:sp>
              <p:nvSpPr>
                <p:cNvPr id="1819" name="Google Shape;1819;p47"/>
                <p:cNvSpPr/>
                <p:nvPr/>
              </p:nvSpPr>
              <p:spPr>
                <a:xfrm>
                  <a:off x="5645639" y="4529947"/>
                  <a:ext cx="143576" cy="86646"/>
                </a:xfrm>
                <a:custGeom>
                  <a:rect b="b" l="l" r="r" t="t"/>
                  <a:pathLst>
                    <a:path extrusionOk="0" h="86646" w="143576">
                      <a:moveTo>
                        <a:pt x="136626" y="0"/>
                      </a:moveTo>
                      <a:lnTo>
                        <a:pt x="142990" y="25445"/>
                      </a:lnTo>
                      <a:cubicBezTo>
                        <a:pt x="146443" y="40875"/>
                        <a:pt x="134527" y="59485"/>
                        <a:pt x="110560" y="72614"/>
                      </a:cubicBezTo>
                      <a:cubicBezTo>
                        <a:pt x="78062" y="90344"/>
                        <a:pt x="35680" y="91427"/>
                        <a:pt x="15842" y="74983"/>
                      </a:cubicBezTo>
                      <a:cubicBezTo>
                        <a:pt x="10697" y="70651"/>
                        <a:pt x="7583" y="65576"/>
                        <a:pt x="6364" y="60162"/>
                      </a:cubicBezTo>
                      <a:lnTo>
                        <a:pt x="0" y="34717"/>
                      </a:lnTo>
                      <a:cubicBezTo>
                        <a:pt x="1219" y="40131"/>
                        <a:pt x="4333" y="45206"/>
                        <a:pt x="9546" y="49537"/>
                      </a:cubicBezTo>
                      <a:cubicBezTo>
                        <a:pt x="29315" y="65982"/>
                        <a:pt x="71698" y="64967"/>
                        <a:pt x="104196" y="47236"/>
                      </a:cubicBezTo>
                      <a:cubicBezTo>
                        <a:pt x="128231" y="34107"/>
                        <a:pt x="140079" y="15497"/>
                        <a:pt x="136626" y="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47"/>
                <p:cNvSpPr/>
                <p:nvPr/>
              </p:nvSpPr>
              <p:spPr>
                <a:xfrm>
                  <a:off x="5645019" y="4503472"/>
                  <a:ext cx="137866" cy="87734"/>
                </a:xfrm>
                <a:custGeom>
                  <a:rect b="b" l="l" r="r" t="t"/>
                  <a:pathLst>
                    <a:path extrusionOk="0" h="87734" w="137866">
                      <a:moveTo>
                        <a:pt x="33050" y="14023"/>
                      </a:moveTo>
                      <a:cubicBezTo>
                        <a:pt x="65548" y="-3708"/>
                        <a:pt x="107931" y="-4790"/>
                        <a:pt x="127768" y="11722"/>
                      </a:cubicBezTo>
                      <a:cubicBezTo>
                        <a:pt x="147605" y="28167"/>
                        <a:pt x="137314" y="55913"/>
                        <a:pt x="104816" y="73711"/>
                      </a:cubicBezTo>
                      <a:cubicBezTo>
                        <a:pt x="72319" y="91442"/>
                        <a:pt x="29936" y="92525"/>
                        <a:pt x="10099" y="76012"/>
                      </a:cubicBezTo>
                      <a:cubicBezTo>
                        <a:pt x="-9738" y="59567"/>
                        <a:pt x="553" y="31821"/>
                        <a:pt x="33050" y="1402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21" name="Google Shape;1821;p47"/>
              <p:cNvSpPr/>
              <p:nvPr/>
            </p:nvSpPr>
            <p:spPr>
              <a:xfrm>
                <a:off x="5657352" y="4530073"/>
                <a:ext cx="109409" cy="33507"/>
              </a:xfrm>
              <a:custGeom>
                <a:rect b="b" l="l" r="r" t="t"/>
                <a:pathLst>
                  <a:path extrusionOk="0" h="33507" w="109409">
                    <a:moveTo>
                      <a:pt x="0" y="33508"/>
                    </a:moveTo>
                    <a:cubicBezTo>
                      <a:pt x="29857" y="10702"/>
                      <a:pt x="71766" y="-2088"/>
                      <a:pt x="109409" y="280"/>
                    </a:cubicBezTo>
                    <a:cubicBezTo>
                      <a:pt x="74271" y="15980"/>
                      <a:pt x="37982" y="26944"/>
                      <a:pt x="0" y="33508"/>
                    </a:cubicBezTo>
                    <a:lnTo>
                      <a:pt x="0" y="3350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22" name="Google Shape;1822;p47"/>
            <p:cNvGrpSpPr/>
            <p:nvPr/>
          </p:nvGrpSpPr>
          <p:grpSpPr>
            <a:xfrm>
              <a:off x="5616844" y="3353130"/>
              <a:ext cx="1148195" cy="1190162"/>
              <a:chOff x="5238197" y="4268253"/>
              <a:chExt cx="733624" cy="760438"/>
            </a:xfrm>
          </p:grpSpPr>
          <p:sp>
            <p:nvSpPr>
              <p:cNvPr id="1823" name="Google Shape;1823;p47"/>
              <p:cNvSpPr/>
              <p:nvPr/>
            </p:nvSpPr>
            <p:spPr>
              <a:xfrm>
                <a:off x="5289923" y="4341340"/>
                <a:ext cx="681898" cy="687351"/>
              </a:xfrm>
              <a:custGeom>
                <a:rect b="b" l="l" r="r" t="t"/>
                <a:pathLst>
                  <a:path extrusionOk="0" h="687351" w="681898">
                    <a:moveTo>
                      <a:pt x="666341" y="429119"/>
                    </a:moveTo>
                    <a:lnTo>
                      <a:pt x="310083" y="680595"/>
                    </a:lnTo>
                    <a:cubicBezTo>
                      <a:pt x="288689" y="695686"/>
                      <a:pt x="258629" y="684250"/>
                      <a:pt x="253009" y="658669"/>
                    </a:cubicBezTo>
                    <a:cubicBezTo>
                      <a:pt x="252941" y="658195"/>
                      <a:pt x="252874" y="657924"/>
                      <a:pt x="252874" y="657924"/>
                    </a:cubicBezTo>
                    <a:lnTo>
                      <a:pt x="0" y="270831"/>
                    </a:lnTo>
                    <a:lnTo>
                      <a:pt x="383745" y="0"/>
                    </a:lnTo>
                    <a:lnTo>
                      <a:pt x="664107" y="367672"/>
                    </a:lnTo>
                    <a:cubicBezTo>
                      <a:pt x="664107" y="367672"/>
                      <a:pt x="664310" y="367807"/>
                      <a:pt x="664648" y="368010"/>
                    </a:cubicBezTo>
                    <a:cubicBezTo>
                      <a:pt x="687058" y="381748"/>
                      <a:pt x="687668" y="413960"/>
                      <a:pt x="666274" y="429119"/>
                    </a:cubicBez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47"/>
              <p:cNvSpPr/>
              <p:nvPr/>
            </p:nvSpPr>
            <p:spPr>
              <a:xfrm>
                <a:off x="5280347" y="4329197"/>
                <a:ext cx="402694" cy="290854"/>
              </a:xfrm>
              <a:custGeom>
                <a:rect b="b" l="l" r="r" t="t"/>
                <a:pathLst>
                  <a:path extrusionOk="0" h="290854" w="402694">
                    <a:moveTo>
                      <a:pt x="397925" y="20671"/>
                    </a:moveTo>
                    <a:lnTo>
                      <a:pt x="17971" y="288794"/>
                    </a:lnTo>
                    <a:cubicBezTo>
                      <a:pt x="12826" y="292381"/>
                      <a:pt x="5717" y="291163"/>
                      <a:pt x="2061" y="286087"/>
                    </a:cubicBezTo>
                    <a:lnTo>
                      <a:pt x="2061" y="286087"/>
                    </a:lnTo>
                    <a:cubicBezTo>
                      <a:pt x="-1527" y="280944"/>
                      <a:pt x="-308" y="273838"/>
                      <a:pt x="4770" y="270184"/>
                    </a:cubicBezTo>
                    <a:lnTo>
                      <a:pt x="384723" y="2060"/>
                    </a:lnTo>
                    <a:cubicBezTo>
                      <a:pt x="389869" y="-1526"/>
                      <a:pt x="396978" y="-308"/>
                      <a:pt x="400634" y="4767"/>
                    </a:cubicBezTo>
                    <a:lnTo>
                      <a:pt x="400634" y="4767"/>
                    </a:lnTo>
                    <a:cubicBezTo>
                      <a:pt x="404222" y="9910"/>
                      <a:pt x="403003" y="17016"/>
                      <a:pt x="397925" y="2067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47"/>
              <p:cNvSpPr/>
              <p:nvPr/>
            </p:nvSpPr>
            <p:spPr>
              <a:xfrm>
                <a:off x="5238197" y="4268253"/>
                <a:ext cx="426127" cy="331127"/>
              </a:xfrm>
              <a:custGeom>
                <a:rect b="b" l="l" r="r" t="t"/>
                <a:pathLst>
                  <a:path extrusionOk="0" h="331127" w="426127">
                    <a:moveTo>
                      <a:pt x="387537" y="0"/>
                    </a:moveTo>
                    <a:lnTo>
                      <a:pt x="0" y="273537"/>
                    </a:lnTo>
                    <a:lnTo>
                      <a:pt x="46986" y="331128"/>
                    </a:lnTo>
                    <a:lnTo>
                      <a:pt x="426128" y="63545"/>
                    </a:lnTo>
                    <a:lnTo>
                      <a:pt x="387537"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47"/>
              <p:cNvSpPr/>
              <p:nvPr/>
            </p:nvSpPr>
            <p:spPr>
              <a:xfrm>
                <a:off x="5248832" y="4282740"/>
                <a:ext cx="391520" cy="277789"/>
              </a:xfrm>
              <a:custGeom>
                <a:rect b="b" l="l" r="r" t="t"/>
                <a:pathLst>
                  <a:path extrusionOk="0" h="277789" w="391520">
                    <a:moveTo>
                      <a:pt x="390443" y="4664"/>
                    </a:moveTo>
                    <a:lnTo>
                      <a:pt x="4057" y="277322"/>
                    </a:lnTo>
                    <a:cubicBezTo>
                      <a:pt x="2906" y="278134"/>
                      <a:pt x="1281" y="277863"/>
                      <a:pt x="468" y="276712"/>
                    </a:cubicBezTo>
                    <a:cubicBezTo>
                      <a:pt x="-344" y="275562"/>
                      <a:pt x="-73" y="273938"/>
                      <a:pt x="1078" y="273126"/>
                    </a:cubicBezTo>
                    <a:lnTo>
                      <a:pt x="387464" y="468"/>
                    </a:lnTo>
                    <a:cubicBezTo>
                      <a:pt x="388615" y="-344"/>
                      <a:pt x="390239" y="-73"/>
                      <a:pt x="391052" y="1077"/>
                    </a:cubicBezTo>
                    <a:cubicBezTo>
                      <a:pt x="391864" y="2228"/>
                      <a:pt x="391594" y="3852"/>
                      <a:pt x="390443" y="46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47"/>
              <p:cNvSpPr/>
              <p:nvPr/>
            </p:nvSpPr>
            <p:spPr>
              <a:xfrm>
                <a:off x="5269956" y="4312111"/>
                <a:ext cx="386577" cy="274338"/>
              </a:xfrm>
              <a:custGeom>
                <a:rect b="b" l="l" r="r" t="t"/>
                <a:pathLst>
                  <a:path extrusionOk="0" h="274338" w="386577">
                    <a:moveTo>
                      <a:pt x="385500" y="4664"/>
                    </a:moveTo>
                    <a:lnTo>
                      <a:pt x="4057" y="273870"/>
                    </a:lnTo>
                    <a:cubicBezTo>
                      <a:pt x="2905" y="274682"/>
                      <a:pt x="1281" y="274411"/>
                      <a:pt x="468" y="273261"/>
                    </a:cubicBezTo>
                    <a:cubicBezTo>
                      <a:pt x="-344" y="272111"/>
                      <a:pt x="-73" y="270486"/>
                      <a:pt x="1078" y="269674"/>
                    </a:cubicBezTo>
                    <a:lnTo>
                      <a:pt x="382521" y="468"/>
                    </a:lnTo>
                    <a:cubicBezTo>
                      <a:pt x="383672" y="-344"/>
                      <a:pt x="385297" y="-73"/>
                      <a:pt x="386109" y="1077"/>
                    </a:cubicBezTo>
                    <a:cubicBezTo>
                      <a:pt x="386922" y="2228"/>
                      <a:pt x="386651" y="3852"/>
                      <a:pt x="385500" y="466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28" name="Google Shape;1828;p47"/>
          <p:cNvSpPr txBox="1"/>
          <p:nvPr>
            <p:ph idx="1" type="body"/>
          </p:nvPr>
        </p:nvSpPr>
        <p:spPr>
          <a:xfrm>
            <a:off x="4206000" y="1254550"/>
            <a:ext cx="3684000" cy="139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Collecting self-reported pain level to better understand ‘need’</a:t>
            </a:r>
            <a:endParaRPr/>
          </a:p>
          <a:p>
            <a:pPr indent="0" lvl="0" marL="457200" rtl="0" algn="l">
              <a:lnSpc>
                <a:spcPct val="100000"/>
              </a:lnSpc>
              <a:spcBef>
                <a:spcPts val="1200"/>
              </a:spcBef>
              <a:spcAft>
                <a:spcPts val="0"/>
              </a:spcAft>
              <a:buNone/>
            </a:pPr>
            <a:r>
              <a:t/>
            </a:r>
            <a:endParaRPr/>
          </a:p>
          <a:p>
            <a:pPr indent="-317500" lvl="0" marL="457200" rtl="0" algn="l">
              <a:spcBef>
                <a:spcPts val="0"/>
              </a:spcBef>
              <a:spcAft>
                <a:spcPts val="0"/>
              </a:spcAft>
              <a:buSzPts val="1400"/>
              <a:buChar char="●"/>
            </a:pPr>
            <a:r>
              <a:rPr lang="en"/>
              <a:t>Continually updating and re-fitting to new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48"/>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34" name="Google Shape;1834;p48"/>
          <p:cNvSpPr txBox="1"/>
          <p:nvPr/>
        </p:nvSpPr>
        <p:spPr>
          <a:xfrm>
            <a:off x="2567375" y="1869100"/>
            <a:ext cx="1866300" cy="46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Enhancing Patient Safety</a:t>
            </a:r>
            <a:endParaRPr>
              <a:solidFill>
                <a:schemeClr val="dk1"/>
              </a:solidFill>
              <a:latin typeface="Archivo"/>
              <a:ea typeface="Archivo"/>
              <a:cs typeface="Archivo"/>
              <a:sym typeface="Archivo"/>
            </a:endParaRPr>
          </a:p>
        </p:txBody>
      </p:sp>
      <p:sp>
        <p:nvSpPr>
          <p:cNvPr id="1835" name="Google Shape;1835;p48"/>
          <p:cNvSpPr txBox="1"/>
          <p:nvPr/>
        </p:nvSpPr>
        <p:spPr>
          <a:xfrm>
            <a:off x="2567375" y="2506600"/>
            <a:ext cx="1866300" cy="46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Personalized Pain Management</a:t>
            </a:r>
            <a:endParaRPr>
              <a:solidFill>
                <a:schemeClr val="dk1"/>
              </a:solidFill>
              <a:latin typeface="Archivo"/>
              <a:ea typeface="Archivo"/>
              <a:cs typeface="Archivo"/>
              <a:sym typeface="Archivo"/>
            </a:endParaRPr>
          </a:p>
        </p:txBody>
      </p:sp>
      <p:sp>
        <p:nvSpPr>
          <p:cNvPr id="1836" name="Google Shape;1836;p48"/>
          <p:cNvSpPr txBox="1"/>
          <p:nvPr/>
        </p:nvSpPr>
        <p:spPr>
          <a:xfrm>
            <a:off x="2567375" y="3144100"/>
            <a:ext cx="1866300" cy="46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Reducing Addiction Risk</a:t>
            </a:r>
            <a:endParaRPr>
              <a:solidFill>
                <a:schemeClr val="dk1"/>
              </a:solidFill>
              <a:latin typeface="Archivo"/>
              <a:ea typeface="Archivo"/>
              <a:cs typeface="Archivo"/>
              <a:sym typeface="Archivo"/>
            </a:endParaRPr>
          </a:p>
        </p:txBody>
      </p:sp>
      <p:sp>
        <p:nvSpPr>
          <p:cNvPr id="1837" name="Google Shape;1837;p48"/>
          <p:cNvSpPr txBox="1"/>
          <p:nvPr/>
        </p:nvSpPr>
        <p:spPr>
          <a:xfrm>
            <a:off x="6555325" y="1850375"/>
            <a:ext cx="1866300" cy="46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Improving Healthcare Efficiency</a:t>
            </a:r>
            <a:endParaRPr>
              <a:solidFill>
                <a:schemeClr val="dk1"/>
              </a:solidFill>
              <a:latin typeface="Archivo"/>
              <a:ea typeface="Archivo"/>
              <a:cs typeface="Archivo"/>
              <a:sym typeface="Archivo"/>
            </a:endParaRPr>
          </a:p>
        </p:txBody>
      </p:sp>
      <p:sp>
        <p:nvSpPr>
          <p:cNvPr id="1838" name="Google Shape;1838;p48"/>
          <p:cNvSpPr txBox="1"/>
          <p:nvPr/>
        </p:nvSpPr>
        <p:spPr>
          <a:xfrm>
            <a:off x="6555325" y="2506600"/>
            <a:ext cx="1866300" cy="46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Evidence-Based Decision Making</a:t>
            </a:r>
            <a:endParaRPr>
              <a:solidFill>
                <a:schemeClr val="dk1"/>
              </a:solidFill>
              <a:latin typeface="Archivo"/>
              <a:ea typeface="Archivo"/>
              <a:cs typeface="Archivo"/>
              <a:sym typeface="Archivo"/>
            </a:endParaRPr>
          </a:p>
        </p:txBody>
      </p:sp>
      <p:sp>
        <p:nvSpPr>
          <p:cNvPr id="1839" name="Google Shape;1839;p48"/>
          <p:cNvSpPr txBox="1"/>
          <p:nvPr/>
        </p:nvSpPr>
        <p:spPr>
          <a:xfrm>
            <a:off x="6555325" y="3144100"/>
            <a:ext cx="1866300" cy="46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Opioid Crisis</a:t>
            </a:r>
            <a:endParaRPr>
              <a:solidFill>
                <a:schemeClr val="dk1"/>
              </a:solidFill>
              <a:latin typeface="Archivo"/>
              <a:ea typeface="Archivo"/>
              <a:cs typeface="Archivo"/>
              <a:sym typeface="Archivo"/>
            </a:endParaRPr>
          </a:p>
        </p:txBody>
      </p:sp>
      <p:pic>
        <p:nvPicPr>
          <p:cNvPr id="1840" name="Google Shape;1840;p48"/>
          <p:cNvPicPr preferRelativeResize="0"/>
          <p:nvPr>
            <p:ph idx="2" type="pic"/>
          </p:nvPr>
        </p:nvPicPr>
        <p:blipFill rotWithShape="1">
          <a:blip r:embed="rId3">
            <a:alphaModFix/>
          </a:blip>
          <a:srcRect b="0" l="16639" r="16639" t="0"/>
          <a:stretch/>
        </p:blipFill>
        <p:spPr>
          <a:xfrm>
            <a:off x="722375" y="1869100"/>
            <a:ext cx="1744500" cy="1744500"/>
          </a:xfrm>
          <a:prstGeom prst="ellipse">
            <a:avLst/>
          </a:prstGeom>
          <a:noFill/>
          <a:ln cap="flat" cmpd="sng" w="19050">
            <a:solidFill>
              <a:schemeClr val="dk2"/>
            </a:solidFill>
            <a:prstDash val="solid"/>
            <a:round/>
            <a:headEnd len="sm" w="sm" type="none"/>
            <a:tailEnd len="sm" w="sm" type="none"/>
          </a:ln>
        </p:spPr>
      </p:pic>
      <p:pic>
        <p:nvPicPr>
          <p:cNvPr id="1841" name="Google Shape;1841;p48"/>
          <p:cNvPicPr preferRelativeResize="0"/>
          <p:nvPr>
            <p:ph idx="3" type="pic"/>
          </p:nvPr>
        </p:nvPicPr>
        <p:blipFill rotWithShape="1">
          <a:blip r:embed="rId4">
            <a:alphaModFix/>
          </a:blip>
          <a:srcRect b="0" l="0" r="42112" t="13239"/>
          <a:stretch/>
        </p:blipFill>
        <p:spPr>
          <a:xfrm>
            <a:off x="4710275" y="1869100"/>
            <a:ext cx="1744500" cy="1744500"/>
          </a:xfrm>
          <a:prstGeom prst="ellipse">
            <a:avLst/>
          </a:prstGeom>
          <a:noFill/>
          <a:ln cap="flat" cmpd="sng" w="1905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49"/>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Cited</a:t>
            </a:r>
            <a:endParaRPr/>
          </a:p>
        </p:txBody>
      </p:sp>
      <p:sp>
        <p:nvSpPr>
          <p:cNvPr id="1847" name="Google Shape;1847;p49"/>
          <p:cNvSpPr txBox="1"/>
          <p:nvPr>
            <p:ph idx="1" type="subTitle"/>
          </p:nvPr>
        </p:nvSpPr>
        <p:spPr>
          <a:xfrm>
            <a:off x="1081900" y="1112200"/>
            <a:ext cx="6835200" cy="328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National Institute on Drug Abuse: Drug Overdose Death Rates </a:t>
            </a:r>
            <a:r>
              <a:rPr lang="en" sz="1500" u="sng">
                <a:solidFill>
                  <a:schemeClr val="hlink"/>
                </a:solidFill>
                <a:latin typeface="Arial"/>
                <a:ea typeface="Arial"/>
                <a:cs typeface="Arial"/>
                <a:sym typeface="Arial"/>
                <a:hlinkClick r:id="rId3"/>
              </a:rPr>
              <a:t>https://nida.nih.gov/research-topics/trends-statistics/overdose-death-rates#:~:text=Nearly%20108%2C000%20persons%20in%20the,drugs%20from%201999%20to%202022</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Kaggle Dataset on Opioid Abuse </a:t>
            </a:r>
            <a:r>
              <a:rPr lang="en" sz="1500" u="sng">
                <a:solidFill>
                  <a:schemeClr val="hlink"/>
                </a:solidFill>
                <a:latin typeface="Arial"/>
                <a:ea typeface="Arial"/>
                <a:cs typeface="Arial"/>
                <a:sym typeface="Arial"/>
                <a:hlinkClick r:id="rId4"/>
              </a:rPr>
              <a:t>https://www.kaggle.com/datasets/thedevastator/predicting-pain-reliever-misuse-abuse/data</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Dataset Documentation: </a:t>
            </a:r>
            <a:r>
              <a:rPr lang="en" sz="1500" u="sng">
                <a:solidFill>
                  <a:schemeClr val="hlink"/>
                </a:solidFill>
                <a:latin typeface="Arial"/>
                <a:ea typeface="Arial"/>
                <a:cs typeface="Arial"/>
                <a:sym typeface="Arial"/>
                <a:hlinkClick r:id="rId5"/>
              </a:rPr>
              <a:t>https://zenodo.org/records/2301844#.Y8OqptJBwUE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Opioid C</a:t>
            </a:r>
            <a:r>
              <a:rPr lang="en" sz="1500">
                <a:solidFill>
                  <a:srgbClr val="000000"/>
                </a:solidFill>
                <a:latin typeface="Arial"/>
                <a:ea typeface="Arial"/>
                <a:cs typeface="Arial"/>
                <a:sym typeface="Arial"/>
              </a:rPr>
              <a:t>ri</a:t>
            </a:r>
            <a:r>
              <a:rPr lang="en" sz="1500">
                <a:solidFill>
                  <a:srgbClr val="000000"/>
                </a:solidFill>
                <a:latin typeface="Arial"/>
                <a:ea typeface="Arial"/>
                <a:cs typeface="Arial"/>
                <a:sym typeface="Arial"/>
              </a:rPr>
              <a:t>sis in Young Americans: </a:t>
            </a:r>
            <a:r>
              <a:rPr lang="en" sz="1500" u="sng">
                <a:solidFill>
                  <a:schemeClr val="hlink"/>
                </a:solidFill>
                <a:latin typeface="Arial"/>
                <a:ea typeface="Arial"/>
                <a:cs typeface="Arial"/>
                <a:sym typeface="Arial"/>
                <a:hlinkClick r:id="rId6"/>
              </a:rPr>
              <a:t>https://murphy.house.gov/media/press-releases/murphy-fentanyl-killing-more-young-americans-covid-19</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grpSp>
        <p:nvGrpSpPr>
          <p:cNvPr id="1852" name="Google Shape;1852;p50"/>
          <p:cNvGrpSpPr/>
          <p:nvPr/>
        </p:nvGrpSpPr>
        <p:grpSpPr>
          <a:xfrm>
            <a:off x="1914515" y="1935217"/>
            <a:ext cx="879842" cy="1607785"/>
            <a:chOff x="8882162" y="1263179"/>
            <a:chExt cx="879842" cy="1607785"/>
          </a:xfrm>
        </p:grpSpPr>
        <p:grpSp>
          <p:nvGrpSpPr>
            <p:cNvPr id="1853" name="Google Shape;1853;p50"/>
            <p:cNvGrpSpPr/>
            <p:nvPr/>
          </p:nvGrpSpPr>
          <p:grpSpPr>
            <a:xfrm>
              <a:off x="8882635" y="1329904"/>
              <a:ext cx="878665" cy="1541060"/>
              <a:chOff x="8882635" y="1329904"/>
              <a:chExt cx="878665" cy="1541060"/>
            </a:xfrm>
          </p:grpSpPr>
          <p:sp>
            <p:nvSpPr>
              <p:cNvPr id="1854" name="Google Shape;1854;p50"/>
              <p:cNvSpPr/>
              <p:nvPr/>
            </p:nvSpPr>
            <p:spPr>
              <a:xfrm>
                <a:off x="8934920" y="1578458"/>
                <a:ext cx="774095" cy="1292506"/>
              </a:xfrm>
              <a:custGeom>
                <a:rect b="b" l="l" r="r" t="t"/>
                <a:pathLst>
                  <a:path extrusionOk="0" h="1292506" w="774095">
                    <a:moveTo>
                      <a:pt x="47" y="0"/>
                    </a:moveTo>
                    <a:lnTo>
                      <a:pt x="47" y="1215505"/>
                    </a:lnTo>
                    <a:cubicBezTo>
                      <a:pt x="47" y="1258065"/>
                      <a:pt x="173330" y="1292507"/>
                      <a:pt x="387024" y="1292507"/>
                    </a:cubicBezTo>
                    <a:cubicBezTo>
                      <a:pt x="428421" y="1292507"/>
                      <a:pt x="468268" y="1291240"/>
                      <a:pt x="505628" y="1288800"/>
                    </a:cubicBezTo>
                    <a:cubicBezTo>
                      <a:pt x="589548" y="1283450"/>
                      <a:pt x="661029" y="1272517"/>
                      <a:pt x="709044" y="1258253"/>
                    </a:cubicBezTo>
                    <a:cubicBezTo>
                      <a:pt x="750158" y="1246053"/>
                      <a:pt x="774096" y="1231319"/>
                      <a:pt x="774096" y="1215505"/>
                    </a:cubicBezTo>
                    <a:lnTo>
                      <a:pt x="774096"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50"/>
              <p:cNvSpPr/>
              <p:nvPr/>
            </p:nvSpPr>
            <p:spPr>
              <a:xfrm>
                <a:off x="9440548" y="1578458"/>
                <a:ext cx="203415" cy="1288799"/>
              </a:xfrm>
              <a:custGeom>
                <a:rect b="b" l="l" r="r" t="t"/>
                <a:pathLst>
                  <a:path extrusionOk="0" h="1288799" w="203415">
                    <a:moveTo>
                      <a:pt x="0" y="0"/>
                    </a:moveTo>
                    <a:lnTo>
                      <a:pt x="0" y="1288800"/>
                    </a:lnTo>
                    <a:cubicBezTo>
                      <a:pt x="83919" y="1283450"/>
                      <a:pt x="155401" y="1272517"/>
                      <a:pt x="203415" y="1258253"/>
                    </a:cubicBezTo>
                    <a:lnTo>
                      <a:pt x="203415" y="0"/>
                    </a:lnTo>
                    <a:lnTo>
                      <a:pt x="0"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50"/>
              <p:cNvSpPr/>
              <p:nvPr/>
            </p:nvSpPr>
            <p:spPr>
              <a:xfrm>
                <a:off x="8934967" y="1578458"/>
                <a:ext cx="773109" cy="220316"/>
              </a:xfrm>
              <a:custGeom>
                <a:rect b="b" l="l" r="r" t="t"/>
                <a:pathLst>
                  <a:path extrusionOk="0" h="220316" w="773109">
                    <a:moveTo>
                      <a:pt x="773110" y="33691"/>
                    </a:moveTo>
                    <a:cubicBezTo>
                      <a:pt x="773110" y="33691"/>
                      <a:pt x="589595" y="281118"/>
                      <a:pt x="0" y="206182"/>
                    </a:cubicBezTo>
                    <a:lnTo>
                      <a:pt x="0" y="0"/>
                    </a:lnTo>
                    <a:lnTo>
                      <a:pt x="773110" y="33738"/>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57" name="Google Shape;1857;p50"/>
              <p:cNvGrpSpPr/>
              <p:nvPr/>
            </p:nvGrpSpPr>
            <p:grpSpPr>
              <a:xfrm>
                <a:off x="8882635" y="1524214"/>
                <a:ext cx="878665" cy="136500"/>
                <a:chOff x="8882635" y="1524214"/>
                <a:chExt cx="878665" cy="136500"/>
              </a:xfrm>
            </p:grpSpPr>
            <p:sp>
              <p:nvSpPr>
                <p:cNvPr id="1858" name="Google Shape;1858;p50"/>
                <p:cNvSpPr/>
                <p:nvPr/>
              </p:nvSpPr>
              <p:spPr>
                <a:xfrm>
                  <a:off x="8882635" y="1524214"/>
                  <a:ext cx="878665" cy="136500"/>
                </a:xfrm>
                <a:custGeom>
                  <a:rect b="b" l="l" r="r" t="t"/>
                  <a:pathLst>
                    <a:path extrusionOk="0" h="136500" w="878665">
                      <a:moveTo>
                        <a:pt x="47" y="38055"/>
                      </a:moveTo>
                      <a:cubicBezTo>
                        <a:pt x="47" y="110270"/>
                        <a:pt x="262788" y="136500"/>
                        <a:pt x="439309" y="136500"/>
                      </a:cubicBezTo>
                      <a:cubicBezTo>
                        <a:pt x="615925" y="136500"/>
                        <a:pt x="878666" y="110317"/>
                        <a:pt x="878666" y="38055"/>
                      </a:cubicBezTo>
                      <a:cubicBezTo>
                        <a:pt x="878666" y="23556"/>
                        <a:pt x="868106" y="10933"/>
                        <a:pt x="849801" y="0"/>
                      </a:cubicBezTo>
                      <a:cubicBezTo>
                        <a:pt x="847032" y="3613"/>
                        <a:pt x="843512" y="7085"/>
                        <a:pt x="839335" y="10370"/>
                      </a:cubicBezTo>
                      <a:cubicBezTo>
                        <a:pt x="835627" y="13373"/>
                        <a:pt x="831262" y="16189"/>
                        <a:pt x="826381" y="18910"/>
                      </a:cubicBezTo>
                      <a:lnTo>
                        <a:pt x="826381" y="56777"/>
                      </a:lnTo>
                      <a:cubicBezTo>
                        <a:pt x="778460" y="80474"/>
                        <a:pt x="647465" y="108112"/>
                        <a:pt x="439309" y="108112"/>
                      </a:cubicBezTo>
                      <a:cubicBezTo>
                        <a:pt x="230356" y="108112"/>
                        <a:pt x="99126" y="80286"/>
                        <a:pt x="51769" y="56496"/>
                      </a:cubicBezTo>
                      <a:cubicBezTo>
                        <a:pt x="51534" y="56355"/>
                        <a:pt x="51300" y="56261"/>
                        <a:pt x="51112" y="56121"/>
                      </a:cubicBezTo>
                      <a:lnTo>
                        <a:pt x="52285" y="54290"/>
                      </a:lnTo>
                      <a:lnTo>
                        <a:pt x="52285" y="18910"/>
                      </a:lnTo>
                      <a:cubicBezTo>
                        <a:pt x="47451" y="16236"/>
                        <a:pt x="43086" y="13373"/>
                        <a:pt x="39331" y="10370"/>
                      </a:cubicBezTo>
                      <a:cubicBezTo>
                        <a:pt x="35107" y="7085"/>
                        <a:pt x="31634" y="3613"/>
                        <a:pt x="28865" y="0"/>
                      </a:cubicBezTo>
                      <a:cubicBezTo>
                        <a:pt x="10560" y="10933"/>
                        <a:pt x="0" y="23556"/>
                        <a:pt x="0" y="3805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50"/>
                <p:cNvSpPr/>
                <p:nvPr/>
              </p:nvSpPr>
              <p:spPr>
                <a:xfrm>
                  <a:off x="8933747" y="1543359"/>
                  <a:ext cx="775268" cy="88919"/>
                </a:xfrm>
                <a:custGeom>
                  <a:rect b="b" l="l" r="r" t="t"/>
                  <a:pathLst>
                    <a:path extrusionOk="0" h="88919" w="775268">
                      <a:moveTo>
                        <a:pt x="0" y="36929"/>
                      </a:moveTo>
                      <a:cubicBezTo>
                        <a:pt x="0" y="36929"/>
                        <a:pt x="375" y="37163"/>
                        <a:pt x="657" y="37304"/>
                      </a:cubicBezTo>
                      <a:cubicBezTo>
                        <a:pt x="48014" y="61094"/>
                        <a:pt x="179244" y="88920"/>
                        <a:pt x="388197" y="88920"/>
                      </a:cubicBezTo>
                      <a:cubicBezTo>
                        <a:pt x="596353" y="88920"/>
                        <a:pt x="727348" y="61282"/>
                        <a:pt x="775269" y="37586"/>
                      </a:cubicBezTo>
                      <a:lnTo>
                        <a:pt x="775269" y="235"/>
                      </a:lnTo>
                      <a:cubicBezTo>
                        <a:pt x="775269" y="235"/>
                        <a:pt x="774940" y="94"/>
                        <a:pt x="774799" y="0"/>
                      </a:cubicBezTo>
                      <a:cubicBezTo>
                        <a:pt x="698953" y="42419"/>
                        <a:pt x="503000" y="54807"/>
                        <a:pt x="388197" y="54807"/>
                      </a:cubicBezTo>
                      <a:cubicBezTo>
                        <a:pt x="273395" y="54807"/>
                        <a:pt x="77536" y="42372"/>
                        <a:pt x="1690" y="0"/>
                      </a:cubicBezTo>
                      <a:cubicBezTo>
                        <a:pt x="1549" y="94"/>
                        <a:pt x="1361" y="141"/>
                        <a:pt x="1220" y="235"/>
                      </a:cubicBezTo>
                      <a:lnTo>
                        <a:pt x="1220" y="35099"/>
                      </a:lnTo>
                      <a:lnTo>
                        <a:pt x="47" y="3692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50"/>
                <p:cNvSpPr/>
                <p:nvPr/>
              </p:nvSpPr>
              <p:spPr>
                <a:xfrm>
                  <a:off x="9708546" y="1543078"/>
                  <a:ext cx="469" cy="516"/>
                </a:xfrm>
                <a:custGeom>
                  <a:rect b="b" l="l" r="r" t="t"/>
                  <a:pathLst>
                    <a:path extrusionOk="0" h="516" w="469">
                      <a:moveTo>
                        <a:pt x="0" y="282"/>
                      </a:moveTo>
                      <a:cubicBezTo>
                        <a:pt x="0" y="282"/>
                        <a:pt x="329" y="422"/>
                        <a:pt x="470" y="516"/>
                      </a:cubicBezTo>
                      <a:lnTo>
                        <a:pt x="470" y="0"/>
                      </a:lnTo>
                      <a:cubicBezTo>
                        <a:pt x="470" y="0"/>
                        <a:pt x="141" y="235"/>
                        <a:pt x="0" y="282"/>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50"/>
                <p:cNvSpPr/>
                <p:nvPr/>
              </p:nvSpPr>
              <p:spPr>
                <a:xfrm>
                  <a:off x="8934967" y="1543078"/>
                  <a:ext cx="469" cy="516"/>
                </a:xfrm>
                <a:custGeom>
                  <a:rect b="b" l="l" r="r" t="t"/>
                  <a:pathLst>
                    <a:path extrusionOk="0" h="516" w="469">
                      <a:moveTo>
                        <a:pt x="0" y="0"/>
                      </a:moveTo>
                      <a:lnTo>
                        <a:pt x="0" y="516"/>
                      </a:lnTo>
                      <a:cubicBezTo>
                        <a:pt x="0" y="516"/>
                        <a:pt x="328" y="375"/>
                        <a:pt x="469" y="282"/>
                      </a:cubicBezTo>
                      <a:cubicBezTo>
                        <a:pt x="328" y="188"/>
                        <a:pt x="141" y="141"/>
                        <a:pt x="0" y="0"/>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50"/>
                <p:cNvSpPr/>
                <p:nvPr/>
              </p:nvSpPr>
              <p:spPr>
                <a:xfrm>
                  <a:off x="8934967" y="1543078"/>
                  <a:ext cx="774048" cy="516"/>
                </a:xfrm>
                <a:custGeom>
                  <a:rect b="b" l="l" r="r" t="t"/>
                  <a:pathLst>
                    <a:path extrusionOk="0" h="516" w="774048">
                      <a:moveTo>
                        <a:pt x="0" y="0"/>
                      </a:moveTo>
                      <a:lnTo>
                        <a:pt x="0" y="516"/>
                      </a:lnTo>
                      <a:cubicBezTo>
                        <a:pt x="0" y="516"/>
                        <a:pt x="328" y="375"/>
                        <a:pt x="469" y="282"/>
                      </a:cubicBezTo>
                      <a:cubicBezTo>
                        <a:pt x="328" y="188"/>
                        <a:pt x="141" y="141"/>
                        <a:pt x="0" y="0"/>
                      </a:cubicBezTo>
                      <a:close/>
                      <a:moveTo>
                        <a:pt x="773579" y="282"/>
                      </a:moveTo>
                      <a:cubicBezTo>
                        <a:pt x="773579" y="282"/>
                        <a:pt x="773908" y="422"/>
                        <a:pt x="774049" y="516"/>
                      </a:cubicBezTo>
                      <a:lnTo>
                        <a:pt x="774049" y="0"/>
                      </a:lnTo>
                      <a:cubicBezTo>
                        <a:pt x="774049" y="0"/>
                        <a:pt x="773720" y="235"/>
                        <a:pt x="773579" y="282"/>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63" name="Google Shape;1863;p50"/>
              <p:cNvSpPr/>
              <p:nvPr/>
            </p:nvSpPr>
            <p:spPr>
              <a:xfrm>
                <a:off x="8904178" y="1464387"/>
                <a:ext cx="835627" cy="133825"/>
              </a:xfrm>
              <a:custGeom>
                <a:rect b="b" l="l" r="r" t="t"/>
                <a:pathLst>
                  <a:path extrusionOk="0" h="133825" w="835627">
                    <a:moveTo>
                      <a:pt x="0" y="39650"/>
                    </a:moveTo>
                    <a:cubicBezTo>
                      <a:pt x="0" y="46877"/>
                      <a:pt x="2535" y="53587"/>
                      <a:pt x="7369" y="59827"/>
                    </a:cubicBezTo>
                    <a:cubicBezTo>
                      <a:pt x="10138" y="63441"/>
                      <a:pt x="13658" y="66913"/>
                      <a:pt x="17835" y="70198"/>
                    </a:cubicBezTo>
                    <a:cubicBezTo>
                      <a:pt x="21543" y="73201"/>
                      <a:pt x="25908" y="76016"/>
                      <a:pt x="30789" y="78738"/>
                    </a:cubicBezTo>
                    <a:cubicBezTo>
                      <a:pt x="30930" y="78878"/>
                      <a:pt x="31118" y="78972"/>
                      <a:pt x="31259" y="79019"/>
                    </a:cubicBezTo>
                    <a:cubicBezTo>
                      <a:pt x="107105" y="121438"/>
                      <a:pt x="303058" y="133826"/>
                      <a:pt x="417767" y="133826"/>
                    </a:cubicBezTo>
                    <a:cubicBezTo>
                      <a:pt x="532475" y="133826"/>
                      <a:pt x="728522" y="121391"/>
                      <a:pt x="804368" y="79019"/>
                    </a:cubicBezTo>
                    <a:cubicBezTo>
                      <a:pt x="804509" y="78925"/>
                      <a:pt x="804697" y="78878"/>
                      <a:pt x="804838" y="78738"/>
                    </a:cubicBezTo>
                    <a:cubicBezTo>
                      <a:pt x="809672" y="76063"/>
                      <a:pt x="814037" y="73201"/>
                      <a:pt x="817792" y="70198"/>
                    </a:cubicBezTo>
                    <a:cubicBezTo>
                      <a:pt x="822016" y="66913"/>
                      <a:pt x="825489" y="63441"/>
                      <a:pt x="828259" y="59827"/>
                    </a:cubicBezTo>
                    <a:cubicBezTo>
                      <a:pt x="833092" y="53587"/>
                      <a:pt x="835627" y="46923"/>
                      <a:pt x="835627" y="39650"/>
                    </a:cubicBezTo>
                    <a:cubicBezTo>
                      <a:pt x="835627" y="24166"/>
                      <a:pt x="823893" y="11121"/>
                      <a:pt x="803899" y="0"/>
                    </a:cubicBezTo>
                    <a:lnTo>
                      <a:pt x="803899" y="39650"/>
                    </a:lnTo>
                    <a:cubicBezTo>
                      <a:pt x="803899" y="41762"/>
                      <a:pt x="802632" y="44108"/>
                      <a:pt x="800238" y="46548"/>
                    </a:cubicBezTo>
                    <a:cubicBezTo>
                      <a:pt x="797141" y="49598"/>
                      <a:pt x="792212" y="52883"/>
                      <a:pt x="785547" y="56121"/>
                    </a:cubicBezTo>
                    <a:cubicBezTo>
                      <a:pt x="780056" y="58889"/>
                      <a:pt x="773345" y="61751"/>
                      <a:pt x="765413" y="64520"/>
                    </a:cubicBezTo>
                    <a:cubicBezTo>
                      <a:pt x="708622" y="84697"/>
                      <a:pt x="590252" y="105437"/>
                      <a:pt x="417767" y="105437"/>
                    </a:cubicBezTo>
                    <a:cubicBezTo>
                      <a:pt x="245281" y="105437"/>
                      <a:pt x="126912" y="84697"/>
                      <a:pt x="70215" y="64520"/>
                    </a:cubicBezTo>
                    <a:cubicBezTo>
                      <a:pt x="62283" y="61751"/>
                      <a:pt x="55524" y="58889"/>
                      <a:pt x="50080" y="56121"/>
                    </a:cubicBezTo>
                    <a:cubicBezTo>
                      <a:pt x="43321" y="52789"/>
                      <a:pt x="38487" y="49598"/>
                      <a:pt x="35389" y="46548"/>
                    </a:cubicBezTo>
                    <a:cubicBezTo>
                      <a:pt x="32995" y="44155"/>
                      <a:pt x="31728" y="41809"/>
                      <a:pt x="31728" y="39650"/>
                    </a:cubicBezTo>
                    <a:lnTo>
                      <a:pt x="31728" y="0"/>
                    </a:lnTo>
                    <a:cubicBezTo>
                      <a:pt x="11734" y="11074"/>
                      <a:pt x="0" y="24166"/>
                      <a:pt x="0" y="39650"/>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64" name="Google Shape;1864;p50"/>
              <p:cNvGrpSpPr/>
              <p:nvPr/>
            </p:nvGrpSpPr>
            <p:grpSpPr>
              <a:xfrm>
                <a:off x="8904178" y="1329904"/>
                <a:ext cx="835627" cy="239920"/>
                <a:chOff x="8904178" y="1329904"/>
                <a:chExt cx="835627" cy="239920"/>
              </a:xfrm>
            </p:grpSpPr>
            <p:sp>
              <p:nvSpPr>
                <p:cNvPr id="1865" name="Google Shape;1865;p50"/>
                <p:cNvSpPr/>
                <p:nvPr/>
              </p:nvSpPr>
              <p:spPr>
                <a:xfrm>
                  <a:off x="8935859" y="1358340"/>
                  <a:ext cx="772171" cy="131479"/>
                </a:xfrm>
                <a:custGeom>
                  <a:rect b="b" l="l" r="r" t="t"/>
                  <a:pathLst>
                    <a:path extrusionOk="0" h="131479" w="772171">
                      <a:moveTo>
                        <a:pt x="47" y="65740"/>
                      </a:moveTo>
                      <a:cubicBezTo>
                        <a:pt x="47" y="72544"/>
                        <a:pt x="12814" y="81365"/>
                        <a:pt x="37736" y="90328"/>
                      </a:cubicBezTo>
                      <a:lnTo>
                        <a:pt x="37830" y="90328"/>
                      </a:lnTo>
                      <a:cubicBezTo>
                        <a:pt x="45104" y="92955"/>
                        <a:pt x="53459" y="95677"/>
                        <a:pt x="62799" y="98211"/>
                      </a:cubicBezTo>
                      <a:cubicBezTo>
                        <a:pt x="71998" y="100745"/>
                        <a:pt x="82136" y="103325"/>
                        <a:pt x="93353" y="105719"/>
                      </a:cubicBezTo>
                      <a:cubicBezTo>
                        <a:pt x="113958" y="110176"/>
                        <a:pt x="137941" y="114446"/>
                        <a:pt x="165164" y="118153"/>
                      </a:cubicBezTo>
                      <a:lnTo>
                        <a:pt x="165305" y="118153"/>
                      </a:lnTo>
                      <a:cubicBezTo>
                        <a:pt x="185768" y="120922"/>
                        <a:pt x="208156" y="123409"/>
                        <a:pt x="232327" y="125380"/>
                      </a:cubicBezTo>
                      <a:lnTo>
                        <a:pt x="232656" y="125380"/>
                      </a:lnTo>
                      <a:cubicBezTo>
                        <a:pt x="277619" y="129227"/>
                        <a:pt x="328825" y="131480"/>
                        <a:pt x="386086" y="131480"/>
                      </a:cubicBezTo>
                      <a:cubicBezTo>
                        <a:pt x="443346" y="131480"/>
                        <a:pt x="494552" y="129227"/>
                        <a:pt x="539516" y="125380"/>
                      </a:cubicBezTo>
                      <a:lnTo>
                        <a:pt x="539844" y="125380"/>
                      </a:lnTo>
                      <a:cubicBezTo>
                        <a:pt x="564063" y="123409"/>
                        <a:pt x="586404" y="120922"/>
                        <a:pt x="606961" y="118153"/>
                      </a:cubicBezTo>
                      <a:lnTo>
                        <a:pt x="607102" y="118153"/>
                      </a:lnTo>
                      <a:cubicBezTo>
                        <a:pt x="634324" y="114446"/>
                        <a:pt x="658260" y="110176"/>
                        <a:pt x="678818" y="105719"/>
                      </a:cubicBezTo>
                      <a:cubicBezTo>
                        <a:pt x="689988" y="103325"/>
                        <a:pt x="700220" y="100745"/>
                        <a:pt x="709419" y="98211"/>
                      </a:cubicBezTo>
                      <a:cubicBezTo>
                        <a:pt x="718759" y="95677"/>
                        <a:pt x="727114" y="92955"/>
                        <a:pt x="734389" y="90328"/>
                      </a:cubicBezTo>
                      <a:lnTo>
                        <a:pt x="734482" y="90328"/>
                      </a:lnTo>
                      <a:cubicBezTo>
                        <a:pt x="759405" y="81365"/>
                        <a:pt x="772171" y="72591"/>
                        <a:pt x="772171" y="65740"/>
                      </a:cubicBezTo>
                      <a:cubicBezTo>
                        <a:pt x="772171" y="43451"/>
                        <a:pt x="635873" y="0"/>
                        <a:pt x="386039" y="0"/>
                      </a:cubicBezTo>
                      <a:cubicBezTo>
                        <a:pt x="136205" y="0"/>
                        <a:pt x="0" y="43451"/>
                        <a:pt x="0" y="65740"/>
                      </a:cubicBezTo>
                      <a:close/>
                    </a:path>
                  </a:pathLst>
                </a:custGeom>
                <a:solidFill>
                  <a:srgbClr val="D56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50"/>
                <p:cNvSpPr/>
                <p:nvPr/>
              </p:nvSpPr>
              <p:spPr>
                <a:xfrm>
                  <a:off x="8904178" y="1329904"/>
                  <a:ext cx="835627" cy="188397"/>
                </a:xfrm>
                <a:custGeom>
                  <a:rect b="b" l="l" r="r" t="t"/>
                  <a:pathLst>
                    <a:path extrusionOk="0" h="188397" w="835627">
                      <a:moveTo>
                        <a:pt x="0" y="94175"/>
                      </a:moveTo>
                      <a:cubicBezTo>
                        <a:pt x="0" y="109660"/>
                        <a:pt x="11734" y="122705"/>
                        <a:pt x="31728" y="133826"/>
                      </a:cubicBezTo>
                      <a:cubicBezTo>
                        <a:pt x="31869" y="133966"/>
                        <a:pt x="32104" y="134060"/>
                        <a:pt x="32385" y="134201"/>
                      </a:cubicBezTo>
                      <a:cubicBezTo>
                        <a:pt x="37454" y="136969"/>
                        <a:pt x="43086" y="139691"/>
                        <a:pt x="49188" y="142225"/>
                      </a:cubicBezTo>
                      <a:lnTo>
                        <a:pt x="49282" y="142225"/>
                      </a:lnTo>
                      <a:cubicBezTo>
                        <a:pt x="55571" y="144806"/>
                        <a:pt x="62283" y="147246"/>
                        <a:pt x="69417" y="149592"/>
                      </a:cubicBezTo>
                      <a:cubicBezTo>
                        <a:pt x="81620" y="153580"/>
                        <a:pt x="95043" y="157194"/>
                        <a:pt x="109405" y="160478"/>
                      </a:cubicBezTo>
                      <a:lnTo>
                        <a:pt x="109499" y="160478"/>
                      </a:lnTo>
                      <a:cubicBezTo>
                        <a:pt x="121139" y="163106"/>
                        <a:pt x="133530" y="165593"/>
                        <a:pt x="146296" y="167798"/>
                      </a:cubicBezTo>
                      <a:cubicBezTo>
                        <a:pt x="161785" y="170473"/>
                        <a:pt x="177883" y="172913"/>
                        <a:pt x="194357" y="174978"/>
                      </a:cubicBezTo>
                      <a:lnTo>
                        <a:pt x="194451" y="174978"/>
                      </a:lnTo>
                      <a:cubicBezTo>
                        <a:pt x="271565" y="184831"/>
                        <a:pt x="356282" y="188398"/>
                        <a:pt x="417767" y="188398"/>
                      </a:cubicBezTo>
                      <a:cubicBezTo>
                        <a:pt x="479251" y="188398"/>
                        <a:pt x="563969" y="184831"/>
                        <a:pt x="641176" y="174978"/>
                      </a:cubicBezTo>
                      <a:lnTo>
                        <a:pt x="641270" y="174978"/>
                      </a:lnTo>
                      <a:cubicBezTo>
                        <a:pt x="657791" y="172913"/>
                        <a:pt x="673890" y="170520"/>
                        <a:pt x="689331" y="167798"/>
                      </a:cubicBezTo>
                      <a:cubicBezTo>
                        <a:pt x="702098" y="165593"/>
                        <a:pt x="714489" y="163106"/>
                        <a:pt x="726128" y="160478"/>
                      </a:cubicBezTo>
                      <a:lnTo>
                        <a:pt x="726222" y="160478"/>
                      </a:lnTo>
                      <a:cubicBezTo>
                        <a:pt x="740678" y="157194"/>
                        <a:pt x="754007" y="153580"/>
                        <a:pt x="766210" y="149592"/>
                      </a:cubicBezTo>
                      <a:cubicBezTo>
                        <a:pt x="773345" y="147246"/>
                        <a:pt x="780103" y="144759"/>
                        <a:pt x="786346" y="142225"/>
                      </a:cubicBezTo>
                      <a:lnTo>
                        <a:pt x="786440" y="142225"/>
                      </a:lnTo>
                      <a:cubicBezTo>
                        <a:pt x="792541" y="139691"/>
                        <a:pt x="798173" y="136969"/>
                        <a:pt x="803242" y="134201"/>
                      </a:cubicBezTo>
                      <a:cubicBezTo>
                        <a:pt x="803477" y="134060"/>
                        <a:pt x="803711" y="133966"/>
                        <a:pt x="803899" y="133826"/>
                      </a:cubicBezTo>
                      <a:cubicBezTo>
                        <a:pt x="823893" y="122752"/>
                        <a:pt x="835627" y="109660"/>
                        <a:pt x="835627" y="94175"/>
                      </a:cubicBezTo>
                      <a:cubicBezTo>
                        <a:pt x="835627" y="19661"/>
                        <a:pt x="562326" y="0"/>
                        <a:pt x="417767" y="0"/>
                      </a:cubicBezTo>
                      <a:cubicBezTo>
                        <a:pt x="273208" y="0"/>
                        <a:pt x="0" y="19661"/>
                        <a:pt x="0" y="94175"/>
                      </a:cubicBezTo>
                      <a:close/>
                      <a:moveTo>
                        <a:pt x="31728" y="94175"/>
                      </a:moveTo>
                      <a:cubicBezTo>
                        <a:pt x="31728" y="71887"/>
                        <a:pt x="168027" y="28436"/>
                        <a:pt x="417767" y="28436"/>
                      </a:cubicBezTo>
                      <a:cubicBezTo>
                        <a:pt x="667507" y="28436"/>
                        <a:pt x="803899" y="71887"/>
                        <a:pt x="803899" y="94175"/>
                      </a:cubicBezTo>
                      <a:cubicBezTo>
                        <a:pt x="803899" y="100979"/>
                        <a:pt x="791133" y="109801"/>
                        <a:pt x="766210" y="118763"/>
                      </a:cubicBezTo>
                      <a:lnTo>
                        <a:pt x="766117" y="118763"/>
                      </a:lnTo>
                      <a:cubicBezTo>
                        <a:pt x="758795" y="121391"/>
                        <a:pt x="750487" y="124112"/>
                        <a:pt x="741147" y="126646"/>
                      </a:cubicBezTo>
                      <a:cubicBezTo>
                        <a:pt x="731948" y="129180"/>
                        <a:pt x="721716" y="131761"/>
                        <a:pt x="710546" y="134154"/>
                      </a:cubicBezTo>
                      <a:cubicBezTo>
                        <a:pt x="689988" y="138612"/>
                        <a:pt x="666052" y="142882"/>
                        <a:pt x="638829" y="146589"/>
                      </a:cubicBezTo>
                      <a:lnTo>
                        <a:pt x="638689" y="146589"/>
                      </a:lnTo>
                      <a:cubicBezTo>
                        <a:pt x="618131" y="149357"/>
                        <a:pt x="595790" y="151844"/>
                        <a:pt x="571572" y="153815"/>
                      </a:cubicBezTo>
                      <a:lnTo>
                        <a:pt x="571244" y="153815"/>
                      </a:lnTo>
                      <a:cubicBezTo>
                        <a:pt x="526280" y="157663"/>
                        <a:pt x="475074" y="159915"/>
                        <a:pt x="417814" y="159915"/>
                      </a:cubicBezTo>
                      <a:cubicBezTo>
                        <a:pt x="360553" y="159915"/>
                        <a:pt x="309347" y="157663"/>
                        <a:pt x="264384" y="153815"/>
                      </a:cubicBezTo>
                      <a:lnTo>
                        <a:pt x="264055" y="153815"/>
                      </a:lnTo>
                      <a:cubicBezTo>
                        <a:pt x="239837" y="151844"/>
                        <a:pt x="217496" y="149357"/>
                        <a:pt x="197033" y="146589"/>
                      </a:cubicBezTo>
                      <a:lnTo>
                        <a:pt x="196892" y="146589"/>
                      </a:lnTo>
                      <a:cubicBezTo>
                        <a:pt x="169669" y="142882"/>
                        <a:pt x="145733" y="138612"/>
                        <a:pt x="125081" y="134154"/>
                      </a:cubicBezTo>
                      <a:cubicBezTo>
                        <a:pt x="113911" y="131761"/>
                        <a:pt x="103726" y="129180"/>
                        <a:pt x="94527" y="126646"/>
                      </a:cubicBezTo>
                      <a:cubicBezTo>
                        <a:pt x="85187" y="124112"/>
                        <a:pt x="76832" y="121391"/>
                        <a:pt x="69558" y="118763"/>
                      </a:cubicBezTo>
                      <a:lnTo>
                        <a:pt x="69464" y="118763"/>
                      </a:lnTo>
                      <a:cubicBezTo>
                        <a:pt x="44541" y="109801"/>
                        <a:pt x="31775" y="101026"/>
                        <a:pt x="31775" y="94175"/>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7" name="Google Shape;1867;p50"/>
                <p:cNvSpPr/>
                <p:nvPr/>
              </p:nvSpPr>
              <p:spPr>
                <a:xfrm>
                  <a:off x="8935906" y="1464012"/>
                  <a:ext cx="772171" cy="105812"/>
                </a:xfrm>
                <a:custGeom>
                  <a:rect b="b" l="l" r="r" t="t"/>
                  <a:pathLst>
                    <a:path extrusionOk="0" h="105812" w="772171">
                      <a:moveTo>
                        <a:pt x="0" y="375"/>
                      </a:moveTo>
                      <a:lnTo>
                        <a:pt x="0" y="40026"/>
                      </a:lnTo>
                      <a:cubicBezTo>
                        <a:pt x="0" y="42137"/>
                        <a:pt x="1267" y="44483"/>
                        <a:pt x="3661" y="46923"/>
                      </a:cubicBezTo>
                      <a:cubicBezTo>
                        <a:pt x="6759" y="49973"/>
                        <a:pt x="11593" y="53164"/>
                        <a:pt x="18352" y="56496"/>
                      </a:cubicBezTo>
                      <a:cubicBezTo>
                        <a:pt x="23843" y="59264"/>
                        <a:pt x="30555" y="62127"/>
                        <a:pt x="38487" y="64895"/>
                      </a:cubicBezTo>
                      <a:cubicBezTo>
                        <a:pt x="95231" y="85072"/>
                        <a:pt x="213600" y="105812"/>
                        <a:pt x="386039" y="105812"/>
                      </a:cubicBezTo>
                      <a:cubicBezTo>
                        <a:pt x="558477" y="105812"/>
                        <a:pt x="676894" y="85072"/>
                        <a:pt x="733685" y="64895"/>
                      </a:cubicBezTo>
                      <a:cubicBezTo>
                        <a:pt x="741617" y="62127"/>
                        <a:pt x="748375" y="59264"/>
                        <a:pt x="753820" y="56496"/>
                      </a:cubicBezTo>
                      <a:cubicBezTo>
                        <a:pt x="760484" y="53211"/>
                        <a:pt x="765413" y="49973"/>
                        <a:pt x="768510" y="46923"/>
                      </a:cubicBezTo>
                      <a:cubicBezTo>
                        <a:pt x="770904" y="44530"/>
                        <a:pt x="772171" y="42184"/>
                        <a:pt x="772171" y="40026"/>
                      </a:cubicBezTo>
                      <a:lnTo>
                        <a:pt x="772171" y="375"/>
                      </a:lnTo>
                      <a:cubicBezTo>
                        <a:pt x="772171" y="375"/>
                        <a:pt x="771796" y="141"/>
                        <a:pt x="771514" y="0"/>
                      </a:cubicBezTo>
                      <a:cubicBezTo>
                        <a:pt x="766445" y="2768"/>
                        <a:pt x="760813" y="5490"/>
                        <a:pt x="754712" y="8024"/>
                      </a:cubicBezTo>
                      <a:lnTo>
                        <a:pt x="754618" y="8024"/>
                      </a:lnTo>
                      <a:cubicBezTo>
                        <a:pt x="748329" y="10605"/>
                        <a:pt x="741617" y="13045"/>
                        <a:pt x="734482" y="15391"/>
                      </a:cubicBezTo>
                      <a:cubicBezTo>
                        <a:pt x="722279" y="19379"/>
                        <a:pt x="708950" y="22992"/>
                        <a:pt x="694494" y="26277"/>
                      </a:cubicBezTo>
                      <a:lnTo>
                        <a:pt x="694400" y="26277"/>
                      </a:lnTo>
                      <a:cubicBezTo>
                        <a:pt x="682761" y="28905"/>
                        <a:pt x="670370" y="31392"/>
                        <a:pt x="657603" y="33597"/>
                      </a:cubicBezTo>
                      <a:cubicBezTo>
                        <a:pt x="642115" y="36272"/>
                        <a:pt x="626016" y="38712"/>
                        <a:pt x="609542" y="40777"/>
                      </a:cubicBezTo>
                      <a:lnTo>
                        <a:pt x="609448" y="40777"/>
                      </a:lnTo>
                      <a:cubicBezTo>
                        <a:pt x="532241" y="50630"/>
                        <a:pt x="447523" y="54197"/>
                        <a:pt x="386039" y="54197"/>
                      </a:cubicBezTo>
                      <a:cubicBezTo>
                        <a:pt x="324554" y="54197"/>
                        <a:pt x="239837" y="50630"/>
                        <a:pt x="162723" y="40777"/>
                      </a:cubicBezTo>
                      <a:lnTo>
                        <a:pt x="162629" y="40777"/>
                      </a:lnTo>
                      <a:cubicBezTo>
                        <a:pt x="146108" y="38712"/>
                        <a:pt x="130010" y="36319"/>
                        <a:pt x="114568" y="33597"/>
                      </a:cubicBezTo>
                      <a:cubicBezTo>
                        <a:pt x="101802" y="31392"/>
                        <a:pt x="89411" y="28905"/>
                        <a:pt x="77771" y="26277"/>
                      </a:cubicBezTo>
                      <a:lnTo>
                        <a:pt x="77677" y="26277"/>
                      </a:lnTo>
                      <a:cubicBezTo>
                        <a:pt x="63315" y="22992"/>
                        <a:pt x="49892" y="19379"/>
                        <a:pt x="37689" y="15391"/>
                      </a:cubicBezTo>
                      <a:cubicBezTo>
                        <a:pt x="30555" y="13045"/>
                        <a:pt x="23796" y="10558"/>
                        <a:pt x="17554" y="8024"/>
                      </a:cubicBezTo>
                      <a:lnTo>
                        <a:pt x="17460" y="8024"/>
                      </a:lnTo>
                      <a:cubicBezTo>
                        <a:pt x="11358" y="5490"/>
                        <a:pt x="5726" y="2768"/>
                        <a:pt x="657" y="0"/>
                      </a:cubicBezTo>
                      <a:cubicBezTo>
                        <a:pt x="423" y="141"/>
                        <a:pt x="188" y="282"/>
                        <a:pt x="0" y="375"/>
                      </a:cubicBezTo>
                      <a:close/>
                    </a:path>
                  </a:pathLst>
                </a:custGeom>
                <a:solidFill>
                  <a:srgbClr val="D56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68" name="Google Shape;1868;p50"/>
            <p:cNvGrpSpPr/>
            <p:nvPr/>
          </p:nvGrpSpPr>
          <p:grpSpPr>
            <a:xfrm>
              <a:off x="8882162" y="1263179"/>
              <a:ext cx="879842" cy="335503"/>
              <a:chOff x="8882162" y="1263179"/>
              <a:chExt cx="879842" cy="335503"/>
            </a:xfrm>
          </p:grpSpPr>
          <p:sp>
            <p:nvSpPr>
              <p:cNvPr id="1869" name="Google Shape;1869;p50"/>
              <p:cNvSpPr/>
              <p:nvPr/>
            </p:nvSpPr>
            <p:spPr>
              <a:xfrm>
                <a:off x="8888971" y="1337741"/>
                <a:ext cx="872939" cy="260941"/>
              </a:xfrm>
              <a:custGeom>
                <a:rect b="b" l="l" r="r" t="t"/>
                <a:pathLst>
                  <a:path extrusionOk="0" h="260941" w="872939">
                    <a:moveTo>
                      <a:pt x="282" y="38243"/>
                    </a:moveTo>
                    <a:cubicBezTo>
                      <a:pt x="282" y="42513"/>
                      <a:pt x="282" y="45422"/>
                      <a:pt x="188" y="45422"/>
                    </a:cubicBezTo>
                    <a:lnTo>
                      <a:pt x="188" y="186568"/>
                    </a:lnTo>
                    <a:cubicBezTo>
                      <a:pt x="188" y="188961"/>
                      <a:pt x="1596" y="191635"/>
                      <a:pt x="4271" y="194357"/>
                    </a:cubicBezTo>
                    <a:cubicBezTo>
                      <a:pt x="7744" y="197782"/>
                      <a:pt x="13236" y="201442"/>
                      <a:pt x="20886" y="205196"/>
                    </a:cubicBezTo>
                    <a:cubicBezTo>
                      <a:pt x="27081" y="208293"/>
                      <a:pt x="34638" y="211484"/>
                      <a:pt x="43603" y="214722"/>
                    </a:cubicBezTo>
                    <a:cubicBezTo>
                      <a:pt x="43931" y="214816"/>
                      <a:pt x="44213" y="214956"/>
                      <a:pt x="44541" y="215050"/>
                    </a:cubicBezTo>
                    <a:cubicBezTo>
                      <a:pt x="61344" y="220963"/>
                      <a:pt x="83028" y="226969"/>
                      <a:pt x="109217" y="232600"/>
                    </a:cubicBezTo>
                    <a:cubicBezTo>
                      <a:pt x="128554" y="236635"/>
                      <a:pt x="150473" y="240624"/>
                      <a:pt x="174832" y="244143"/>
                    </a:cubicBezTo>
                    <a:cubicBezTo>
                      <a:pt x="194779" y="247005"/>
                      <a:pt x="216323" y="249680"/>
                      <a:pt x="239555" y="251932"/>
                    </a:cubicBezTo>
                    <a:cubicBezTo>
                      <a:pt x="255325" y="253574"/>
                      <a:pt x="271846" y="254888"/>
                      <a:pt x="289165" y="256155"/>
                    </a:cubicBezTo>
                    <a:cubicBezTo>
                      <a:pt x="309723" y="257563"/>
                      <a:pt x="331266" y="258736"/>
                      <a:pt x="353888" y="259487"/>
                    </a:cubicBezTo>
                    <a:cubicBezTo>
                      <a:pt x="372850" y="260191"/>
                      <a:pt x="392516" y="260660"/>
                      <a:pt x="412979" y="260801"/>
                    </a:cubicBezTo>
                    <a:cubicBezTo>
                      <a:pt x="420723" y="260941"/>
                      <a:pt x="428562" y="260941"/>
                      <a:pt x="436493" y="260941"/>
                    </a:cubicBezTo>
                    <a:cubicBezTo>
                      <a:pt x="450574" y="260941"/>
                      <a:pt x="464326" y="260801"/>
                      <a:pt x="477749" y="260566"/>
                    </a:cubicBezTo>
                    <a:cubicBezTo>
                      <a:pt x="501076" y="260191"/>
                      <a:pt x="523417" y="259487"/>
                      <a:pt x="544772" y="258408"/>
                    </a:cubicBezTo>
                    <a:cubicBezTo>
                      <a:pt x="567489" y="257328"/>
                      <a:pt x="589079" y="255921"/>
                      <a:pt x="609495" y="254138"/>
                    </a:cubicBezTo>
                    <a:cubicBezTo>
                      <a:pt x="632915" y="252214"/>
                      <a:pt x="654740" y="249914"/>
                      <a:pt x="675110" y="247381"/>
                    </a:cubicBezTo>
                    <a:cubicBezTo>
                      <a:pt x="698671" y="244331"/>
                      <a:pt x="720262" y="240999"/>
                      <a:pt x="739786" y="237433"/>
                    </a:cubicBezTo>
                    <a:cubicBezTo>
                      <a:pt x="758232" y="234007"/>
                      <a:pt x="774847" y="230441"/>
                      <a:pt x="789490" y="226687"/>
                    </a:cubicBezTo>
                    <a:cubicBezTo>
                      <a:pt x="804885" y="222793"/>
                      <a:pt x="818214" y="218804"/>
                      <a:pt x="829432" y="214863"/>
                    </a:cubicBezTo>
                    <a:cubicBezTo>
                      <a:pt x="838396" y="211672"/>
                      <a:pt x="846046" y="208481"/>
                      <a:pt x="852242" y="205337"/>
                    </a:cubicBezTo>
                    <a:cubicBezTo>
                      <a:pt x="852852" y="205009"/>
                      <a:pt x="853556" y="204727"/>
                      <a:pt x="854166" y="204399"/>
                    </a:cubicBezTo>
                    <a:cubicBezTo>
                      <a:pt x="860784" y="201067"/>
                      <a:pt x="865665" y="197642"/>
                      <a:pt x="868857" y="194498"/>
                    </a:cubicBezTo>
                    <a:cubicBezTo>
                      <a:pt x="871532" y="191776"/>
                      <a:pt x="872940" y="189102"/>
                      <a:pt x="872940" y="186709"/>
                    </a:cubicBezTo>
                    <a:lnTo>
                      <a:pt x="872940" y="1455"/>
                    </a:lnTo>
                    <a:lnTo>
                      <a:pt x="872753" y="1455"/>
                    </a:lnTo>
                    <a:cubicBezTo>
                      <a:pt x="872471" y="2487"/>
                      <a:pt x="872049" y="3472"/>
                      <a:pt x="871344" y="4552"/>
                    </a:cubicBezTo>
                    <a:cubicBezTo>
                      <a:pt x="871156" y="4927"/>
                      <a:pt x="870828" y="5349"/>
                      <a:pt x="870453" y="5725"/>
                    </a:cubicBezTo>
                    <a:cubicBezTo>
                      <a:pt x="868528" y="8305"/>
                      <a:pt x="865243" y="11027"/>
                      <a:pt x="860784" y="13842"/>
                    </a:cubicBezTo>
                    <a:cubicBezTo>
                      <a:pt x="858954" y="14922"/>
                      <a:pt x="857029" y="16095"/>
                      <a:pt x="854870" y="17174"/>
                    </a:cubicBezTo>
                    <a:cubicBezTo>
                      <a:pt x="853040" y="18113"/>
                      <a:pt x="851116" y="19098"/>
                      <a:pt x="849050" y="20036"/>
                    </a:cubicBezTo>
                    <a:cubicBezTo>
                      <a:pt x="847830" y="20599"/>
                      <a:pt x="846610" y="21209"/>
                      <a:pt x="845202" y="21819"/>
                    </a:cubicBezTo>
                    <a:cubicBezTo>
                      <a:pt x="844779" y="21960"/>
                      <a:pt x="844310" y="22148"/>
                      <a:pt x="843794" y="22382"/>
                    </a:cubicBezTo>
                    <a:cubicBezTo>
                      <a:pt x="842385" y="22992"/>
                      <a:pt x="841025" y="23556"/>
                      <a:pt x="839522" y="24119"/>
                    </a:cubicBezTo>
                    <a:cubicBezTo>
                      <a:pt x="836660" y="25386"/>
                      <a:pt x="833515" y="26512"/>
                      <a:pt x="830229" y="27685"/>
                    </a:cubicBezTo>
                    <a:lnTo>
                      <a:pt x="830136" y="27685"/>
                    </a:lnTo>
                    <a:cubicBezTo>
                      <a:pt x="821875" y="30641"/>
                      <a:pt x="812488" y="33785"/>
                      <a:pt x="801928" y="36647"/>
                    </a:cubicBezTo>
                    <a:cubicBezTo>
                      <a:pt x="799910" y="37210"/>
                      <a:pt x="797844" y="37727"/>
                      <a:pt x="795733" y="38290"/>
                    </a:cubicBezTo>
                    <a:cubicBezTo>
                      <a:pt x="793621" y="38853"/>
                      <a:pt x="791555" y="39463"/>
                      <a:pt x="789396" y="39932"/>
                    </a:cubicBezTo>
                    <a:cubicBezTo>
                      <a:pt x="782450" y="41715"/>
                      <a:pt x="775034" y="43451"/>
                      <a:pt x="767290" y="45140"/>
                    </a:cubicBezTo>
                    <a:cubicBezTo>
                      <a:pt x="744057" y="50208"/>
                      <a:pt x="716976" y="55041"/>
                      <a:pt x="686187" y="59171"/>
                    </a:cubicBezTo>
                    <a:lnTo>
                      <a:pt x="685999" y="59171"/>
                    </a:lnTo>
                    <a:cubicBezTo>
                      <a:pt x="677316" y="60344"/>
                      <a:pt x="668351" y="61423"/>
                      <a:pt x="659011" y="62502"/>
                    </a:cubicBezTo>
                    <a:cubicBezTo>
                      <a:pt x="649718" y="63581"/>
                      <a:pt x="640144" y="64614"/>
                      <a:pt x="630287" y="65552"/>
                    </a:cubicBezTo>
                    <a:cubicBezTo>
                      <a:pt x="623763" y="66162"/>
                      <a:pt x="616958" y="66819"/>
                      <a:pt x="610199" y="67335"/>
                    </a:cubicBezTo>
                    <a:lnTo>
                      <a:pt x="609777" y="67335"/>
                    </a:lnTo>
                    <a:cubicBezTo>
                      <a:pt x="604567" y="67804"/>
                      <a:pt x="599264" y="68180"/>
                      <a:pt x="593866" y="68602"/>
                    </a:cubicBezTo>
                    <a:cubicBezTo>
                      <a:pt x="588656" y="69071"/>
                      <a:pt x="583353" y="69447"/>
                      <a:pt x="577955" y="69775"/>
                    </a:cubicBezTo>
                    <a:cubicBezTo>
                      <a:pt x="574060" y="70104"/>
                      <a:pt x="570023" y="70338"/>
                      <a:pt x="566033" y="70573"/>
                    </a:cubicBezTo>
                    <a:cubicBezTo>
                      <a:pt x="561763" y="70807"/>
                      <a:pt x="557492" y="71136"/>
                      <a:pt x="553220" y="71277"/>
                    </a:cubicBezTo>
                    <a:cubicBezTo>
                      <a:pt x="550451" y="71418"/>
                      <a:pt x="547588" y="71605"/>
                      <a:pt x="544678" y="71746"/>
                    </a:cubicBezTo>
                    <a:cubicBezTo>
                      <a:pt x="534775" y="72309"/>
                      <a:pt x="524590" y="72684"/>
                      <a:pt x="514218" y="73013"/>
                    </a:cubicBezTo>
                    <a:cubicBezTo>
                      <a:pt x="513420" y="73107"/>
                      <a:pt x="512763" y="73107"/>
                      <a:pt x="511965" y="73107"/>
                    </a:cubicBezTo>
                    <a:cubicBezTo>
                      <a:pt x="506379" y="73341"/>
                      <a:pt x="500748" y="73482"/>
                      <a:pt x="494975" y="73576"/>
                    </a:cubicBezTo>
                    <a:cubicBezTo>
                      <a:pt x="489248" y="73811"/>
                      <a:pt x="483475" y="73904"/>
                      <a:pt x="477655" y="73951"/>
                    </a:cubicBezTo>
                    <a:cubicBezTo>
                      <a:pt x="471929" y="74092"/>
                      <a:pt x="466157" y="74186"/>
                      <a:pt x="460337" y="74186"/>
                    </a:cubicBezTo>
                    <a:cubicBezTo>
                      <a:pt x="452498" y="74280"/>
                      <a:pt x="444520" y="74327"/>
                      <a:pt x="436400" y="74327"/>
                    </a:cubicBezTo>
                    <a:cubicBezTo>
                      <a:pt x="427764" y="74327"/>
                      <a:pt x="419362" y="74233"/>
                      <a:pt x="411055" y="74186"/>
                    </a:cubicBezTo>
                    <a:cubicBezTo>
                      <a:pt x="404719" y="74092"/>
                      <a:pt x="398335" y="74045"/>
                      <a:pt x="392187" y="73951"/>
                    </a:cubicBezTo>
                    <a:cubicBezTo>
                      <a:pt x="389042" y="73857"/>
                      <a:pt x="385945" y="73811"/>
                      <a:pt x="382800" y="73717"/>
                    </a:cubicBezTo>
                    <a:cubicBezTo>
                      <a:pt x="374258" y="73576"/>
                      <a:pt x="365810" y="73341"/>
                      <a:pt x="357549" y="73013"/>
                    </a:cubicBezTo>
                    <a:cubicBezTo>
                      <a:pt x="356235" y="72919"/>
                      <a:pt x="355015" y="72919"/>
                      <a:pt x="353794" y="72872"/>
                    </a:cubicBezTo>
                    <a:cubicBezTo>
                      <a:pt x="344501" y="72544"/>
                      <a:pt x="335349" y="72168"/>
                      <a:pt x="326385" y="71699"/>
                    </a:cubicBezTo>
                    <a:cubicBezTo>
                      <a:pt x="324460" y="71605"/>
                      <a:pt x="322536" y="71464"/>
                      <a:pt x="320659" y="71371"/>
                    </a:cubicBezTo>
                    <a:cubicBezTo>
                      <a:pt x="309864" y="70807"/>
                      <a:pt x="299350" y="70104"/>
                      <a:pt x="289072" y="69447"/>
                    </a:cubicBezTo>
                    <a:cubicBezTo>
                      <a:pt x="284613" y="69118"/>
                      <a:pt x="280201" y="68837"/>
                      <a:pt x="275836" y="68414"/>
                    </a:cubicBezTo>
                    <a:cubicBezTo>
                      <a:pt x="271471" y="68086"/>
                      <a:pt x="267200" y="67804"/>
                      <a:pt x="262976" y="67382"/>
                    </a:cubicBezTo>
                    <a:lnTo>
                      <a:pt x="262647" y="67382"/>
                    </a:lnTo>
                    <a:cubicBezTo>
                      <a:pt x="254715" y="66772"/>
                      <a:pt x="247065" y="66068"/>
                      <a:pt x="239508" y="65271"/>
                    </a:cubicBezTo>
                    <a:cubicBezTo>
                      <a:pt x="234909" y="64801"/>
                      <a:pt x="230262" y="64332"/>
                      <a:pt x="225756" y="63863"/>
                    </a:cubicBezTo>
                    <a:cubicBezTo>
                      <a:pt x="221673" y="63487"/>
                      <a:pt x="217731" y="63018"/>
                      <a:pt x="213741" y="62549"/>
                    </a:cubicBezTo>
                    <a:cubicBezTo>
                      <a:pt x="204495" y="61470"/>
                      <a:pt x="195530" y="60390"/>
                      <a:pt x="186848" y="59217"/>
                    </a:cubicBezTo>
                    <a:lnTo>
                      <a:pt x="186660" y="59217"/>
                    </a:lnTo>
                    <a:cubicBezTo>
                      <a:pt x="173189" y="57434"/>
                      <a:pt x="160376" y="55464"/>
                      <a:pt x="148361" y="53446"/>
                    </a:cubicBezTo>
                    <a:cubicBezTo>
                      <a:pt x="143245" y="52601"/>
                      <a:pt x="138176" y="51663"/>
                      <a:pt x="133295" y="50818"/>
                    </a:cubicBezTo>
                    <a:cubicBezTo>
                      <a:pt x="123439" y="48941"/>
                      <a:pt x="114146" y="47064"/>
                      <a:pt x="105463" y="45187"/>
                    </a:cubicBezTo>
                    <a:cubicBezTo>
                      <a:pt x="92837" y="42466"/>
                      <a:pt x="81338" y="39556"/>
                      <a:pt x="70918" y="36694"/>
                    </a:cubicBezTo>
                    <a:cubicBezTo>
                      <a:pt x="60405" y="33832"/>
                      <a:pt x="50971" y="30688"/>
                      <a:pt x="42711" y="27732"/>
                    </a:cubicBezTo>
                    <a:lnTo>
                      <a:pt x="42617" y="27732"/>
                    </a:lnTo>
                    <a:cubicBezTo>
                      <a:pt x="22341" y="20412"/>
                      <a:pt x="9106" y="13232"/>
                      <a:pt x="3473" y="6945"/>
                    </a:cubicBezTo>
                    <a:cubicBezTo>
                      <a:pt x="2957" y="6475"/>
                      <a:pt x="2535" y="6006"/>
                      <a:pt x="2253" y="5537"/>
                    </a:cubicBezTo>
                    <a:cubicBezTo>
                      <a:pt x="1831" y="5068"/>
                      <a:pt x="1455" y="4505"/>
                      <a:pt x="1314" y="4129"/>
                    </a:cubicBezTo>
                    <a:cubicBezTo>
                      <a:pt x="423" y="2628"/>
                      <a:pt x="0" y="1314"/>
                      <a:pt x="0" y="0"/>
                    </a:cubicBezTo>
                    <a:cubicBezTo>
                      <a:pt x="0" y="0"/>
                      <a:pt x="188" y="25573"/>
                      <a:pt x="188" y="3838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50"/>
              <p:cNvSpPr/>
              <p:nvPr/>
            </p:nvSpPr>
            <p:spPr>
              <a:xfrm>
                <a:off x="8889065" y="1263179"/>
                <a:ext cx="872939" cy="148700"/>
              </a:xfrm>
              <a:custGeom>
                <a:rect b="b" l="l" r="r" t="t"/>
                <a:pathLst>
                  <a:path extrusionOk="0" h="148700" w="872939">
                    <a:moveTo>
                      <a:pt x="0" y="74374"/>
                    </a:moveTo>
                    <a:cubicBezTo>
                      <a:pt x="0" y="75687"/>
                      <a:pt x="422" y="77001"/>
                      <a:pt x="1314" y="78503"/>
                    </a:cubicBezTo>
                    <a:cubicBezTo>
                      <a:pt x="1502" y="78878"/>
                      <a:pt x="1831" y="79441"/>
                      <a:pt x="2253" y="79911"/>
                    </a:cubicBezTo>
                    <a:cubicBezTo>
                      <a:pt x="2582" y="80380"/>
                      <a:pt x="3051" y="80849"/>
                      <a:pt x="3473" y="81318"/>
                    </a:cubicBezTo>
                    <a:cubicBezTo>
                      <a:pt x="9153" y="87606"/>
                      <a:pt x="22341" y="94785"/>
                      <a:pt x="42617" y="102105"/>
                    </a:cubicBezTo>
                    <a:lnTo>
                      <a:pt x="42711" y="102105"/>
                    </a:lnTo>
                    <a:cubicBezTo>
                      <a:pt x="50971" y="105062"/>
                      <a:pt x="60358" y="108205"/>
                      <a:pt x="70918" y="111068"/>
                    </a:cubicBezTo>
                    <a:cubicBezTo>
                      <a:pt x="81385" y="113930"/>
                      <a:pt x="92837" y="116839"/>
                      <a:pt x="105462" y="119561"/>
                    </a:cubicBezTo>
                    <a:cubicBezTo>
                      <a:pt x="114146" y="121438"/>
                      <a:pt x="123486" y="123315"/>
                      <a:pt x="133295" y="125192"/>
                    </a:cubicBezTo>
                    <a:cubicBezTo>
                      <a:pt x="138176" y="126036"/>
                      <a:pt x="143151" y="126975"/>
                      <a:pt x="148361" y="127819"/>
                    </a:cubicBezTo>
                    <a:cubicBezTo>
                      <a:pt x="160376" y="129837"/>
                      <a:pt x="173142" y="131808"/>
                      <a:pt x="186660" y="133591"/>
                    </a:cubicBezTo>
                    <a:lnTo>
                      <a:pt x="186848" y="133591"/>
                    </a:lnTo>
                    <a:cubicBezTo>
                      <a:pt x="195530" y="134764"/>
                      <a:pt x="204495" y="135843"/>
                      <a:pt x="213741" y="136923"/>
                    </a:cubicBezTo>
                    <a:cubicBezTo>
                      <a:pt x="217637" y="137392"/>
                      <a:pt x="221673" y="137767"/>
                      <a:pt x="225756" y="138236"/>
                    </a:cubicBezTo>
                    <a:cubicBezTo>
                      <a:pt x="230262" y="138706"/>
                      <a:pt x="234815" y="139175"/>
                      <a:pt x="239508" y="139644"/>
                    </a:cubicBezTo>
                    <a:cubicBezTo>
                      <a:pt x="247065" y="140442"/>
                      <a:pt x="254715" y="141146"/>
                      <a:pt x="262647" y="141756"/>
                    </a:cubicBezTo>
                    <a:lnTo>
                      <a:pt x="262976" y="141756"/>
                    </a:lnTo>
                    <a:cubicBezTo>
                      <a:pt x="267247" y="142131"/>
                      <a:pt x="271518" y="142460"/>
                      <a:pt x="275836" y="142788"/>
                    </a:cubicBezTo>
                    <a:cubicBezTo>
                      <a:pt x="280201" y="143163"/>
                      <a:pt x="284613" y="143492"/>
                      <a:pt x="289071" y="143820"/>
                    </a:cubicBezTo>
                    <a:cubicBezTo>
                      <a:pt x="299350" y="144524"/>
                      <a:pt x="309864" y="145228"/>
                      <a:pt x="320659" y="145744"/>
                    </a:cubicBezTo>
                    <a:cubicBezTo>
                      <a:pt x="322583" y="145838"/>
                      <a:pt x="324507" y="145979"/>
                      <a:pt x="326385" y="146073"/>
                    </a:cubicBezTo>
                    <a:cubicBezTo>
                      <a:pt x="335349" y="146542"/>
                      <a:pt x="344501" y="146917"/>
                      <a:pt x="353794" y="147246"/>
                    </a:cubicBezTo>
                    <a:cubicBezTo>
                      <a:pt x="355015" y="147340"/>
                      <a:pt x="356235" y="147340"/>
                      <a:pt x="357549" y="147386"/>
                    </a:cubicBezTo>
                    <a:cubicBezTo>
                      <a:pt x="365810" y="147715"/>
                      <a:pt x="374258" y="147950"/>
                      <a:pt x="382800" y="148090"/>
                    </a:cubicBezTo>
                    <a:cubicBezTo>
                      <a:pt x="385945" y="148184"/>
                      <a:pt x="389089" y="148231"/>
                      <a:pt x="392187" y="148325"/>
                    </a:cubicBezTo>
                    <a:cubicBezTo>
                      <a:pt x="398382" y="148419"/>
                      <a:pt x="404719" y="148466"/>
                      <a:pt x="411055" y="148560"/>
                    </a:cubicBezTo>
                    <a:cubicBezTo>
                      <a:pt x="419315" y="148654"/>
                      <a:pt x="427764" y="148700"/>
                      <a:pt x="436400" y="148700"/>
                    </a:cubicBezTo>
                    <a:cubicBezTo>
                      <a:pt x="444473" y="148700"/>
                      <a:pt x="452498" y="148607"/>
                      <a:pt x="460336" y="148560"/>
                    </a:cubicBezTo>
                    <a:cubicBezTo>
                      <a:pt x="466157" y="148560"/>
                      <a:pt x="471929" y="148466"/>
                      <a:pt x="477655" y="148325"/>
                    </a:cubicBezTo>
                    <a:cubicBezTo>
                      <a:pt x="483475" y="148231"/>
                      <a:pt x="489248" y="148090"/>
                      <a:pt x="494974" y="147950"/>
                    </a:cubicBezTo>
                    <a:cubicBezTo>
                      <a:pt x="500701" y="147856"/>
                      <a:pt x="506285" y="147715"/>
                      <a:pt x="511964" y="147480"/>
                    </a:cubicBezTo>
                    <a:cubicBezTo>
                      <a:pt x="512763" y="147480"/>
                      <a:pt x="513467" y="147480"/>
                      <a:pt x="514218" y="147386"/>
                    </a:cubicBezTo>
                    <a:cubicBezTo>
                      <a:pt x="524590" y="147058"/>
                      <a:pt x="534775" y="146589"/>
                      <a:pt x="544678" y="146120"/>
                    </a:cubicBezTo>
                    <a:cubicBezTo>
                      <a:pt x="547541" y="145979"/>
                      <a:pt x="550404" y="145791"/>
                      <a:pt x="553220" y="145650"/>
                    </a:cubicBezTo>
                    <a:cubicBezTo>
                      <a:pt x="557492" y="145416"/>
                      <a:pt x="561763" y="145181"/>
                      <a:pt x="566033" y="144947"/>
                    </a:cubicBezTo>
                    <a:cubicBezTo>
                      <a:pt x="570023" y="144712"/>
                      <a:pt x="574060" y="144477"/>
                      <a:pt x="577955" y="144149"/>
                    </a:cubicBezTo>
                    <a:cubicBezTo>
                      <a:pt x="583353" y="143820"/>
                      <a:pt x="588656" y="143445"/>
                      <a:pt x="593866" y="142976"/>
                    </a:cubicBezTo>
                    <a:cubicBezTo>
                      <a:pt x="599264" y="142600"/>
                      <a:pt x="604567" y="142178"/>
                      <a:pt x="609777" y="141709"/>
                    </a:cubicBezTo>
                    <a:lnTo>
                      <a:pt x="610199" y="141709"/>
                    </a:lnTo>
                    <a:cubicBezTo>
                      <a:pt x="617005" y="141146"/>
                      <a:pt x="623763" y="140536"/>
                      <a:pt x="630287" y="139926"/>
                    </a:cubicBezTo>
                    <a:cubicBezTo>
                      <a:pt x="640144" y="138987"/>
                      <a:pt x="649671" y="138002"/>
                      <a:pt x="659011" y="136876"/>
                    </a:cubicBezTo>
                    <a:cubicBezTo>
                      <a:pt x="668304" y="135797"/>
                      <a:pt x="677269" y="134717"/>
                      <a:pt x="685999" y="133544"/>
                    </a:cubicBezTo>
                    <a:lnTo>
                      <a:pt x="686187" y="133544"/>
                    </a:lnTo>
                    <a:cubicBezTo>
                      <a:pt x="716976" y="129415"/>
                      <a:pt x="744057" y="124582"/>
                      <a:pt x="767290" y="119514"/>
                    </a:cubicBezTo>
                    <a:cubicBezTo>
                      <a:pt x="775034" y="117778"/>
                      <a:pt x="782450" y="116089"/>
                      <a:pt x="789396" y="114305"/>
                    </a:cubicBezTo>
                    <a:cubicBezTo>
                      <a:pt x="791555" y="113742"/>
                      <a:pt x="793667" y="113226"/>
                      <a:pt x="795733" y="112663"/>
                    </a:cubicBezTo>
                    <a:cubicBezTo>
                      <a:pt x="797797" y="112100"/>
                      <a:pt x="799910" y="111584"/>
                      <a:pt x="801928" y="111021"/>
                    </a:cubicBezTo>
                    <a:cubicBezTo>
                      <a:pt x="812441" y="108159"/>
                      <a:pt x="821875" y="105015"/>
                      <a:pt x="830136" y="102059"/>
                    </a:cubicBezTo>
                    <a:lnTo>
                      <a:pt x="830229" y="102059"/>
                    </a:lnTo>
                    <a:cubicBezTo>
                      <a:pt x="833515" y="100885"/>
                      <a:pt x="836660" y="99712"/>
                      <a:pt x="839522" y="98492"/>
                    </a:cubicBezTo>
                    <a:cubicBezTo>
                      <a:pt x="841025" y="97929"/>
                      <a:pt x="842479" y="97319"/>
                      <a:pt x="843794" y="96756"/>
                    </a:cubicBezTo>
                    <a:cubicBezTo>
                      <a:pt x="844310" y="96521"/>
                      <a:pt x="844732" y="96381"/>
                      <a:pt x="845201" y="96193"/>
                    </a:cubicBezTo>
                    <a:cubicBezTo>
                      <a:pt x="846516" y="95583"/>
                      <a:pt x="847830" y="95020"/>
                      <a:pt x="849050" y="94410"/>
                    </a:cubicBezTo>
                    <a:cubicBezTo>
                      <a:pt x="851115" y="93471"/>
                      <a:pt x="853040" y="92486"/>
                      <a:pt x="854870" y="91548"/>
                    </a:cubicBezTo>
                    <a:cubicBezTo>
                      <a:pt x="857029" y="90468"/>
                      <a:pt x="858954" y="89295"/>
                      <a:pt x="860784" y="88216"/>
                    </a:cubicBezTo>
                    <a:cubicBezTo>
                      <a:pt x="865243" y="85401"/>
                      <a:pt x="868528" y="82679"/>
                      <a:pt x="870452" y="80098"/>
                    </a:cubicBezTo>
                    <a:cubicBezTo>
                      <a:pt x="870781" y="79723"/>
                      <a:pt x="871063" y="79301"/>
                      <a:pt x="871344" y="78925"/>
                    </a:cubicBezTo>
                    <a:cubicBezTo>
                      <a:pt x="872049" y="77846"/>
                      <a:pt x="872471" y="76814"/>
                      <a:pt x="872753" y="75828"/>
                    </a:cubicBezTo>
                    <a:cubicBezTo>
                      <a:pt x="872846" y="75359"/>
                      <a:pt x="872940" y="74796"/>
                      <a:pt x="872940" y="74327"/>
                    </a:cubicBezTo>
                    <a:cubicBezTo>
                      <a:pt x="872940" y="49082"/>
                      <a:pt x="718806" y="0"/>
                      <a:pt x="436540" y="0"/>
                    </a:cubicBezTo>
                    <a:cubicBezTo>
                      <a:pt x="408708" y="0"/>
                      <a:pt x="382143" y="469"/>
                      <a:pt x="356845" y="1408"/>
                    </a:cubicBezTo>
                    <a:cubicBezTo>
                      <a:pt x="350650" y="1548"/>
                      <a:pt x="344642" y="1783"/>
                      <a:pt x="338682" y="2111"/>
                    </a:cubicBezTo>
                    <a:cubicBezTo>
                      <a:pt x="333472" y="2346"/>
                      <a:pt x="328309" y="2581"/>
                      <a:pt x="323287" y="2815"/>
                    </a:cubicBezTo>
                    <a:cubicBezTo>
                      <a:pt x="320049" y="2956"/>
                      <a:pt x="316951" y="3144"/>
                      <a:pt x="313712" y="3378"/>
                    </a:cubicBezTo>
                    <a:cubicBezTo>
                      <a:pt x="294845" y="4411"/>
                      <a:pt x="276727" y="5725"/>
                      <a:pt x="259503" y="7179"/>
                    </a:cubicBezTo>
                    <a:cubicBezTo>
                      <a:pt x="256029" y="7508"/>
                      <a:pt x="252650" y="7789"/>
                      <a:pt x="249318" y="8118"/>
                    </a:cubicBezTo>
                    <a:cubicBezTo>
                      <a:pt x="208672" y="11872"/>
                      <a:pt x="172814" y="16705"/>
                      <a:pt x="141837" y="22148"/>
                    </a:cubicBezTo>
                    <a:cubicBezTo>
                      <a:pt x="137988" y="22758"/>
                      <a:pt x="134374" y="23462"/>
                      <a:pt x="130713" y="24166"/>
                    </a:cubicBezTo>
                    <a:cubicBezTo>
                      <a:pt x="128273" y="24635"/>
                      <a:pt x="125926" y="25104"/>
                      <a:pt x="123579" y="25573"/>
                    </a:cubicBezTo>
                    <a:cubicBezTo>
                      <a:pt x="121139" y="25949"/>
                      <a:pt x="118792" y="26418"/>
                      <a:pt x="116539" y="26981"/>
                    </a:cubicBezTo>
                    <a:cubicBezTo>
                      <a:pt x="114286" y="27450"/>
                      <a:pt x="111939" y="27919"/>
                      <a:pt x="109734" y="28389"/>
                    </a:cubicBezTo>
                    <a:cubicBezTo>
                      <a:pt x="103022" y="29702"/>
                      <a:pt x="96592" y="31204"/>
                      <a:pt x="90490" y="32752"/>
                    </a:cubicBezTo>
                    <a:cubicBezTo>
                      <a:pt x="86407" y="33785"/>
                      <a:pt x="82465" y="34676"/>
                      <a:pt x="78663" y="35709"/>
                    </a:cubicBezTo>
                    <a:cubicBezTo>
                      <a:pt x="76738" y="36084"/>
                      <a:pt x="74908" y="36647"/>
                      <a:pt x="73078" y="37210"/>
                    </a:cubicBezTo>
                    <a:cubicBezTo>
                      <a:pt x="69323" y="38243"/>
                      <a:pt x="65850" y="39228"/>
                      <a:pt x="62470" y="40260"/>
                    </a:cubicBezTo>
                    <a:cubicBezTo>
                      <a:pt x="59091" y="41293"/>
                      <a:pt x="55759" y="42278"/>
                      <a:pt x="52708" y="43310"/>
                    </a:cubicBezTo>
                    <a:cubicBezTo>
                      <a:pt x="49845" y="44249"/>
                      <a:pt x="47123" y="45187"/>
                      <a:pt x="44541" y="46032"/>
                    </a:cubicBezTo>
                    <a:cubicBezTo>
                      <a:pt x="44260" y="46126"/>
                      <a:pt x="44025" y="46173"/>
                      <a:pt x="43744" y="46360"/>
                    </a:cubicBezTo>
                    <a:cubicBezTo>
                      <a:pt x="39472" y="47862"/>
                      <a:pt x="35483" y="49316"/>
                      <a:pt x="31822" y="50865"/>
                    </a:cubicBezTo>
                    <a:cubicBezTo>
                      <a:pt x="12766" y="58654"/>
                      <a:pt x="2159" y="66303"/>
                      <a:pt x="422" y="72591"/>
                    </a:cubicBezTo>
                    <a:cubicBezTo>
                      <a:pt x="235" y="73200"/>
                      <a:pt x="141" y="73764"/>
                      <a:pt x="141" y="7437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50"/>
              <p:cNvSpPr/>
              <p:nvPr/>
            </p:nvSpPr>
            <p:spPr>
              <a:xfrm>
                <a:off x="9301997" y="1411504"/>
                <a:ext cx="64770" cy="187083"/>
              </a:xfrm>
              <a:custGeom>
                <a:rect b="b" l="l" r="r" t="t"/>
                <a:pathLst>
                  <a:path extrusionOk="0" h="187083" w="64770">
                    <a:moveTo>
                      <a:pt x="0" y="235"/>
                    </a:moveTo>
                    <a:lnTo>
                      <a:pt x="0" y="186943"/>
                    </a:lnTo>
                    <a:cubicBezTo>
                      <a:pt x="7744" y="187084"/>
                      <a:pt x="15583" y="187084"/>
                      <a:pt x="23514" y="187084"/>
                    </a:cubicBezTo>
                    <a:cubicBezTo>
                      <a:pt x="37595" y="187084"/>
                      <a:pt x="51347" y="186943"/>
                      <a:pt x="64770" y="186709"/>
                    </a:cubicBezTo>
                    <a:lnTo>
                      <a:pt x="64770" y="0"/>
                    </a:lnTo>
                    <a:cubicBezTo>
                      <a:pt x="51347" y="235"/>
                      <a:pt x="37642" y="375"/>
                      <a:pt x="23514" y="375"/>
                    </a:cubicBezTo>
                    <a:cubicBezTo>
                      <a:pt x="15583" y="375"/>
                      <a:pt x="7744" y="375"/>
                      <a:pt x="0" y="23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2" name="Google Shape;1872;p50"/>
              <p:cNvSpPr/>
              <p:nvPr/>
            </p:nvSpPr>
            <p:spPr>
              <a:xfrm>
                <a:off x="9433743" y="1404935"/>
                <a:ext cx="64722" cy="191072"/>
              </a:xfrm>
              <a:custGeom>
                <a:rect b="b" l="l" r="r" t="t"/>
                <a:pathLst>
                  <a:path extrusionOk="0" h="191072" w="64722">
                    <a:moveTo>
                      <a:pt x="0" y="4364"/>
                    </a:moveTo>
                    <a:lnTo>
                      <a:pt x="0" y="191072"/>
                    </a:lnTo>
                    <a:cubicBezTo>
                      <a:pt x="22716" y="189993"/>
                      <a:pt x="44306" y="188585"/>
                      <a:pt x="64723" y="186802"/>
                    </a:cubicBezTo>
                    <a:lnTo>
                      <a:pt x="64723" y="0"/>
                    </a:lnTo>
                    <a:cubicBezTo>
                      <a:pt x="44259" y="1783"/>
                      <a:pt x="22669" y="3285"/>
                      <a:pt x="0" y="4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3" name="Google Shape;1873;p50"/>
              <p:cNvSpPr/>
              <p:nvPr/>
            </p:nvSpPr>
            <p:spPr>
              <a:xfrm>
                <a:off x="9564081" y="1388371"/>
                <a:ext cx="64675" cy="196609"/>
              </a:xfrm>
              <a:custGeom>
                <a:rect b="b" l="l" r="r" t="t"/>
                <a:pathLst>
                  <a:path extrusionOk="0" h="196609" w="64675">
                    <a:moveTo>
                      <a:pt x="0" y="9807"/>
                    </a:moveTo>
                    <a:lnTo>
                      <a:pt x="0" y="196609"/>
                    </a:lnTo>
                    <a:cubicBezTo>
                      <a:pt x="23561" y="193559"/>
                      <a:pt x="45151" y="190228"/>
                      <a:pt x="64676" y="186662"/>
                    </a:cubicBezTo>
                    <a:lnTo>
                      <a:pt x="64676" y="0"/>
                    </a:lnTo>
                    <a:cubicBezTo>
                      <a:pt x="48296" y="2956"/>
                      <a:pt x="30461" y="5865"/>
                      <a:pt x="11171" y="8399"/>
                    </a:cubicBezTo>
                    <a:lnTo>
                      <a:pt x="10983" y="8399"/>
                    </a:lnTo>
                    <a:cubicBezTo>
                      <a:pt x="7415" y="8868"/>
                      <a:pt x="3754" y="9338"/>
                      <a:pt x="0" y="98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4" name="Google Shape;1874;p50"/>
              <p:cNvSpPr/>
              <p:nvPr/>
            </p:nvSpPr>
            <p:spPr>
              <a:xfrm>
                <a:off x="9678461" y="1355149"/>
                <a:ext cx="64675" cy="209090"/>
              </a:xfrm>
              <a:custGeom>
                <a:rect b="b" l="l" r="r" t="t"/>
                <a:pathLst>
                  <a:path extrusionOk="0" h="209090" w="64675">
                    <a:moveTo>
                      <a:pt x="0" y="22383"/>
                    </a:moveTo>
                    <a:lnTo>
                      <a:pt x="0" y="209091"/>
                    </a:lnTo>
                    <a:cubicBezTo>
                      <a:pt x="15394" y="205196"/>
                      <a:pt x="28724" y="201208"/>
                      <a:pt x="39942" y="197266"/>
                    </a:cubicBezTo>
                    <a:cubicBezTo>
                      <a:pt x="48906" y="194076"/>
                      <a:pt x="56556" y="190885"/>
                      <a:pt x="62752" y="187741"/>
                    </a:cubicBezTo>
                    <a:cubicBezTo>
                      <a:pt x="63362" y="187412"/>
                      <a:pt x="64066" y="187131"/>
                      <a:pt x="64676" y="186802"/>
                    </a:cubicBezTo>
                    <a:lnTo>
                      <a:pt x="64676" y="0"/>
                    </a:lnTo>
                    <a:cubicBezTo>
                      <a:pt x="58340" y="3332"/>
                      <a:pt x="50408" y="6710"/>
                      <a:pt x="40833" y="10135"/>
                    </a:cubicBezTo>
                    <a:lnTo>
                      <a:pt x="40739" y="10135"/>
                    </a:lnTo>
                    <a:cubicBezTo>
                      <a:pt x="32479" y="13092"/>
                      <a:pt x="23092" y="16236"/>
                      <a:pt x="12531" y="19098"/>
                    </a:cubicBezTo>
                    <a:cubicBezTo>
                      <a:pt x="8542" y="20177"/>
                      <a:pt x="4365" y="21256"/>
                      <a:pt x="0" y="22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5" name="Google Shape;1875;p50"/>
              <p:cNvSpPr/>
              <p:nvPr/>
            </p:nvSpPr>
            <p:spPr>
              <a:xfrm>
                <a:off x="8933512" y="1365942"/>
                <a:ext cx="64676" cy="204351"/>
              </a:xfrm>
              <a:custGeom>
                <a:rect b="b" l="l" r="r" t="t"/>
                <a:pathLst>
                  <a:path extrusionOk="0" h="204351" w="64676">
                    <a:moveTo>
                      <a:pt x="0" y="0"/>
                    </a:moveTo>
                    <a:lnTo>
                      <a:pt x="0" y="186802"/>
                    </a:lnTo>
                    <a:cubicBezTo>
                      <a:pt x="16803" y="192715"/>
                      <a:pt x="38487" y="198721"/>
                      <a:pt x="64676" y="204352"/>
                    </a:cubicBezTo>
                    <a:lnTo>
                      <a:pt x="64676" y="17643"/>
                    </a:lnTo>
                    <a:cubicBezTo>
                      <a:pt x="63456" y="17409"/>
                      <a:pt x="62236" y="17080"/>
                      <a:pt x="61015" y="16846"/>
                    </a:cubicBezTo>
                    <a:cubicBezTo>
                      <a:pt x="48390" y="14124"/>
                      <a:pt x="36891" y="11215"/>
                      <a:pt x="26471" y="8352"/>
                    </a:cubicBezTo>
                    <a:cubicBezTo>
                      <a:pt x="16615" y="5725"/>
                      <a:pt x="7838" y="2815"/>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50"/>
              <p:cNvSpPr/>
              <p:nvPr/>
            </p:nvSpPr>
            <p:spPr>
              <a:xfrm>
                <a:off x="9063756" y="1395128"/>
                <a:ext cx="64770" cy="194450"/>
              </a:xfrm>
              <a:custGeom>
                <a:rect b="b" l="l" r="r" t="t"/>
                <a:pathLst>
                  <a:path extrusionOk="0" h="194450" w="64770">
                    <a:moveTo>
                      <a:pt x="47" y="0"/>
                    </a:moveTo>
                    <a:lnTo>
                      <a:pt x="47" y="186662"/>
                    </a:lnTo>
                    <a:cubicBezTo>
                      <a:pt x="19994" y="189524"/>
                      <a:pt x="41538" y="192198"/>
                      <a:pt x="64770" y="194451"/>
                    </a:cubicBezTo>
                    <a:lnTo>
                      <a:pt x="64770" y="7742"/>
                    </a:lnTo>
                    <a:cubicBezTo>
                      <a:pt x="46137" y="5959"/>
                      <a:pt x="28584" y="3848"/>
                      <a:pt x="12110" y="1689"/>
                    </a:cubicBezTo>
                    <a:lnTo>
                      <a:pt x="11922" y="1689"/>
                    </a:lnTo>
                    <a:cubicBezTo>
                      <a:pt x="7932" y="1126"/>
                      <a:pt x="3896" y="610"/>
                      <a:pt x="0" y="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50"/>
              <p:cNvSpPr/>
              <p:nvPr/>
            </p:nvSpPr>
            <p:spPr>
              <a:xfrm>
                <a:off x="9178136" y="1407000"/>
                <a:ext cx="64723" cy="190133"/>
              </a:xfrm>
              <a:custGeom>
                <a:rect b="b" l="l" r="r" t="t"/>
                <a:pathLst>
                  <a:path extrusionOk="0" h="190133" w="64723">
                    <a:moveTo>
                      <a:pt x="0" y="0"/>
                    </a:moveTo>
                    <a:lnTo>
                      <a:pt x="0" y="186802"/>
                    </a:lnTo>
                    <a:cubicBezTo>
                      <a:pt x="20557" y="188210"/>
                      <a:pt x="42101" y="189383"/>
                      <a:pt x="64723" y="190134"/>
                    </a:cubicBezTo>
                    <a:lnTo>
                      <a:pt x="64723" y="3425"/>
                    </a:lnTo>
                    <a:cubicBezTo>
                      <a:pt x="42101" y="2628"/>
                      <a:pt x="20510" y="1502"/>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50"/>
              <p:cNvSpPr/>
              <p:nvPr/>
            </p:nvSpPr>
            <p:spPr>
              <a:xfrm>
                <a:off x="8882162" y="1285327"/>
                <a:ext cx="879795" cy="138042"/>
              </a:xfrm>
              <a:custGeom>
                <a:rect b="b" l="l" r="r" t="t"/>
                <a:pathLst>
                  <a:path extrusionOk="0" h="138042" w="879795">
                    <a:moveTo>
                      <a:pt x="879749" y="52226"/>
                    </a:moveTo>
                    <a:cubicBezTo>
                      <a:pt x="876792" y="63440"/>
                      <a:pt x="860553" y="67898"/>
                      <a:pt x="851260" y="72262"/>
                    </a:cubicBezTo>
                    <a:cubicBezTo>
                      <a:pt x="851260" y="72262"/>
                      <a:pt x="836006" y="77424"/>
                      <a:pt x="836006" y="77424"/>
                    </a:cubicBezTo>
                    <a:lnTo>
                      <a:pt x="837132" y="77236"/>
                    </a:lnTo>
                    <a:lnTo>
                      <a:pt x="837038" y="77236"/>
                    </a:lnTo>
                    <a:cubicBezTo>
                      <a:pt x="837038" y="77236"/>
                      <a:pt x="836710" y="77236"/>
                      <a:pt x="836710" y="77236"/>
                    </a:cubicBezTo>
                    <a:lnTo>
                      <a:pt x="835912" y="77424"/>
                    </a:lnTo>
                    <a:cubicBezTo>
                      <a:pt x="746830" y="102575"/>
                      <a:pt x="658264" y="107924"/>
                      <a:pt x="568243" y="112851"/>
                    </a:cubicBezTo>
                    <a:cubicBezTo>
                      <a:pt x="470290" y="116792"/>
                      <a:pt x="368770" y="115807"/>
                      <a:pt x="271193" y="108346"/>
                    </a:cubicBezTo>
                    <a:cubicBezTo>
                      <a:pt x="207924" y="102997"/>
                      <a:pt x="136725" y="95911"/>
                      <a:pt x="70171" y="77564"/>
                    </a:cubicBezTo>
                    <a:cubicBezTo>
                      <a:pt x="70171" y="77564"/>
                      <a:pt x="52993" y="72497"/>
                      <a:pt x="52993" y="72497"/>
                    </a:cubicBezTo>
                    <a:lnTo>
                      <a:pt x="50975" y="71887"/>
                    </a:lnTo>
                    <a:lnTo>
                      <a:pt x="49707" y="71887"/>
                    </a:lnTo>
                    <a:cubicBezTo>
                      <a:pt x="49332" y="71887"/>
                      <a:pt x="53040" y="72497"/>
                      <a:pt x="52946" y="72497"/>
                    </a:cubicBezTo>
                    <a:cubicBezTo>
                      <a:pt x="39663" y="67757"/>
                      <a:pt x="24034" y="62971"/>
                      <a:pt x="14929" y="53493"/>
                    </a:cubicBezTo>
                    <a:cubicBezTo>
                      <a:pt x="15070" y="53540"/>
                      <a:pt x="15164" y="53727"/>
                      <a:pt x="15117" y="53868"/>
                    </a:cubicBezTo>
                    <a:lnTo>
                      <a:pt x="14788" y="53258"/>
                    </a:lnTo>
                    <a:cubicBezTo>
                      <a:pt x="13990" y="51944"/>
                      <a:pt x="14272" y="52460"/>
                      <a:pt x="14225" y="51757"/>
                    </a:cubicBezTo>
                    <a:cubicBezTo>
                      <a:pt x="22016" y="39697"/>
                      <a:pt x="39804" y="34348"/>
                      <a:pt x="53416" y="27966"/>
                    </a:cubicBezTo>
                    <a:cubicBezTo>
                      <a:pt x="84157" y="16282"/>
                      <a:pt x="116308" y="7648"/>
                      <a:pt x="148646" y="0"/>
                    </a:cubicBezTo>
                    <a:cubicBezTo>
                      <a:pt x="118561" y="3378"/>
                      <a:pt x="-24074" y="24025"/>
                      <a:pt x="3524" y="61986"/>
                    </a:cubicBezTo>
                    <a:cubicBezTo>
                      <a:pt x="12770" y="73294"/>
                      <a:pt x="30793" y="81131"/>
                      <a:pt x="46281" y="87371"/>
                    </a:cubicBezTo>
                    <a:cubicBezTo>
                      <a:pt x="46281" y="87371"/>
                      <a:pt x="47643" y="87935"/>
                      <a:pt x="47643" y="87935"/>
                    </a:cubicBezTo>
                    <a:lnTo>
                      <a:pt x="49614" y="87935"/>
                    </a:lnTo>
                    <a:cubicBezTo>
                      <a:pt x="49614" y="87935"/>
                      <a:pt x="49707" y="87935"/>
                      <a:pt x="49707" y="87935"/>
                    </a:cubicBezTo>
                    <a:lnTo>
                      <a:pt x="46375" y="87371"/>
                    </a:lnTo>
                    <a:cubicBezTo>
                      <a:pt x="58250" y="91219"/>
                      <a:pt x="69984" y="95911"/>
                      <a:pt x="82093" y="99008"/>
                    </a:cubicBezTo>
                    <a:cubicBezTo>
                      <a:pt x="116730" y="109191"/>
                      <a:pt x="156437" y="116558"/>
                      <a:pt x="192530" y="121954"/>
                    </a:cubicBezTo>
                    <a:cubicBezTo>
                      <a:pt x="349105" y="143867"/>
                      <a:pt x="531962" y="143867"/>
                      <a:pt x="694263" y="119045"/>
                    </a:cubicBezTo>
                    <a:cubicBezTo>
                      <a:pt x="735753" y="112898"/>
                      <a:pt x="799444" y="98445"/>
                      <a:pt x="838306" y="82444"/>
                    </a:cubicBezTo>
                    <a:cubicBezTo>
                      <a:pt x="847599" y="78362"/>
                      <a:pt x="858206" y="73951"/>
                      <a:pt x="866467" y="68180"/>
                    </a:cubicBezTo>
                    <a:cubicBezTo>
                      <a:pt x="872427" y="64191"/>
                      <a:pt x="879280" y="59264"/>
                      <a:pt x="879796" y="52179"/>
                    </a:cubicBezTo>
                    <a:lnTo>
                      <a:pt x="879796" y="5217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79" name="Google Shape;1879;p50"/>
          <p:cNvSpPr txBox="1"/>
          <p:nvPr>
            <p:ph type="ctrTitle"/>
          </p:nvPr>
        </p:nvSpPr>
        <p:spPr>
          <a:xfrm>
            <a:off x="4303475" y="2030175"/>
            <a:ext cx="3098400" cy="84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Thanks</a:t>
            </a:r>
            <a:endParaRPr sz="6000"/>
          </a:p>
        </p:txBody>
      </p:sp>
      <p:grpSp>
        <p:nvGrpSpPr>
          <p:cNvPr id="1880" name="Google Shape;1880;p50"/>
          <p:cNvGrpSpPr/>
          <p:nvPr/>
        </p:nvGrpSpPr>
        <p:grpSpPr>
          <a:xfrm>
            <a:off x="1491511" y="3942355"/>
            <a:ext cx="534455" cy="253164"/>
            <a:chOff x="5397430" y="6053815"/>
            <a:chExt cx="207105" cy="98099"/>
          </a:xfrm>
        </p:grpSpPr>
        <p:sp>
          <p:nvSpPr>
            <p:cNvPr id="1881" name="Google Shape;1881;p50"/>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50"/>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83" name="Google Shape;1883;p50"/>
          <p:cNvGrpSpPr/>
          <p:nvPr/>
        </p:nvGrpSpPr>
        <p:grpSpPr>
          <a:xfrm>
            <a:off x="1098846" y="3198028"/>
            <a:ext cx="238945" cy="390039"/>
            <a:chOff x="4992770" y="6322046"/>
            <a:chExt cx="92593" cy="151137"/>
          </a:xfrm>
        </p:grpSpPr>
        <p:sp>
          <p:nvSpPr>
            <p:cNvPr id="1884" name="Google Shape;1884;p50"/>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5" name="Google Shape;1885;p50"/>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86" name="Google Shape;1886;p50"/>
          <p:cNvGrpSpPr/>
          <p:nvPr/>
        </p:nvGrpSpPr>
        <p:grpSpPr>
          <a:xfrm>
            <a:off x="3543545" y="2128225"/>
            <a:ext cx="330343" cy="514419"/>
            <a:chOff x="5176598" y="6288391"/>
            <a:chExt cx="128010" cy="199333"/>
          </a:xfrm>
        </p:grpSpPr>
        <p:sp>
          <p:nvSpPr>
            <p:cNvPr id="1887" name="Google Shape;1887;p50"/>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50"/>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89" name="Google Shape;1889;p50"/>
          <p:cNvGrpSpPr/>
          <p:nvPr/>
        </p:nvGrpSpPr>
        <p:grpSpPr>
          <a:xfrm>
            <a:off x="1099955" y="3789608"/>
            <a:ext cx="236737" cy="244155"/>
            <a:chOff x="5610469" y="5819970"/>
            <a:chExt cx="91737" cy="94608"/>
          </a:xfrm>
        </p:grpSpPr>
        <p:sp>
          <p:nvSpPr>
            <p:cNvPr id="1890" name="Google Shape;1890;p50"/>
            <p:cNvSpPr/>
            <p:nvPr/>
          </p:nvSpPr>
          <p:spPr>
            <a:xfrm>
              <a:off x="5630101" y="5819970"/>
              <a:ext cx="72105" cy="90790"/>
            </a:xfrm>
            <a:custGeom>
              <a:rect b="b" l="l" r="r" t="t"/>
              <a:pathLst>
                <a:path extrusionOk="0" h="90790" w="72105">
                  <a:moveTo>
                    <a:pt x="42429" y="90743"/>
                  </a:moveTo>
                  <a:cubicBezTo>
                    <a:pt x="48859" y="87458"/>
                    <a:pt x="54257" y="82016"/>
                    <a:pt x="57824" y="74742"/>
                  </a:cubicBezTo>
                  <a:cubicBezTo>
                    <a:pt x="67868" y="54237"/>
                    <a:pt x="59654" y="26458"/>
                    <a:pt x="39425" y="12710"/>
                  </a:cubicBezTo>
                  <a:cubicBezTo>
                    <a:pt x="26424" y="3888"/>
                    <a:pt x="11593" y="2996"/>
                    <a:pt x="0" y="9050"/>
                  </a:cubicBezTo>
                  <a:lnTo>
                    <a:pt x="10044" y="3841"/>
                  </a:lnTo>
                  <a:cubicBezTo>
                    <a:pt x="21590" y="-2165"/>
                    <a:pt x="36421" y="-1273"/>
                    <a:pt x="49422" y="7548"/>
                  </a:cubicBezTo>
                  <a:cubicBezTo>
                    <a:pt x="69651" y="21250"/>
                    <a:pt x="77865" y="49028"/>
                    <a:pt x="67821" y="69581"/>
                  </a:cubicBezTo>
                  <a:cubicBezTo>
                    <a:pt x="64254" y="76901"/>
                    <a:pt x="58809" y="82297"/>
                    <a:pt x="52426" y="85582"/>
                  </a:cubicBezTo>
                  <a:lnTo>
                    <a:pt x="42335" y="907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1" name="Google Shape;1891;p50"/>
            <p:cNvSpPr/>
            <p:nvPr/>
          </p:nvSpPr>
          <p:spPr>
            <a:xfrm>
              <a:off x="5610469" y="5825121"/>
              <a:ext cx="81739" cy="89457"/>
            </a:xfrm>
            <a:custGeom>
              <a:rect b="b" l="l" r="r" t="t"/>
              <a:pathLst>
                <a:path extrusionOk="0" h="89457" w="81739">
                  <a:moveTo>
                    <a:pt x="77455" y="69592"/>
                  </a:moveTo>
                  <a:cubicBezTo>
                    <a:pt x="67411" y="90145"/>
                    <a:pt x="42865" y="95635"/>
                    <a:pt x="22683" y="81886"/>
                  </a:cubicBezTo>
                  <a:cubicBezTo>
                    <a:pt x="2454" y="68138"/>
                    <a:pt x="-5760" y="40406"/>
                    <a:pt x="4284" y="19853"/>
                  </a:cubicBezTo>
                  <a:cubicBezTo>
                    <a:pt x="14328" y="-652"/>
                    <a:pt x="38875" y="-6190"/>
                    <a:pt x="59057" y="7559"/>
                  </a:cubicBezTo>
                  <a:cubicBezTo>
                    <a:pt x="79286" y="21308"/>
                    <a:pt x="87500" y="49040"/>
                    <a:pt x="77455" y="695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92" name="Google Shape;1892;p50"/>
          <p:cNvGrpSpPr/>
          <p:nvPr/>
        </p:nvGrpSpPr>
        <p:grpSpPr>
          <a:xfrm>
            <a:off x="3873878" y="1940706"/>
            <a:ext cx="299920" cy="298672"/>
            <a:chOff x="5350529" y="6217395"/>
            <a:chExt cx="116221" cy="115733"/>
          </a:xfrm>
        </p:grpSpPr>
        <p:grpSp>
          <p:nvGrpSpPr>
            <p:cNvPr id="1893" name="Google Shape;1893;p50"/>
            <p:cNvGrpSpPr/>
            <p:nvPr/>
          </p:nvGrpSpPr>
          <p:grpSpPr>
            <a:xfrm>
              <a:off x="5350529" y="6217395"/>
              <a:ext cx="116221" cy="115733"/>
              <a:chOff x="5350529" y="6217395"/>
              <a:chExt cx="116221" cy="115733"/>
            </a:xfrm>
          </p:grpSpPr>
          <p:sp>
            <p:nvSpPr>
              <p:cNvPr id="1894" name="Google Shape;1894;p50"/>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5" name="Google Shape;1895;p50"/>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96" name="Google Shape;1896;p50"/>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97" name="Google Shape;1897;p50"/>
          <p:cNvGrpSpPr/>
          <p:nvPr/>
        </p:nvGrpSpPr>
        <p:grpSpPr>
          <a:xfrm>
            <a:off x="2940167" y="1388355"/>
            <a:ext cx="294803" cy="332072"/>
            <a:chOff x="5656379" y="6000099"/>
            <a:chExt cx="114238" cy="128675"/>
          </a:xfrm>
        </p:grpSpPr>
        <p:sp>
          <p:nvSpPr>
            <p:cNvPr id="1898" name="Google Shape;1898;p50"/>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50"/>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0" name="Google Shape;1900;p50"/>
          <p:cNvGrpSpPr/>
          <p:nvPr/>
        </p:nvGrpSpPr>
        <p:grpSpPr>
          <a:xfrm>
            <a:off x="3515189" y="1279473"/>
            <a:ext cx="387028" cy="257980"/>
            <a:chOff x="5326596" y="5889225"/>
            <a:chExt cx="149976" cy="99965"/>
          </a:xfrm>
        </p:grpSpPr>
        <p:grpSp>
          <p:nvGrpSpPr>
            <p:cNvPr id="1901" name="Google Shape;1901;p50"/>
            <p:cNvGrpSpPr/>
            <p:nvPr/>
          </p:nvGrpSpPr>
          <p:grpSpPr>
            <a:xfrm>
              <a:off x="5326596" y="5889225"/>
              <a:ext cx="149976" cy="99965"/>
              <a:chOff x="5326596" y="5889225"/>
              <a:chExt cx="149976" cy="99965"/>
            </a:xfrm>
          </p:grpSpPr>
          <p:sp>
            <p:nvSpPr>
              <p:cNvPr id="1902" name="Google Shape;1902;p50"/>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50"/>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4" name="Google Shape;1904;p50"/>
            <p:cNvGrpSpPr/>
            <p:nvPr/>
          </p:nvGrpSpPr>
          <p:grpSpPr>
            <a:xfrm>
              <a:off x="5403594" y="5917940"/>
              <a:ext cx="19243" cy="47252"/>
              <a:chOff x="5403594" y="5917940"/>
              <a:chExt cx="19243" cy="47252"/>
            </a:xfrm>
          </p:grpSpPr>
          <p:sp>
            <p:nvSpPr>
              <p:cNvPr id="1905" name="Google Shape;1905;p50"/>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6" name="Google Shape;1906;p50"/>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907" name="Google Shape;1907;p50"/>
          <p:cNvSpPr/>
          <p:nvPr/>
        </p:nvSpPr>
        <p:spPr>
          <a:xfrm>
            <a:off x="3484429" y="1720426"/>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08" name="Google Shape;1908;p50"/>
          <p:cNvGrpSpPr/>
          <p:nvPr/>
        </p:nvGrpSpPr>
        <p:grpSpPr>
          <a:xfrm>
            <a:off x="1337809" y="1688635"/>
            <a:ext cx="2101371" cy="2100957"/>
            <a:chOff x="5648688" y="0"/>
            <a:chExt cx="1067390" cy="1067180"/>
          </a:xfrm>
        </p:grpSpPr>
        <p:sp>
          <p:nvSpPr>
            <p:cNvPr id="1909" name="Google Shape;1909;p50"/>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50"/>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26"/>
          <p:cNvSpPr txBox="1"/>
          <p:nvPr>
            <p:ph idx="1" type="subTitle"/>
          </p:nvPr>
        </p:nvSpPr>
        <p:spPr>
          <a:xfrm>
            <a:off x="1857776" y="1639525"/>
            <a:ext cx="5176500" cy="20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Kanit Medium"/>
                <a:ea typeface="Kanit Medium"/>
                <a:cs typeface="Kanit Medium"/>
                <a:sym typeface="Kanit Medium"/>
              </a:rPr>
              <a:t>Is it possible to build a machine learning model that helps us identify which patients are likely to abuse prescription pain medications using a patient’s drug usage history?</a:t>
            </a:r>
            <a:endParaRPr>
              <a:latin typeface="Kanit Medium"/>
              <a:ea typeface="Kanit Medium"/>
              <a:cs typeface="Kanit Medium"/>
              <a:sym typeface="Kanit Medium"/>
            </a:endParaRPr>
          </a:p>
          <a:p>
            <a:pPr indent="0" lvl="0" marL="0" rtl="0" algn="l">
              <a:spcBef>
                <a:spcPts val="0"/>
              </a:spcBef>
              <a:spcAft>
                <a:spcPts val="0"/>
              </a:spcAft>
              <a:buNone/>
            </a:pPr>
            <a:r>
              <a:t/>
            </a:r>
            <a:endParaRPr>
              <a:latin typeface="Kanit Medium"/>
              <a:ea typeface="Kanit Medium"/>
              <a:cs typeface="Kanit Medium"/>
              <a:sym typeface="Kanit Medium"/>
            </a:endParaRPr>
          </a:p>
          <a:p>
            <a:pPr indent="0" lvl="0" marL="0" rtl="0" algn="l">
              <a:spcBef>
                <a:spcPts val="0"/>
              </a:spcBef>
              <a:spcAft>
                <a:spcPts val="0"/>
              </a:spcAft>
              <a:buNone/>
            </a:pPr>
            <a:r>
              <a:rPr lang="en">
                <a:latin typeface="Kanit Medium"/>
                <a:ea typeface="Kanit Medium"/>
                <a:cs typeface="Kanit Medium"/>
                <a:sym typeface="Kanit Medium"/>
              </a:rPr>
              <a:t>Can this information be used to help reduce the chances of patients becoming addicted while simultaneously helping patients at lower risk not see a lapse in their medication?</a:t>
            </a:r>
            <a:endParaRPr>
              <a:latin typeface="Kanit Medium"/>
              <a:ea typeface="Kanit Medium"/>
              <a:cs typeface="Kanit Medium"/>
              <a:sym typeface="Kanit Medium"/>
            </a:endParaRPr>
          </a:p>
        </p:txBody>
      </p:sp>
      <p:sp>
        <p:nvSpPr>
          <p:cNvPr id="913" name="Google Shape;913;p26"/>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Statement</a:t>
            </a:r>
            <a:endParaRPr sz="3600"/>
          </a:p>
        </p:txBody>
      </p:sp>
      <p:sp>
        <p:nvSpPr>
          <p:cNvPr id="914" name="Google Shape;914;p26"/>
          <p:cNvSpPr txBox="1"/>
          <p:nvPr/>
        </p:nvSpPr>
        <p:spPr>
          <a:xfrm>
            <a:off x="1089475" y="390450"/>
            <a:ext cx="1385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lt2"/>
                </a:solidFill>
                <a:latin typeface="Kanit SemiBold"/>
                <a:ea typeface="Kanit SemiBold"/>
                <a:cs typeface="Kanit SemiBold"/>
                <a:sym typeface="Kanit SemiBold"/>
              </a:rPr>
              <a:t>01</a:t>
            </a:r>
            <a:endParaRPr/>
          </a:p>
        </p:txBody>
      </p:sp>
      <p:pic>
        <p:nvPicPr>
          <p:cNvPr id="915" name="Google Shape;915;p26"/>
          <p:cNvPicPr preferRelativeResize="0"/>
          <p:nvPr>
            <p:ph idx="2" type="pic"/>
          </p:nvPr>
        </p:nvPicPr>
        <p:blipFill rotWithShape="1">
          <a:blip r:embed="rId3">
            <a:alphaModFix/>
          </a:blip>
          <a:srcRect b="0" l="10973" r="10981" t="0"/>
          <a:stretch/>
        </p:blipFill>
        <p:spPr>
          <a:xfrm>
            <a:off x="3706588" y="3636588"/>
            <a:ext cx="1292100" cy="1292100"/>
          </a:xfrm>
          <a:prstGeom prst="ellipse">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27"/>
          <p:cNvSpPr txBox="1"/>
          <p:nvPr>
            <p:ph type="title"/>
          </p:nvPr>
        </p:nvSpPr>
        <p:spPr>
          <a:xfrm>
            <a:off x="4101725" y="353981"/>
            <a:ext cx="4042800" cy="13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is this Important?</a:t>
            </a:r>
            <a:endParaRPr/>
          </a:p>
        </p:txBody>
      </p:sp>
      <p:sp>
        <p:nvSpPr>
          <p:cNvPr id="921" name="Google Shape;921;p27"/>
          <p:cNvSpPr txBox="1"/>
          <p:nvPr>
            <p:ph idx="2" type="title"/>
          </p:nvPr>
        </p:nvSpPr>
        <p:spPr>
          <a:xfrm>
            <a:off x="3383400" y="218819"/>
            <a:ext cx="1285500" cy="102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922" name="Google Shape;922;p27"/>
          <p:cNvGrpSpPr/>
          <p:nvPr/>
        </p:nvGrpSpPr>
        <p:grpSpPr>
          <a:xfrm>
            <a:off x="722375" y="272466"/>
            <a:ext cx="3555900" cy="4286409"/>
            <a:chOff x="722375" y="272466"/>
            <a:chExt cx="3555900" cy="4286409"/>
          </a:xfrm>
        </p:grpSpPr>
        <p:grpSp>
          <p:nvGrpSpPr>
            <p:cNvPr id="923" name="Google Shape;923;p27"/>
            <p:cNvGrpSpPr/>
            <p:nvPr/>
          </p:nvGrpSpPr>
          <p:grpSpPr>
            <a:xfrm>
              <a:off x="1048084" y="756235"/>
              <a:ext cx="2101371" cy="2100957"/>
              <a:chOff x="5648688" y="0"/>
              <a:chExt cx="1067390" cy="1067180"/>
            </a:xfrm>
          </p:grpSpPr>
          <p:sp>
            <p:nvSpPr>
              <p:cNvPr id="924" name="Google Shape;924;p27"/>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7"/>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6" name="Google Shape;926;p27"/>
            <p:cNvSpPr/>
            <p:nvPr/>
          </p:nvSpPr>
          <p:spPr>
            <a:xfrm>
              <a:off x="722375" y="4226775"/>
              <a:ext cx="3555900" cy="332100"/>
            </a:xfrm>
            <a:prstGeom prst="ellipse">
              <a:avLst/>
            </a:prstGeom>
            <a:solidFill>
              <a:srgbClr val="1D2658">
                <a:alpha val="132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927" name="Google Shape;927;p27"/>
            <p:cNvGrpSpPr/>
            <p:nvPr/>
          </p:nvGrpSpPr>
          <p:grpSpPr>
            <a:xfrm>
              <a:off x="1116206" y="2007292"/>
              <a:ext cx="2153255" cy="2457600"/>
              <a:chOff x="870920" y="1845740"/>
              <a:chExt cx="2416673" cy="2758249"/>
            </a:xfrm>
          </p:grpSpPr>
          <p:grpSp>
            <p:nvGrpSpPr>
              <p:cNvPr id="928" name="Google Shape;928;p27"/>
              <p:cNvGrpSpPr/>
              <p:nvPr/>
            </p:nvGrpSpPr>
            <p:grpSpPr>
              <a:xfrm flipH="1">
                <a:off x="1798393" y="1845740"/>
                <a:ext cx="1489200" cy="1377434"/>
                <a:chOff x="4610025" y="1733547"/>
                <a:chExt cx="1830158" cy="1692803"/>
              </a:xfrm>
            </p:grpSpPr>
            <p:sp>
              <p:nvSpPr>
                <p:cNvPr id="929" name="Google Shape;929;p27"/>
                <p:cNvSpPr/>
                <p:nvPr/>
              </p:nvSpPr>
              <p:spPr>
                <a:xfrm>
                  <a:off x="4610025" y="1892836"/>
                  <a:ext cx="1628468" cy="1533514"/>
                </a:xfrm>
                <a:custGeom>
                  <a:rect b="b" l="l" r="r" t="t"/>
                  <a:pathLst>
                    <a:path extrusionOk="0" h="1533514" w="1628468">
                      <a:moveTo>
                        <a:pt x="1628468" y="719783"/>
                      </a:moveTo>
                      <a:lnTo>
                        <a:pt x="558811" y="1528375"/>
                      </a:lnTo>
                      <a:cubicBezTo>
                        <a:pt x="514519" y="1561904"/>
                        <a:pt x="356119" y="1427882"/>
                        <a:pt x="205052" y="1229177"/>
                      </a:cubicBezTo>
                      <a:cubicBezTo>
                        <a:pt x="175810" y="1190709"/>
                        <a:pt x="148950" y="1152621"/>
                        <a:pt x="125042" y="1115958"/>
                      </a:cubicBezTo>
                      <a:cubicBezTo>
                        <a:pt x="71226" y="1033702"/>
                        <a:pt x="32078" y="958665"/>
                        <a:pt x="13028" y="902720"/>
                      </a:cubicBezTo>
                      <a:cubicBezTo>
                        <a:pt x="-3260" y="854849"/>
                        <a:pt x="-4879" y="821035"/>
                        <a:pt x="11599" y="808592"/>
                      </a:cubicBezTo>
                      <a:lnTo>
                        <a:pt x="1081352" y="0"/>
                      </a:lnTo>
                      <a:lnTo>
                        <a:pt x="1628468" y="7197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7"/>
                <p:cNvSpPr/>
                <p:nvPr/>
              </p:nvSpPr>
              <p:spPr>
                <a:xfrm>
                  <a:off x="4623149" y="1953341"/>
                  <a:ext cx="1258061" cy="1055453"/>
                </a:xfrm>
                <a:custGeom>
                  <a:rect b="b" l="l" r="r" t="t"/>
                  <a:pathLst>
                    <a:path extrusionOk="0" h="1055453" w="1258061">
                      <a:moveTo>
                        <a:pt x="1257967" y="189112"/>
                      </a:moveTo>
                      <a:lnTo>
                        <a:pt x="112014" y="1055453"/>
                      </a:lnTo>
                      <a:cubicBezTo>
                        <a:pt x="58198" y="973198"/>
                        <a:pt x="19050" y="898161"/>
                        <a:pt x="0" y="842216"/>
                      </a:cubicBezTo>
                      <a:lnTo>
                        <a:pt x="1114235" y="0"/>
                      </a:lnTo>
                      <a:lnTo>
                        <a:pt x="1258062" y="189112"/>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7"/>
                <p:cNvSpPr/>
                <p:nvPr/>
              </p:nvSpPr>
              <p:spPr>
                <a:xfrm rot="3168918">
                  <a:off x="5321229" y="2303674"/>
                  <a:ext cx="499807" cy="1003184"/>
                </a:xfrm>
                <a:custGeom>
                  <a:rect b="b" l="l" r="r" t="t"/>
                  <a:pathLst>
                    <a:path extrusionOk="0" h="1002167" w="499300">
                      <a:moveTo>
                        <a:pt x="0" y="0"/>
                      </a:moveTo>
                      <a:lnTo>
                        <a:pt x="499301" y="0"/>
                      </a:lnTo>
                      <a:lnTo>
                        <a:pt x="499301" y="1002168"/>
                      </a:lnTo>
                      <a:lnTo>
                        <a:pt x="0" y="100216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7"/>
                <p:cNvSpPr/>
                <p:nvPr/>
              </p:nvSpPr>
              <p:spPr>
                <a:xfrm>
                  <a:off x="5642012" y="1920286"/>
                  <a:ext cx="596481" cy="854753"/>
                </a:xfrm>
                <a:custGeom>
                  <a:rect b="b" l="l" r="r" t="t"/>
                  <a:pathLst>
                    <a:path extrusionOk="0" h="854753" w="596481">
                      <a:moveTo>
                        <a:pt x="14885" y="0"/>
                      </a:moveTo>
                      <a:cubicBezTo>
                        <a:pt x="14885" y="0"/>
                        <a:pt x="-113131" y="365495"/>
                        <a:pt x="381692" y="854754"/>
                      </a:cubicBezTo>
                      <a:lnTo>
                        <a:pt x="596481" y="692427"/>
                      </a:lnTo>
                      <a:lnTo>
                        <a:pt x="14885"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33" name="Google Shape;933;p27"/>
                <p:cNvGrpSpPr/>
                <p:nvPr/>
              </p:nvGrpSpPr>
              <p:grpSpPr>
                <a:xfrm>
                  <a:off x="5651798" y="1822508"/>
                  <a:ext cx="660085" cy="835058"/>
                  <a:chOff x="5651798" y="1822508"/>
                  <a:chExt cx="660085" cy="835058"/>
                </a:xfrm>
              </p:grpSpPr>
              <p:sp>
                <p:nvSpPr>
                  <p:cNvPr id="934" name="Google Shape;934;p27"/>
                  <p:cNvSpPr/>
                  <p:nvPr/>
                </p:nvSpPr>
                <p:spPr>
                  <a:xfrm>
                    <a:off x="5651798" y="1822508"/>
                    <a:ext cx="660085" cy="835058"/>
                  </a:xfrm>
                  <a:custGeom>
                    <a:rect b="b" l="l" r="r" t="t"/>
                    <a:pathLst>
                      <a:path extrusionOk="0" h="835058" w="660085">
                        <a:moveTo>
                          <a:pt x="640511" y="826014"/>
                        </a:moveTo>
                        <a:cubicBezTo>
                          <a:pt x="565264" y="882909"/>
                          <a:pt x="352285" y="659224"/>
                          <a:pt x="227507" y="495093"/>
                        </a:cubicBezTo>
                        <a:cubicBezTo>
                          <a:pt x="102635" y="330867"/>
                          <a:pt x="-55766" y="65959"/>
                          <a:pt x="19481" y="9064"/>
                        </a:cubicBezTo>
                        <a:cubicBezTo>
                          <a:pt x="34531" y="-2334"/>
                          <a:pt x="55200" y="-2524"/>
                          <a:pt x="79584" y="5929"/>
                        </a:cubicBezTo>
                        <a:cubicBezTo>
                          <a:pt x="77774" y="11344"/>
                          <a:pt x="76631" y="17327"/>
                          <a:pt x="76155" y="23786"/>
                        </a:cubicBezTo>
                        <a:cubicBezTo>
                          <a:pt x="75679" y="29580"/>
                          <a:pt x="75774" y="35944"/>
                          <a:pt x="76441" y="42498"/>
                        </a:cubicBezTo>
                        <a:lnTo>
                          <a:pt x="37007" y="72323"/>
                        </a:lnTo>
                        <a:cubicBezTo>
                          <a:pt x="46151" y="135582"/>
                          <a:pt x="109969" y="279101"/>
                          <a:pt x="257130" y="472677"/>
                        </a:cubicBezTo>
                        <a:cubicBezTo>
                          <a:pt x="404863" y="667012"/>
                          <a:pt x="526592" y="767125"/>
                          <a:pt x="584885" y="792390"/>
                        </a:cubicBezTo>
                        <a:cubicBezTo>
                          <a:pt x="585171" y="792485"/>
                          <a:pt x="585457" y="792675"/>
                          <a:pt x="585743" y="792675"/>
                        </a:cubicBezTo>
                        <a:lnTo>
                          <a:pt x="586790" y="790111"/>
                        </a:lnTo>
                        <a:lnTo>
                          <a:pt x="623652" y="762281"/>
                        </a:lnTo>
                        <a:cubicBezTo>
                          <a:pt x="629843" y="764655"/>
                          <a:pt x="635939" y="766460"/>
                          <a:pt x="641654" y="767600"/>
                        </a:cubicBezTo>
                        <a:cubicBezTo>
                          <a:pt x="648036" y="768929"/>
                          <a:pt x="654132" y="769404"/>
                          <a:pt x="659847" y="769214"/>
                        </a:cubicBezTo>
                        <a:cubicBezTo>
                          <a:pt x="661371" y="794860"/>
                          <a:pt x="655656" y="814616"/>
                          <a:pt x="640607" y="826014"/>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7"/>
                  <p:cNvSpPr/>
                  <p:nvPr/>
                </p:nvSpPr>
                <p:spPr>
                  <a:xfrm>
                    <a:off x="5688710" y="1865386"/>
                    <a:ext cx="586073" cy="749797"/>
                  </a:xfrm>
                  <a:custGeom>
                    <a:rect b="b" l="l" r="r" t="t"/>
                    <a:pathLst>
                      <a:path extrusionOk="0" h="749797" w="586073">
                        <a:moveTo>
                          <a:pt x="548735" y="749797"/>
                        </a:moveTo>
                        <a:cubicBezTo>
                          <a:pt x="548735" y="749797"/>
                          <a:pt x="548259" y="749607"/>
                          <a:pt x="547878" y="749512"/>
                        </a:cubicBezTo>
                        <a:cubicBezTo>
                          <a:pt x="489585" y="724247"/>
                          <a:pt x="367856" y="624135"/>
                          <a:pt x="220123" y="429799"/>
                        </a:cubicBezTo>
                        <a:cubicBezTo>
                          <a:pt x="72962" y="236223"/>
                          <a:pt x="9144" y="92704"/>
                          <a:pt x="0" y="29445"/>
                        </a:cubicBezTo>
                        <a:lnTo>
                          <a:pt x="38957" y="0"/>
                        </a:lnTo>
                        <a:cubicBezTo>
                          <a:pt x="38957" y="0"/>
                          <a:pt x="39338" y="190"/>
                          <a:pt x="39529" y="285"/>
                        </a:cubicBezTo>
                        <a:cubicBezTo>
                          <a:pt x="48958" y="104197"/>
                          <a:pt x="174498" y="296158"/>
                          <a:pt x="255651" y="402919"/>
                        </a:cubicBezTo>
                        <a:cubicBezTo>
                          <a:pt x="336709" y="509585"/>
                          <a:pt x="488156" y="681979"/>
                          <a:pt x="585978" y="719118"/>
                        </a:cubicBezTo>
                        <a:cubicBezTo>
                          <a:pt x="585978" y="719308"/>
                          <a:pt x="585978" y="719498"/>
                          <a:pt x="586073" y="719688"/>
                        </a:cubicBezTo>
                        <a:lnTo>
                          <a:pt x="549783" y="747138"/>
                        </a:lnTo>
                        <a:lnTo>
                          <a:pt x="548735" y="749702"/>
                        </a:lnTo>
                        <a:close/>
                      </a:path>
                    </a:pathLst>
                  </a:custGeom>
                  <a:solidFill>
                    <a:schemeClr val="lt2"/>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7"/>
                  <p:cNvSpPr/>
                  <p:nvPr/>
                </p:nvSpPr>
                <p:spPr>
                  <a:xfrm>
                    <a:off x="5727668" y="1865006"/>
                    <a:ext cx="571" cy="664"/>
                  </a:xfrm>
                  <a:custGeom>
                    <a:rect b="b" l="l" r="r" t="t"/>
                    <a:pathLst>
                      <a:path extrusionOk="0" h="664" w="571">
                        <a:moveTo>
                          <a:pt x="571" y="665"/>
                        </a:moveTo>
                        <a:cubicBezTo>
                          <a:pt x="571" y="665"/>
                          <a:pt x="190" y="475"/>
                          <a:pt x="0" y="380"/>
                        </a:cubicBezTo>
                        <a:lnTo>
                          <a:pt x="476" y="0"/>
                        </a:lnTo>
                        <a:cubicBezTo>
                          <a:pt x="476" y="0"/>
                          <a:pt x="476" y="475"/>
                          <a:pt x="476" y="665"/>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7"/>
                  <p:cNvSpPr/>
                  <p:nvPr/>
                </p:nvSpPr>
                <p:spPr>
                  <a:xfrm>
                    <a:off x="6274784" y="2584599"/>
                    <a:ext cx="666" cy="569"/>
                  </a:xfrm>
                  <a:custGeom>
                    <a:rect b="b" l="l" r="r" t="t"/>
                    <a:pathLst>
                      <a:path extrusionOk="0" h="569" w="666">
                        <a:moveTo>
                          <a:pt x="571" y="190"/>
                        </a:moveTo>
                        <a:lnTo>
                          <a:pt x="95" y="570"/>
                        </a:lnTo>
                        <a:cubicBezTo>
                          <a:pt x="95" y="570"/>
                          <a:pt x="95" y="190"/>
                          <a:pt x="0" y="0"/>
                        </a:cubicBezTo>
                        <a:cubicBezTo>
                          <a:pt x="190" y="0"/>
                          <a:pt x="381" y="190"/>
                          <a:pt x="667" y="190"/>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7"/>
                  <p:cNvSpPr/>
                  <p:nvPr/>
                </p:nvSpPr>
                <p:spPr>
                  <a:xfrm>
                    <a:off x="5727763" y="1865006"/>
                    <a:ext cx="547497" cy="720162"/>
                  </a:xfrm>
                  <a:custGeom>
                    <a:rect b="b" l="l" r="r" t="t"/>
                    <a:pathLst>
                      <a:path extrusionOk="0" h="720162" w="547497">
                        <a:moveTo>
                          <a:pt x="546926" y="719593"/>
                        </a:moveTo>
                        <a:cubicBezTo>
                          <a:pt x="546926" y="719593"/>
                          <a:pt x="546926" y="719973"/>
                          <a:pt x="547021" y="720163"/>
                        </a:cubicBezTo>
                        <a:lnTo>
                          <a:pt x="547497" y="719783"/>
                        </a:lnTo>
                        <a:cubicBezTo>
                          <a:pt x="547497" y="719783"/>
                          <a:pt x="547021" y="719688"/>
                          <a:pt x="546830" y="719593"/>
                        </a:cubicBezTo>
                        <a:close/>
                        <a:moveTo>
                          <a:pt x="476" y="0"/>
                        </a:moveTo>
                        <a:lnTo>
                          <a:pt x="0" y="380"/>
                        </a:lnTo>
                        <a:cubicBezTo>
                          <a:pt x="0" y="380"/>
                          <a:pt x="381" y="570"/>
                          <a:pt x="572" y="665"/>
                        </a:cubicBezTo>
                        <a:cubicBezTo>
                          <a:pt x="572" y="475"/>
                          <a:pt x="572" y="285"/>
                          <a:pt x="572" y="0"/>
                        </a:cubicBezTo>
                        <a:close/>
                      </a:path>
                    </a:pathLst>
                  </a:custGeom>
                  <a:solidFill>
                    <a:srgbClr val="DE87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9" name="Google Shape;939;p27"/>
                <p:cNvSpPr/>
                <p:nvPr/>
              </p:nvSpPr>
              <p:spPr>
                <a:xfrm>
                  <a:off x="5727779" y="1796708"/>
                  <a:ext cx="629726" cy="795093"/>
                </a:xfrm>
                <a:custGeom>
                  <a:rect b="b" l="l" r="r" t="t"/>
                  <a:pathLst>
                    <a:path extrusionOk="0" h="795093" w="629726">
                      <a:moveTo>
                        <a:pt x="610060" y="785992"/>
                      </a:moveTo>
                      <a:cubicBezTo>
                        <a:pt x="602536" y="791690"/>
                        <a:pt x="593773" y="794635"/>
                        <a:pt x="583867" y="795015"/>
                      </a:cubicBezTo>
                      <a:cubicBezTo>
                        <a:pt x="578152" y="795300"/>
                        <a:pt x="572056" y="794825"/>
                        <a:pt x="565674" y="793400"/>
                      </a:cubicBezTo>
                      <a:cubicBezTo>
                        <a:pt x="559959" y="792260"/>
                        <a:pt x="553863" y="790456"/>
                        <a:pt x="547672" y="788081"/>
                      </a:cubicBezTo>
                      <a:cubicBezTo>
                        <a:pt x="547386" y="788081"/>
                        <a:pt x="547195" y="787986"/>
                        <a:pt x="547005" y="787891"/>
                      </a:cubicBezTo>
                      <a:cubicBezTo>
                        <a:pt x="449183" y="750753"/>
                        <a:pt x="297736" y="578358"/>
                        <a:pt x="216678" y="471692"/>
                      </a:cubicBezTo>
                      <a:cubicBezTo>
                        <a:pt x="135525" y="364931"/>
                        <a:pt x="9985" y="172970"/>
                        <a:pt x="556" y="69058"/>
                      </a:cubicBezTo>
                      <a:cubicBezTo>
                        <a:pt x="556" y="68868"/>
                        <a:pt x="556" y="68678"/>
                        <a:pt x="556" y="68393"/>
                      </a:cubicBezTo>
                      <a:cubicBezTo>
                        <a:pt x="-16" y="61745"/>
                        <a:pt x="-206" y="55476"/>
                        <a:pt x="270" y="49682"/>
                      </a:cubicBezTo>
                      <a:cubicBezTo>
                        <a:pt x="746" y="43223"/>
                        <a:pt x="1889" y="37239"/>
                        <a:pt x="3699" y="31825"/>
                      </a:cubicBezTo>
                      <a:cubicBezTo>
                        <a:pt x="6747" y="22422"/>
                        <a:pt x="11986" y="14823"/>
                        <a:pt x="19510" y="9124"/>
                      </a:cubicBezTo>
                      <a:cubicBezTo>
                        <a:pt x="35608" y="-3034"/>
                        <a:pt x="57515" y="-2464"/>
                        <a:pt x="83233" y="7414"/>
                      </a:cubicBezTo>
                      <a:lnTo>
                        <a:pt x="41989" y="38664"/>
                      </a:lnTo>
                      <a:cubicBezTo>
                        <a:pt x="39799" y="40373"/>
                        <a:pt x="38179" y="43413"/>
                        <a:pt x="37417" y="47497"/>
                      </a:cubicBezTo>
                      <a:cubicBezTo>
                        <a:pt x="36465" y="52816"/>
                        <a:pt x="36465" y="59940"/>
                        <a:pt x="37798" y="68678"/>
                      </a:cubicBezTo>
                      <a:cubicBezTo>
                        <a:pt x="38751" y="75992"/>
                        <a:pt x="40561" y="84446"/>
                        <a:pt x="43323" y="94039"/>
                      </a:cubicBezTo>
                      <a:cubicBezTo>
                        <a:pt x="62468" y="162712"/>
                        <a:pt x="124571" y="289134"/>
                        <a:pt x="246491" y="449466"/>
                      </a:cubicBezTo>
                      <a:cubicBezTo>
                        <a:pt x="368411" y="609798"/>
                        <a:pt x="473663" y="703546"/>
                        <a:pt x="534813" y="740400"/>
                      </a:cubicBezTo>
                      <a:cubicBezTo>
                        <a:pt x="543290" y="745624"/>
                        <a:pt x="551005" y="749613"/>
                        <a:pt x="557768" y="752557"/>
                      </a:cubicBezTo>
                      <a:cubicBezTo>
                        <a:pt x="566055" y="756167"/>
                        <a:pt x="572722" y="758161"/>
                        <a:pt x="578152" y="758636"/>
                      </a:cubicBezTo>
                      <a:cubicBezTo>
                        <a:pt x="582343" y="758921"/>
                        <a:pt x="585676" y="758256"/>
                        <a:pt x="587867" y="756642"/>
                      </a:cubicBezTo>
                      <a:lnTo>
                        <a:pt x="629110" y="725392"/>
                      </a:lnTo>
                      <a:cubicBezTo>
                        <a:pt x="631682" y="752747"/>
                        <a:pt x="626348" y="773929"/>
                        <a:pt x="610251" y="786087"/>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40" name="Google Shape;940;p27"/>
                <p:cNvGrpSpPr/>
                <p:nvPr/>
              </p:nvGrpSpPr>
              <p:grpSpPr>
                <a:xfrm>
                  <a:off x="5764333" y="1733547"/>
                  <a:ext cx="675850" cy="821710"/>
                  <a:chOff x="5764333" y="1733547"/>
                  <a:chExt cx="675850" cy="821710"/>
                </a:xfrm>
              </p:grpSpPr>
              <p:sp>
                <p:nvSpPr>
                  <p:cNvPr id="941" name="Google Shape;941;p27"/>
                  <p:cNvSpPr/>
                  <p:nvPr/>
                </p:nvSpPr>
                <p:spPr>
                  <a:xfrm>
                    <a:off x="5847881" y="1770119"/>
                    <a:ext cx="556374" cy="722161"/>
                  </a:xfrm>
                  <a:custGeom>
                    <a:rect b="b" l="l" r="r" t="t"/>
                    <a:pathLst>
                      <a:path extrusionOk="0" h="722161" w="556374">
                        <a:moveTo>
                          <a:pt x="550823" y="720067"/>
                        </a:moveTo>
                        <a:cubicBezTo>
                          <a:pt x="543680" y="725481"/>
                          <a:pt x="525487" y="720447"/>
                          <a:pt x="498626" y="704395"/>
                        </a:cubicBezTo>
                        <a:lnTo>
                          <a:pt x="498626" y="704395"/>
                        </a:lnTo>
                        <a:cubicBezTo>
                          <a:pt x="490721" y="699645"/>
                          <a:pt x="482053" y="693946"/>
                          <a:pt x="472718" y="687298"/>
                        </a:cubicBezTo>
                        <a:cubicBezTo>
                          <a:pt x="463574" y="680744"/>
                          <a:pt x="453668" y="673335"/>
                          <a:pt x="443286" y="664786"/>
                        </a:cubicBezTo>
                        <a:cubicBezTo>
                          <a:pt x="424046" y="649114"/>
                          <a:pt x="402710" y="630213"/>
                          <a:pt x="379564" y="607797"/>
                        </a:cubicBezTo>
                        <a:cubicBezTo>
                          <a:pt x="379564" y="607797"/>
                          <a:pt x="379535" y="607733"/>
                          <a:pt x="379469" y="607607"/>
                        </a:cubicBezTo>
                        <a:cubicBezTo>
                          <a:pt x="362133" y="590795"/>
                          <a:pt x="343750" y="571893"/>
                          <a:pt x="324509" y="550997"/>
                        </a:cubicBezTo>
                        <a:lnTo>
                          <a:pt x="324319" y="550712"/>
                        </a:lnTo>
                        <a:cubicBezTo>
                          <a:pt x="288505" y="511864"/>
                          <a:pt x="250024" y="466082"/>
                          <a:pt x="209543" y="412891"/>
                        </a:cubicBezTo>
                        <a:cubicBezTo>
                          <a:pt x="169061" y="359605"/>
                          <a:pt x="135248" y="310214"/>
                          <a:pt x="107435" y="265382"/>
                        </a:cubicBezTo>
                        <a:lnTo>
                          <a:pt x="107244" y="265097"/>
                        </a:lnTo>
                        <a:cubicBezTo>
                          <a:pt x="92195" y="241066"/>
                          <a:pt x="78955" y="218271"/>
                          <a:pt x="67334" y="196994"/>
                        </a:cubicBezTo>
                        <a:cubicBezTo>
                          <a:pt x="67334" y="196994"/>
                          <a:pt x="67306" y="196931"/>
                          <a:pt x="67239" y="196804"/>
                        </a:cubicBezTo>
                        <a:cubicBezTo>
                          <a:pt x="51809" y="168594"/>
                          <a:pt x="39331" y="142949"/>
                          <a:pt x="29520" y="120343"/>
                        </a:cubicBezTo>
                        <a:cubicBezTo>
                          <a:pt x="24091" y="107995"/>
                          <a:pt x="19519" y="96502"/>
                          <a:pt x="15709" y="85959"/>
                        </a:cubicBezTo>
                        <a:cubicBezTo>
                          <a:pt x="11708" y="75226"/>
                          <a:pt x="8660" y="65348"/>
                          <a:pt x="6279" y="56514"/>
                        </a:cubicBezTo>
                        <a:lnTo>
                          <a:pt x="6279" y="56514"/>
                        </a:lnTo>
                        <a:cubicBezTo>
                          <a:pt x="-2008" y="26214"/>
                          <a:pt x="-1817" y="7408"/>
                          <a:pt x="5231" y="2089"/>
                        </a:cubicBezTo>
                        <a:cubicBezTo>
                          <a:pt x="28472" y="-15483"/>
                          <a:pt x="170109" y="77030"/>
                          <a:pt x="346703" y="309359"/>
                        </a:cubicBezTo>
                        <a:cubicBezTo>
                          <a:pt x="523201" y="541593"/>
                          <a:pt x="574350" y="702590"/>
                          <a:pt x="551109" y="7200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7"/>
                  <p:cNvSpPr/>
                  <p:nvPr/>
                </p:nvSpPr>
                <p:spPr>
                  <a:xfrm>
                    <a:off x="5810967" y="1733547"/>
                    <a:ext cx="629216" cy="795206"/>
                  </a:xfrm>
                  <a:custGeom>
                    <a:rect b="b" l="l" r="r" t="t"/>
                    <a:pathLst>
                      <a:path extrusionOk="0" h="795206" w="629216">
                        <a:moveTo>
                          <a:pt x="412953" y="323515"/>
                        </a:moveTo>
                        <a:cubicBezTo>
                          <a:pt x="310750" y="189114"/>
                          <a:pt x="97104" y="-49579"/>
                          <a:pt x="19475" y="9120"/>
                        </a:cubicBezTo>
                        <a:cubicBezTo>
                          <a:pt x="3378" y="21278"/>
                          <a:pt x="-1956" y="42555"/>
                          <a:pt x="616" y="69815"/>
                        </a:cubicBezTo>
                        <a:cubicBezTo>
                          <a:pt x="616" y="70100"/>
                          <a:pt x="616" y="70385"/>
                          <a:pt x="616" y="70670"/>
                        </a:cubicBezTo>
                        <a:cubicBezTo>
                          <a:pt x="1282" y="77603"/>
                          <a:pt x="2521" y="84917"/>
                          <a:pt x="4140" y="92611"/>
                        </a:cubicBezTo>
                        <a:lnTo>
                          <a:pt x="4140" y="92611"/>
                        </a:lnTo>
                        <a:cubicBezTo>
                          <a:pt x="5950" y="100494"/>
                          <a:pt x="8045" y="108758"/>
                          <a:pt x="10712" y="117211"/>
                        </a:cubicBezTo>
                        <a:cubicBezTo>
                          <a:pt x="15189" y="131744"/>
                          <a:pt x="20809" y="146941"/>
                          <a:pt x="27667" y="162993"/>
                        </a:cubicBezTo>
                        <a:lnTo>
                          <a:pt x="27667" y="162993"/>
                        </a:lnTo>
                        <a:cubicBezTo>
                          <a:pt x="33191" y="176006"/>
                          <a:pt x="39287" y="189494"/>
                          <a:pt x="46050" y="203076"/>
                        </a:cubicBezTo>
                        <a:cubicBezTo>
                          <a:pt x="54146" y="219603"/>
                          <a:pt x="63004" y="236415"/>
                          <a:pt x="72529" y="253417"/>
                        </a:cubicBezTo>
                        <a:lnTo>
                          <a:pt x="72529" y="253417"/>
                        </a:lnTo>
                        <a:cubicBezTo>
                          <a:pt x="116821" y="333013"/>
                          <a:pt x="173018" y="414604"/>
                          <a:pt x="216452" y="471784"/>
                        </a:cubicBezTo>
                        <a:cubicBezTo>
                          <a:pt x="259886" y="528964"/>
                          <a:pt x="323513" y="604950"/>
                          <a:pt x="388283" y="668874"/>
                        </a:cubicBezTo>
                        <a:lnTo>
                          <a:pt x="388283" y="668874"/>
                        </a:lnTo>
                        <a:cubicBezTo>
                          <a:pt x="402094" y="682646"/>
                          <a:pt x="416001" y="695754"/>
                          <a:pt x="429717" y="708007"/>
                        </a:cubicBezTo>
                        <a:cubicBezTo>
                          <a:pt x="441052" y="718170"/>
                          <a:pt x="452386" y="727668"/>
                          <a:pt x="463340" y="736502"/>
                        </a:cubicBezTo>
                        <a:lnTo>
                          <a:pt x="463340" y="736502"/>
                        </a:lnTo>
                        <a:cubicBezTo>
                          <a:pt x="476866" y="747330"/>
                          <a:pt x="490105" y="756923"/>
                          <a:pt x="502964" y="765187"/>
                        </a:cubicBezTo>
                        <a:cubicBezTo>
                          <a:pt x="510489" y="769936"/>
                          <a:pt x="517823" y="774305"/>
                          <a:pt x="524872" y="778104"/>
                        </a:cubicBezTo>
                        <a:lnTo>
                          <a:pt x="524872" y="778104"/>
                        </a:lnTo>
                        <a:cubicBezTo>
                          <a:pt x="531825" y="781809"/>
                          <a:pt x="538683" y="784943"/>
                          <a:pt x="545160" y="787508"/>
                        </a:cubicBezTo>
                        <a:cubicBezTo>
                          <a:pt x="545446" y="787603"/>
                          <a:pt x="545731" y="787793"/>
                          <a:pt x="546017" y="787793"/>
                        </a:cubicBezTo>
                        <a:cubicBezTo>
                          <a:pt x="571735" y="797671"/>
                          <a:pt x="593642" y="798241"/>
                          <a:pt x="609739" y="786083"/>
                        </a:cubicBezTo>
                        <a:cubicBezTo>
                          <a:pt x="687368" y="727383"/>
                          <a:pt x="514680" y="457821"/>
                          <a:pt x="412477" y="323420"/>
                        </a:cubicBezTo>
                        <a:close/>
                        <a:moveTo>
                          <a:pt x="535540" y="740966"/>
                        </a:moveTo>
                        <a:lnTo>
                          <a:pt x="535540" y="740966"/>
                        </a:lnTo>
                        <a:cubicBezTo>
                          <a:pt x="527634" y="736217"/>
                          <a:pt x="518966" y="730518"/>
                          <a:pt x="509632" y="723869"/>
                        </a:cubicBezTo>
                        <a:cubicBezTo>
                          <a:pt x="500488" y="717315"/>
                          <a:pt x="490582" y="709906"/>
                          <a:pt x="480199" y="701358"/>
                        </a:cubicBezTo>
                        <a:cubicBezTo>
                          <a:pt x="460959" y="685686"/>
                          <a:pt x="439623" y="666784"/>
                          <a:pt x="416477" y="644368"/>
                        </a:cubicBezTo>
                        <a:cubicBezTo>
                          <a:pt x="416477" y="644368"/>
                          <a:pt x="416449" y="644304"/>
                          <a:pt x="416382" y="644178"/>
                        </a:cubicBezTo>
                        <a:cubicBezTo>
                          <a:pt x="399046" y="627366"/>
                          <a:pt x="380663" y="608464"/>
                          <a:pt x="361423" y="587568"/>
                        </a:cubicBezTo>
                        <a:lnTo>
                          <a:pt x="361232" y="587283"/>
                        </a:lnTo>
                        <a:cubicBezTo>
                          <a:pt x="325418" y="548435"/>
                          <a:pt x="286937" y="502653"/>
                          <a:pt x="246456" y="449463"/>
                        </a:cubicBezTo>
                        <a:cubicBezTo>
                          <a:pt x="205975" y="396177"/>
                          <a:pt x="172161" y="346786"/>
                          <a:pt x="144348" y="301954"/>
                        </a:cubicBezTo>
                        <a:lnTo>
                          <a:pt x="144157" y="301669"/>
                        </a:lnTo>
                        <a:cubicBezTo>
                          <a:pt x="129108" y="277638"/>
                          <a:pt x="115868" y="254842"/>
                          <a:pt x="104248" y="233566"/>
                        </a:cubicBezTo>
                        <a:cubicBezTo>
                          <a:pt x="104248" y="233566"/>
                          <a:pt x="104219" y="233502"/>
                          <a:pt x="104152" y="233376"/>
                        </a:cubicBezTo>
                        <a:cubicBezTo>
                          <a:pt x="88722" y="205166"/>
                          <a:pt x="76244" y="179520"/>
                          <a:pt x="66433" y="156914"/>
                        </a:cubicBezTo>
                        <a:cubicBezTo>
                          <a:pt x="61004" y="144567"/>
                          <a:pt x="56432" y="133074"/>
                          <a:pt x="52622" y="122530"/>
                        </a:cubicBezTo>
                        <a:cubicBezTo>
                          <a:pt x="48622" y="111797"/>
                          <a:pt x="45574" y="101919"/>
                          <a:pt x="43192" y="93086"/>
                        </a:cubicBezTo>
                        <a:lnTo>
                          <a:pt x="43192" y="93086"/>
                        </a:lnTo>
                        <a:cubicBezTo>
                          <a:pt x="34906" y="62786"/>
                          <a:pt x="35096" y="43979"/>
                          <a:pt x="42145" y="38660"/>
                        </a:cubicBezTo>
                        <a:cubicBezTo>
                          <a:pt x="65386" y="21088"/>
                          <a:pt x="207022" y="113602"/>
                          <a:pt x="383616" y="345931"/>
                        </a:cubicBezTo>
                        <a:cubicBezTo>
                          <a:pt x="560114" y="578165"/>
                          <a:pt x="611263" y="739161"/>
                          <a:pt x="588022" y="756638"/>
                        </a:cubicBezTo>
                        <a:cubicBezTo>
                          <a:pt x="580879" y="762052"/>
                          <a:pt x="562686" y="757018"/>
                          <a:pt x="535825" y="74096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7"/>
                  <p:cNvSpPr/>
                  <p:nvPr/>
                </p:nvSpPr>
                <p:spPr>
                  <a:xfrm>
                    <a:off x="5764333" y="1803932"/>
                    <a:ext cx="592365" cy="751325"/>
                  </a:xfrm>
                  <a:custGeom>
                    <a:rect b="b" l="l" r="r" t="t"/>
                    <a:pathLst>
                      <a:path extrusionOk="0" h="751325" w="592365">
                        <a:moveTo>
                          <a:pt x="592366" y="717978"/>
                        </a:moveTo>
                        <a:lnTo>
                          <a:pt x="551122" y="749227"/>
                        </a:lnTo>
                        <a:cubicBezTo>
                          <a:pt x="548932" y="750937"/>
                          <a:pt x="545598" y="751602"/>
                          <a:pt x="541407" y="751222"/>
                        </a:cubicBezTo>
                        <a:cubicBezTo>
                          <a:pt x="536073" y="750747"/>
                          <a:pt x="529310" y="748753"/>
                          <a:pt x="521024" y="745143"/>
                        </a:cubicBezTo>
                        <a:cubicBezTo>
                          <a:pt x="514261" y="742199"/>
                          <a:pt x="506545" y="738209"/>
                          <a:pt x="498068" y="732985"/>
                        </a:cubicBezTo>
                        <a:cubicBezTo>
                          <a:pt x="436918" y="696132"/>
                          <a:pt x="331666" y="602383"/>
                          <a:pt x="209746" y="442052"/>
                        </a:cubicBezTo>
                        <a:cubicBezTo>
                          <a:pt x="87826" y="281720"/>
                          <a:pt x="25723" y="155298"/>
                          <a:pt x="6578" y="86625"/>
                        </a:cubicBezTo>
                        <a:cubicBezTo>
                          <a:pt x="3816" y="77031"/>
                          <a:pt x="2006" y="68578"/>
                          <a:pt x="1054" y="61264"/>
                        </a:cubicBezTo>
                        <a:cubicBezTo>
                          <a:pt x="-280" y="52526"/>
                          <a:pt x="-280" y="45307"/>
                          <a:pt x="673" y="40083"/>
                        </a:cubicBezTo>
                        <a:cubicBezTo>
                          <a:pt x="1530" y="35999"/>
                          <a:pt x="3054" y="32959"/>
                          <a:pt x="5245" y="31249"/>
                        </a:cubicBezTo>
                        <a:lnTo>
                          <a:pt x="46488" y="0"/>
                        </a:lnTo>
                        <a:cubicBezTo>
                          <a:pt x="46488" y="0"/>
                          <a:pt x="46964" y="190"/>
                          <a:pt x="47345" y="285"/>
                        </a:cubicBezTo>
                        <a:cubicBezTo>
                          <a:pt x="48012" y="7219"/>
                          <a:pt x="49250" y="14532"/>
                          <a:pt x="50869" y="22226"/>
                        </a:cubicBezTo>
                        <a:lnTo>
                          <a:pt x="50869" y="22226"/>
                        </a:lnTo>
                        <a:cubicBezTo>
                          <a:pt x="52679" y="30110"/>
                          <a:pt x="54775" y="38373"/>
                          <a:pt x="57442" y="46827"/>
                        </a:cubicBezTo>
                        <a:cubicBezTo>
                          <a:pt x="61918" y="61359"/>
                          <a:pt x="67538" y="76556"/>
                          <a:pt x="74396" y="92609"/>
                        </a:cubicBezTo>
                        <a:lnTo>
                          <a:pt x="74396" y="92609"/>
                        </a:lnTo>
                        <a:cubicBezTo>
                          <a:pt x="79921" y="105621"/>
                          <a:pt x="86017" y="119109"/>
                          <a:pt x="92779" y="132692"/>
                        </a:cubicBezTo>
                        <a:cubicBezTo>
                          <a:pt x="100876" y="149219"/>
                          <a:pt x="109734" y="166031"/>
                          <a:pt x="119259" y="183033"/>
                        </a:cubicBezTo>
                        <a:lnTo>
                          <a:pt x="119259" y="183033"/>
                        </a:lnTo>
                        <a:cubicBezTo>
                          <a:pt x="163550" y="262629"/>
                          <a:pt x="219748" y="344219"/>
                          <a:pt x="263182" y="401399"/>
                        </a:cubicBezTo>
                        <a:cubicBezTo>
                          <a:pt x="306616" y="458579"/>
                          <a:pt x="370243" y="534565"/>
                          <a:pt x="435013" y="598489"/>
                        </a:cubicBezTo>
                        <a:lnTo>
                          <a:pt x="435013" y="598489"/>
                        </a:lnTo>
                        <a:cubicBezTo>
                          <a:pt x="448824" y="612262"/>
                          <a:pt x="462730" y="625369"/>
                          <a:pt x="476446" y="637622"/>
                        </a:cubicBezTo>
                        <a:cubicBezTo>
                          <a:pt x="487781" y="647785"/>
                          <a:pt x="499116" y="657284"/>
                          <a:pt x="510070" y="666117"/>
                        </a:cubicBezTo>
                        <a:lnTo>
                          <a:pt x="510070" y="666117"/>
                        </a:lnTo>
                        <a:cubicBezTo>
                          <a:pt x="523595" y="676945"/>
                          <a:pt x="536835" y="686539"/>
                          <a:pt x="549694" y="694802"/>
                        </a:cubicBezTo>
                        <a:cubicBezTo>
                          <a:pt x="557218" y="699551"/>
                          <a:pt x="564553" y="703920"/>
                          <a:pt x="571601" y="707720"/>
                        </a:cubicBezTo>
                        <a:lnTo>
                          <a:pt x="571601" y="707720"/>
                        </a:lnTo>
                        <a:cubicBezTo>
                          <a:pt x="578554" y="711424"/>
                          <a:pt x="585412" y="714559"/>
                          <a:pt x="591890" y="717123"/>
                        </a:cubicBezTo>
                        <a:cubicBezTo>
                          <a:pt x="591890" y="717408"/>
                          <a:pt x="591890" y="717788"/>
                          <a:pt x="591890" y="717978"/>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44" name="Google Shape;944;p27"/>
                <p:cNvSpPr/>
                <p:nvPr/>
              </p:nvSpPr>
              <p:spPr>
                <a:xfrm>
                  <a:off x="5810821" y="1803362"/>
                  <a:ext cx="761" cy="569"/>
                </a:xfrm>
                <a:custGeom>
                  <a:rect b="b" l="l" r="r" t="t"/>
                  <a:pathLst>
                    <a:path extrusionOk="0" h="569" w="761">
                      <a:moveTo>
                        <a:pt x="0" y="570"/>
                      </a:moveTo>
                      <a:lnTo>
                        <a:pt x="762" y="0"/>
                      </a:lnTo>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7"/>
                <p:cNvSpPr/>
                <p:nvPr/>
              </p:nvSpPr>
              <p:spPr>
                <a:xfrm>
                  <a:off x="6356699" y="2521340"/>
                  <a:ext cx="666" cy="569"/>
                </a:xfrm>
                <a:custGeom>
                  <a:rect b="b" l="l" r="r" t="t"/>
                  <a:pathLst>
                    <a:path extrusionOk="0" h="569" w="666">
                      <a:moveTo>
                        <a:pt x="0" y="570"/>
                      </a:moveTo>
                      <a:lnTo>
                        <a:pt x="667" y="0"/>
                      </a:lnTo>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7"/>
                <p:cNvSpPr/>
                <p:nvPr/>
              </p:nvSpPr>
              <p:spPr>
                <a:xfrm>
                  <a:off x="5683948" y="1894831"/>
                  <a:ext cx="4857" cy="3609"/>
                </a:xfrm>
                <a:custGeom>
                  <a:rect b="b" l="l" r="r" t="t"/>
                  <a:pathLst>
                    <a:path extrusionOk="0" h="3609" w="4857">
                      <a:moveTo>
                        <a:pt x="0" y="3609"/>
                      </a:moveTo>
                      <a:lnTo>
                        <a:pt x="4858" y="0"/>
                      </a:lnTo>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7" name="Google Shape;947;p27"/>
              <p:cNvGrpSpPr/>
              <p:nvPr/>
            </p:nvGrpSpPr>
            <p:grpSpPr>
              <a:xfrm flipH="1">
                <a:off x="969266" y="2552241"/>
                <a:ext cx="2115150" cy="2051748"/>
                <a:chOff x="4859720" y="2601805"/>
                <a:chExt cx="2599422" cy="2521504"/>
              </a:xfrm>
            </p:grpSpPr>
            <p:grpSp>
              <p:nvGrpSpPr>
                <p:cNvPr id="948" name="Google Shape;948;p27"/>
                <p:cNvGrpSpPr/>
                <p:nvPr/>
              </p:nvGrpSpPr>
              <p:grpSpPr>
                <a:xfrm>
                  <a:off x="4859720" y="3676937"/>
                  <a:ext cx="2196996" cy="1446372"/>
                  <a:chOff x="4859720" y="3676937"/>
                  <a:chExt cx="2196996" cy="1446372"/>
                </a:xfrm>
              </p:grpSpPr>
              <p:sp>
                <p:nvSpPr>
                  <p:cNvPr id="949" name="Google Shape;949;p27"/>
                  <p:cNvSpPr/>
                  <p:nvPr/>
                </p:nvSpPr>
                <p:spPr>
                  <a:xfrm>
                    <a:off x="5303492" y="4483123"/>
                    <a:ext cx="131949" cy="276780"/>
                  </a:xfrm>
                  <a:custGeom>
                    <a:rect b="b" l="l" r="r" t="t"/>
                    <a:pathLst>
                      <a:path extrusionOk="0" h="276780" w="131949">
                        <a:moveTo>
                          <a:pt x="409" y="276781"/>
                        </a:moveTo>
                        <a:lnTo>
                          <a:pt x="131949" y="276781"/>
                        </a:lnTo>
                        <a:lnTo>
                          <a:pt x="118138" y="0"/>
                        </a:lnTo>
                        <a:cubicBezTo>
                          <a:pt x="118138" y="0"/>
                          <a:pt x="-8069" y="161376"/>
                          <a:pt x="409" y="27678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7"/>
                  <p:cNvSpPr/>
                  <p:nvPr/>
                </p:nvSpPr>
                <p:spPr>
                  <a:xfrm>
                    <a:off x="4882705" y="4399633"/>
                    <a:ext cx="552889" cy="668120"/>
                  </a:xfrm>
                  <a:custGeom>
                    <a:rect b="b" l="l" r="r" t="t"/>
                    <a:pathLst>
                      <a:path extrusionOk="0" h="668120" w="552889">
                        <a:moveTo>
                          <a:pt x="95" y="624895"/>
                        </a:moveTo>
                        <a:cubicBezTo>
                          <a:pt x="15811" y="645031"/>
                          <a:pt x="36957" y="667162"/>
                          <a:pt x="54483" y="668112"/>
                        </a:cubicBezTo>
                        <a:cubicBezTo>
                          <a:pt x="86868" y="669821"/>
                          <a:pt x="308705" y="422485"/>
                          <a:pt x="421195" y="360271"/>
                        </a:cubicBezTo>
                        <a:cubicBezTo>
                          <a:pt x="500920" y="193956"/>
                          <a:pt x="529304" y="130222"/>
                          <a:pt x="529304" y="130222"/>
                        </a:cubicBezTo>
                        <a:cubicBezTo>
                          <a:pt x="529304" y="130222"/>
                          <a:pt x="537972" y="127847"/>
                          <a:pt x="545497" y="119109"/>
                        </a:cubicBezTo>
                        <a:cubicBezTo>
                          <a:pt x="552926" y="110370"/>
                          <a:pt x="568928" y="84060"/>
                          <a:pt x="505397" y="34859"/>
                        </a:cubicBezTo>
                        <a:cubicBezTo>
                          <a:pt x="487299" y="20896"/>
                          <a:pt x="471392" y="9403"/>
                          <a:pt x="457772" y="0"/>
                        </a:cubicBezTo>
                        <a:cubicBezTo>
                          <a:pt x="242221" y="150168"/>
                          <a:pt x="91059" y="387341"/>
                          <a:pt x="0" y="6248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27"/>
                  <p:cNvSpPr/>
                  <p:nvPr/>
                </p:nvSpPr>
                <p:spPr>
                  <a:xfrm>
                    <a:off x="4859720" y="4366104"/>
                    <a:ext cx="480851" cy="658423"/>
                  </a:xfrm>
                  <a:custGeom>
                    <a:rect b="b" l="l" r="r" t="t"/>
                    <a:pathLst>
                      <a:path extrusionOk="0" h="658423" w="480851">
                        <a:moveTo>
                          <a:pt x="480852" y="33529"/>
                        </a:moveTo>
                        <a:cubicBezTo>
                          <a:pt x="446562" y="9878"/>
                          <a:pt x="427226" y="0"/>
                          <a:pt x="427226" y="0"/>
                        </a:cubicBezTo>
                        <a:cubicBezTo>
                          <a:pt x="427226" y="0"/>
                          <a:pt x="331214" y="56895"/>
                          <a:pt x="160431" y="308126"/>
                        </a:cubicBezTo>
                        <a:cubicBezTo>
                          <a:pt x="-10352" y="559356"/>
                          <a:pt x="125" y="625464"/>
                          <a:pt x="125" y="625464"/>
                        </a:cubicBezTo>
                        <a:cubicBezTo>
                          <a:pt x="125" y="625464"/>
                          <a:pt x="9650" y="641232"/>
                          <a:pt x="23080" y="658424"/>
                        </a:cubicBezTo>
                        <a:cubicBezTo>
                          <a:pt x="114044" y="420871"/>
                          <a:pt x="265301" y="183602"/>
                          <a:pt x="480852" y="3352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7"/>
                  <p:cNvSpPr/>
                  <p:nvPr/>
                </p:nvSpPr>
                <p:spPr>
                  <a:xfrm>
                    <a:off x="5103547" y="4765569"/>
                    <a:ext cx="373783" cy="278941"/>
                  </a:xfrm>
                  <a:custGeom>
                    <a:rect b="b" l="l" r="r" t="t"/>
                    <a:pathLst>
                      <a:path extrusionOk="0" h="278941" w="373783">
                        <a:moveTo>
                          <a:pt x="12235" y="172239"/>
                        </a:moveTo>
                        <a:cubicBezTo>
                          <a:pt x="20903" y="157231"/>
                          <a:pt x="25856" y="140704"/>
                          <a:pt x="29761" y="123893"/>
                        </a:cubicBezTo>
                        <a:cubicBezTo>
                          <a:pt x="32333" y="112969"/>
                          <a:pt x="34714" y="102046"/>
                          <a:pt x="37095" y="91028"/>
                        </a:cubicBezTo>
                        <a:cubicBezTo>
                          <a:pt x="39381" y="103756"/>
                          <a:pt x="41667" y="116389"/>
                          <a:pt x="44049" y="129117"/>
                        </a:cubicBezTo>
                        <a:cubicBezTo>
                          <a:pt x="45858" y="138805"/>
                          <a:pt x="47573" y="148588"/>
                          <a:pt x="49383" y="158276"/>
                        </a:cubicBezTo>
                        <a:cubicBezTo>
                          <a:pt x="50621" y="165020"/>
                          <a:pt x="51288" y="173759"/>
                          <a:pt x="57193" y="178413"/>
                        </a:cubicBezTo>
                        <a:cubicBezTo>
                          <a:pt x="80339" y="196745"/>
                          <a:pt x="89007" y="116484"/>
                          <a:pt x="89673" y="105466"/>
                        </a:cubicBezTo>
                        <a:cubicBezTo>
                          <a:pt x="89959" y="100907"/>
                          <a:pt x="90054" y="96442"/>
                          <a:pt x="90150" y="91883"/>
                        </a:cubicBezTo>
                        <a:cubicBezTo>
                          <a:pt x="91197" y="96632"/>
                          <a:pt x="92245" y="101287"/>
                          <a:pt x="93388" y="106036"/>
                        </a:cubicBezTo>
                        <a:cubicBezTo>
                          <a:pt x="95769" y="115724"/>
                          <a:pt x="98436" y="125317"/>
                          <a:pt x="101294" y="134911"/>
                        </a:cubicBezTo>
                        <a:cubicBezTo>
                          <a:pt x="103389" y="141939"/>
                          <a:pt x="105009" y="151818"/>
                          <a:pt x="112057" y="155807"/>
                        </a:cubicBezTo>
                        <a:cubicBezTo>
                          <a:pt x="127964" y="164640"/>
                          <a:pt x="133584" y="134531"/>
                          <a:pt x="136060" y="125507"/>
                        </a:cubicBezTo>
                        <a:cubicBezTo>
                          <a:pt x="139584" y="112684"/>
                          <a:pt x="142251" y="99672"/>
                          <a:pt x="144252" y="86564"/>
                        </a:cubicBezTo>
                        <a:cubicBezTo>
                          <a:pt x="147014" y="133201"/>
                          <a:pt x="146061" y="180313"/>
                          <a:pt x="156634" y="226000"/>
                        </a:cubicBezTo>
                        <a:cubicBezTo>
                          <a:pt x="158634" y="234738"/>
                          <a:pt x="161111" y="243286"/>
                          <a:pt x="164064" y="251740"/>
                        </a:cubicBezTo>
                        <a:cubicBezTo>
                          <a:pt x="166826" y="259623"/>
                          <a:pt x="169493" y="268742"/>
                          <a:pt x="175779" y="274726"/>
                        </a:cubicBezTo>
                        <a:cubicBezTo>
                          <a:pt x="181685" y="280330"/>
                          <a:pt x="190257" y="280520"/>
                          <a:pt x="195687" y="274251"/>
                        </a:cubicBezTo>
                        <a:cubicBezTo>
                          <a:pt x="201592" y="267317"/>
                          <a:pt x="203211" y="256394"/>
                          <a:pt x="204926" y="247846"/>
                        </a:cubicBezTo>
                        <a:cubicBezTo>
                          <a:pt x="213117" y="208143"/>
                          <a:pt x="209212" y="166255"/>
                          <a:pt x="202354" y="126647"/>
                        </a:cubicBezTo>
                        <a:cubicBezTo>
                          <a:pt x="197020" y="95872"/>
                          <a:pt x="188352" y="65478"/>
                          <a:pt x="174922" y="37363"/>
                        </a:cubicBezTo>
                        <a:cubicBezTo>
                          <a:pt x="198639" y="54080"/>
                          <a:pt x="221499" y="72127"/>
                          <a:pt x="244169" y="90173"/>
                        </a:cubicBezTo>
                        <a:cubicBezTo>
                          <a:pt x="260838" y="103376"/>
                          <a:pt x="277411" y="116484"/>
                          <a:pt x="294556" y="129021"/>
                        </a:cubicBezTo>
                        <a:cubicBezTo>
                          <a:pt x="311130" y="141179"/>
                          <a:pt x="328275" y="154382"/>
                          <a:pt x="347039" y="162931"/>
                        </a:cubicBezTo>
                        <a:cubicBezTo>
                          <a:pt x="353325" y="165780"/>
                          <a:pt x="362469" y="169864"/>
                          <a:pt x="369137" y="165685"/>
                        </a:cubicBezTo>
                        <a:cubicBezTo>
                          <a:pt x="375804" y="161601"/>
                          <a:pt x="374090" y="153812"/>
                          <a:pt x="371423" y="147828"/>
                        </a:cubicBezTo>
                        <a:cubicBezTo>
                          <a:pt x="363993" y="131301"/>
                          <a:pt x="352087" y="116959"/>
                          <a:pt x="339038" y="104421"/>
                        </a:cubicBezTo>
                        <a:cubicBezTo>
                          <a:pt x="325703" y="91598"/>
                          <a:pt x="310939" y="80200"/>
                          <a:pt x="296175" y="69087"/>
                        </a:cubicBezTo>
                        <a:cubicBezTo>
                          <a:pt x="281507" y="58164"/>
                          <a:pt x="266457" y="47621"/>
                          <a:pt x="250741" y="38313"/>
                        </a:cubicBezTo>
                        <a:cubicBezTo>
                          <a:pt x="221214" y="20741"/>
                          <a:pt x="189019" y="7063"/>
                          <a:pt x="154920" y="2504"/>
                        </a:cubicBezTo>
                        <a:cubicBezTo>
                          <a:pt x="154729" y="2219"/>
                          <a:pt x="154539" y="1839"/>
                          <a:pt x="154253" y="1554"/>
                        </a:cubicBezTo>
                        <a:cubicBezTo>
                          <a:pt x="152538" y="-915"/>
                          <a:pt x="149776" y="-155"/>
                          <a:pt x="148347" y="1839"/>
                        </a:cubicBezTo>
                        <a:cubicBezTo>
                          <a:pt x="144537" y="1459"/>
                          <a:pt x="140727" y="1079"/>
                          <a:pt x="136917" y="984"/>
                        </a:cubicBezTo>
                        <a:cubicBezTo>
                          <a:pt x="134346" y="984"/>
                          <a:pt x="131869" y="3264"/>
                          <a:pt x="132631" y="5923"/>
                        </a:cubicBezTo>
                        <a:cubicBezTo>
                          <a:pt x="135679" y="17226"/>
                          <a:pt x="137870" y="28624"/>
                          <a:pt x="139584" y="40117"/>
                        </a:cubicBezTo>
                        <a:cubicBezTo>
                          <a:pt x="139299" y="62438"/>
                          <a:pt x="137013" y="84854"/>
                          <a:pt x="132155" y="106606"/>
                        </a:cubicBezTo>
                        <a:cubicBezTo>
                          <a:pt x="130536" y="114109"/>
                          <a:pt x="128631" y="121613"/>
                          <a:pt x="126440" y="129021"/>
                        </a:cubicBezTo>
                        <a:cubicBezTo>
                          <a:pt x="125392" y="132726"/>
                          <a:pt x="124249" y="136430"/>
                          <a:pt x="123011" y="140040"/>
                        </a:cubicBezTo>
                        <a:cubicBezTo>
                          <a:pt x="122249" y="142414"/>
                          <a:pt x="120630" y="148683"/>
                          <a:pt x="117486" y="148968"/>
                        </a:cubicBezTo>
                        <a:cubicBezTo>
                          <a:pt x="113676" y="149443"/>
                          <a:pt x="111962" y="142414"/>
                          <a:pt x="111200" y="139850"/>
                        </a:cubicBezTo>
                        <a:cubicBezTo>
                          <a:pt x="109866" y="135575"/>
                          <a:pt x="108628" y="131206"/>
                          <a:pt x="107390" y="126932"/>
                        </a:cubicBezTo>
                        <a:cubicBezTo>
                          <a:pt x="105104" y="118858"/>
                          <a:pt x="102913" y="110785"/>
                          <a:pt x="100913" y="102711"/>
                        </a:cubicBezTo>
                        <a:cubicBezTo>
                          <a:pt x="96246" y="84000"/>
                          <a:pt x="92436" y="65003"/>
                          <a:pt x="89197" y="46006"/>
                        </a:cubicBezTo>
                        <a:cubicBezTo>
                          <a:pt x="88435" y="41542"/>
                          <a:pt x="80815" y="41827"/>
                          <a:pt x="81006" y="46576"/>
                        </a:cubicBezTo>
                        <a:cubicBezTo>
                          <a:pt x="82434" y="83810"/>
                          <a:pt x="83863" y="122563"/>
                          <a:pt x="71576" y="158276"/>
                        </a:cubicBezTo>
                        <a:cubicBezTo>
                          <a:pt x="70242" y="162171"/>
                          <a:pt x="69004" y="166730"/>
                          <a:pt x="66718" y="170149"/>
                        </a:cubicBezTo>
                        <a:cubicBezTo>
                          <a:pt x="62718" y="176038"/>
                          <a:pt x="59860" y="169484"/>
                          <a:pt x="58812" y="165400"/>
                        </a:cubicBezTo>
                        <a:cubicBezTo>
                          <a:pt x="56241" y="155047"/>
                          <a:pt x="54907" y="144314"/>
                          <a:pt x="53002" y="133866"/>
                        </a:cubicBezTo>
                        <a:cubicBezTo>
                          <a:pt x="49097" y="112399"/>
                          <a:pt x="45192" y="91028"/>
                          <a:pt x="41286" y="69562"/>
                        </a:cubicBezTo>
                        <a:cubicBezTo>
                          <a:pt x="40620" y="65763"/>
                          <a:pt x="34238" y="65003"/>
                          <a:pt x="33381" y="69087"/>
                        </a:cubicBezTo>
                        <a:cubicBezTo>
                          <a:pt x="29666" y="85994"/>
                          <a:pt x="26046" y="102901"/>
                          <a:pt x="22236" y="119808"/>
                        </a:cubicBezTo>
                        <a:cubicBezTo>
                          <a:pt x="19284" y="132441"/>
                          <a:pt x="15950" y="145074"/>
                          <a:pt x="10806" y="156947"/>
                        </a:cubicBezTo>
                        <a:cubicBezTo>
                          <a:pt x="6425" y="123228"/>
                          <a:pt x="7568" y="89034"/>
                          <a:pt x="14235" y="55600"/>
                        </a:cubicBezTo>
                        <a:cubicBezTo>
                          <a:pt x="15283" y="50375"/>
                          <a:pt x="6996" y="49901"/>
                          <a:pt x="6044" y="55030"/>
                        </a:cubicBezTo>
                        <a:cubicBezTo>
                          <a:pt x="-1576" y="93308"/>
                          <a:pt x="-1957" y="132726"/>
                          <a:pt x="4710" y="171194"/>
                        </a:cubicBezTo>
                        <a:cubicBezTo>
                          <a:pt x="5282" y="174614"/>
                          <a:pt x="10425" y="175753"/>
                          <a:pt x="12235" y="172619"/>
                        </a:cubicBezTo>
                        <a:close/>
                        <a:moveTo>
                          <a:pt x="200068" y="224385"/>
                        </a:moveTo>
                        <a:cubicBezTo>
                          <a:pt x="199211" y="233883"/>
                          <a:pt x="197687" y="243381"/>
                          <a:pt x="195306" y="252690"/>
                        </a:cubicBezTo>
                        <a:cubicBezTo>
                          <a:pt x="193686" y="258959"/>
                          <a:pt x="189400" y="277955"/>
                          <a:pt x="180256" y="267507"/>
                        </a:cubicBezTo>
                        <a:cubicBezTo>
                          <a:pt x="174827" y="261238"/>
                          <a:pt x="172350" y="251360"/>
                          <a:pt x="169874" y="243571"/>
                        </a:cubicBezTo>
                        <a:cubicBezTo>
                          <a:pt x="167397" y="235688"/>
                          <a:pt x="165302" y="227804"/>
                          <a:pt x="163587" y="219731"/>
                        </a:cubicBezTo>
                        <a:cubicBezTo>
                          <a:pt x="156348" y="186202"/>
                          <a:pt x="155205" y="151818"/>
                          <a:pt x="153872" y="117624"/>
                        </a:cubicBezTo>
                        <a:cubicBezTo>
                          <a:pt x="152824" y="91503"/>
                          <a:pt x="151586" y="65193"/>
                          <a:pt x="147776" y="39263"/>
                        </a:cubicBezTo>
                        <a:cubicBezTo>
                          <a:pt x="147776" y="32424"/>
                          <a:pt x="147585" y="25585"/>
                          <a:pt x="147300" y="18746"/>
                        </a:cubicBezTo>
                        <a:cubicBezTo>
                          <a:pt x="151872" y="21595"/>
                          <a:pt x="156444" y="24540"/>
                          <a:pt x="160920" y="27484"/>
                        </a:cubicBezTo>
                        <a:cubicBezTo>
                          <a:pt x="175113" y="53320"/>
                          <a:pt x="184542" y="81530"/>
                          <a:pt x="190734" y="110310"/>
                        </a:cubicBezTo>
                        <a:cubicBezTo>
                          <a:pt x="198735" y="147353"/>
                          <a:pt x="203497" y="186486"/>
                          <a:pt x="199973" y="224290"/>
                        </a:cubicBezTo>
                        <a:close/>
                        <a:moveTo>
                          <a:pt x="315130" y="94068"/>
                        </a:moveTo>
                        <a:cubicBezTo>
                          <a:pt x="328465" y="104991"/>
                          <a:pt x="341324" y="116769"/>
                          <a:pt x="351706" y="130636"/>
                        </a:cubicBezTo>
                        <a:cubicBezTo>
                          <a:pt x="356754" y="137380"/>
                          <a:pt x="361612" y="144884"/>
                          <a:pt x="364755" y="152862"/>
                        </a:cubicBezTo>
                        <a:cubicBezTo>
                          <a:pt x="365327" y="154382"/>
                          <a:pt x="366565" y="157231"/>
                          <a:pt x="364946" y="158656"/>
                        </a:cubicBezTo>
                        <a:cubicBezTo>
                          <a:pt x="363898" y="159606"/>
                          <a:pt x="361231" y="159036"/>
                          <a:pt x="360088" y="158846"/>
                        </a:cubicBezTo>
                        <a:cubicBezTo>
                          <a:pt x="355040" y="157896"/>
                          <a:pt x="350087" y="155332"/>
                          <a:pt x="345610" y="152957"/>
                        </a:cubicBezTo>
                        <a:cubicBezTo>
                          <a:pt x="328656" y="144029"/>
                          <a:pt x="312939" y="132156"/>
                          <a:pt x="297604" y="120853"/>
                        </a:cubicBezTo>
                        <a:cubicBezTo>
                          <a:pt x="282174" y="109455"/>
                          <a:pt x="267029" y="97582"/>
                          <a:pt x="251979" y="85709"/>
                        </a:cubicBezTo>
                        <a:cubicBezTo>
                          <a:pt x="224166" y="63673"/>
                          <a:pt x="196449" y="41542"/>
                          <a:pt x="166921" y="21786"/>
                        </a:cubicBezTo>
                        <a:cubicBezTo>
                          <a:pt x="165016" y="18366"/>
                          <a:pt x="163016" y="14947"/>
                          <a:pt x="160920" y="11622"/>
                        </a:cubicBezTo>
                        <a:cubicBezTo>
                          <a:pt x="218832" y="21501"/>
                          <a:pt x="270458" y="57784"/>
                          <a:pt x="315130" y="9425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7"/>
                  <p:cNvSpPr/>
                  <p:nvPr/>
                </p:nvSpPr>
                <p:spPr>
                  <a:xfrm>
                    <a:off x="5361271" y="4067475"/>
                    <a:ext cx="1152256" cy="815696"/>
                  </a:xfrm>
                  <a:custGeom>
                    <a:rect b="b" l="l" r="r" t="t"/>
                    <a:pathLst>
                      <a:path extrusionOk="0" h="815696" w="1152256">
                        <a:moveTo>
                          <a:pt x="64644" y="86912"/>
                        </a:moveTo>
                        <a:cubicBezTo>
                          <a:pt x="64644" y="86912"/>
                          <a:pt x="141511" y="264245"/>
                          <a:pt x="401925" y="434645"/>
                        </a:cubicBezTo>
                        <a:lnTo>
                          <a:pt x="64644" y="391143"/>
                        </a:lnTo>
                        <a:cubicBezTo>
                          <a:pt x="64644" y="391143"/>
                          <a:pt x="5018" y="516995"/>
                          <a:pt x="446" y="597066"/>
                        </a:cubicBezTo>
                        <a:cubicBezTo>
                          <a:pt x="-4126" y="677137"/>
                          <a:pt x="27973" y="798431"/>
                          <a:pt x="27973" y="798431"/>
                        </a:cubicBezTo>
                        <a:cubicBezTo>
                          <a:pt x="27973" y="798431"/>
                          <a:pt x="525940" y="837279"/>
                          <a:pt x="888366" y="798431"/>
                        </a:cubicBezTo>
                        <a:cubicBezTo>
                          <a:pt x="888366" y="798431"/>
                          <a:pt x="1094773" y="789312"/>
                          <a:pt x="1131444" y="736692"/>
                        </a:cubicBezTo>
                        <a:cubicBezTo>
                          <a:pt x="1168116" y="684071"/>
                          <a:pt x="1142874" y="574270"/>
                          <a:pt x="1152114" y="526209"/>
                        </a:cubicBezTo>
                        <a:cubicBezTo>
                          <a:pt x="1161258" y="478147"/>
                          <a:pt x="727680" y="-1138"/>
                          <a:pt x="734538" y="2"/>
                        </a:cubicBezTo>
                        <a:cubicBezTo>
                          <a:pt x="741396" y="1142"/>
                          <a:pt x="64644" y="86912"/>
                          <a:pt x="64644" y="869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7"/>
                  <p:cNvSpPr/>
                  <p:nvPr/>
                </p:nvSpPr>
                <p:spPr>
                  <a:xfrm>
                    <a:off x="5989700" y="4779661"/>
                    <a:ext cx="474725" cy="137468"/>
                  </a:xfrm>
                  <a:custGeom>
                    <a:rect b="b" l="l" r="r" t="t"/>
                    <a:pathLst>
                      <a:path extrusionOk="0" h="137468" w="474725">
                        <a:moveTo>
                          <a:pt x="474726" y="129652"/>
                        </a:moveTo>
                        <a:cubicBezTo>
                          <a:pt x="291941" y="157102"/>
                          <a:pt x="0" y="103437"/>
                          <a:pt x="0" y="103437"/>
                        </a:cubicBezTo>
                        <a:lnTo>
                          <a:pt x="76295" y="0"/>
                        </a:lnTo>
                        <a:lnTo>
                          <a:pt x="474726" y="12965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7"/>
                  <p:cNvSpPr/>
                  <p:nvPr/>
                </p:nvSpPr>
                <p:spPr>
                  <a:xfrm>
                    <a:off x="5935027" y="4847344"/>
                    <a:ext cx="785355" cy="236482"/>
                  </a:xfrm>
                  <a:custGeom>
                    <a:rect b="b" l="l" r="r" t="t"/>
                    <a:pathLst>
                      <a:path extrusionOk="0" h="236482" w="785355">
                        <a:moveTo>
                          <a:pt x="775621" y="192855"/>
                        </a:moveTo>
                        <a:cubicBezTo>
                          <a:pt x="783526" y="168539"/>
                          <a:pt x="790003" y="138715"/>
                          <a:pt x="780955" y="123707"/>
                        </a:cubicBezTo>
                        <a:cubicBezTo>
                          <a:pt x="764191" y="96067"/>
                          <a:pt x="524065" y="71182"/>
                          <a:pt x="409289" y="13242"/>
                        </a:cubicBezTo>
                        <a:cubicBezTo>
                          <a:pt x="226504" y="40692"/>
                          <a:pt x="94202" y="7163"/>
                          <a:pt x="94202" y="7163"/>
                        </a:cubicBezTo>
                        <a:cubicBezTo>
                          <a:pt x="94202" y="7163"/>
                          <a:pt x="87344" y="1274"/>
                          <a:pt x="75914" y="39"/>
                        </a:cubicBezTo>
                        <a:cubicBezTo>
                          <a:pt x="64484" y="-1196"/>
                          <a:pt x="7525" y="26730"/>
                          <a:pt x="2286" y="106800"/>
                        </a:cubicBezTo>
                        <a:cubicBezTo>
                          <a:pt x="762" y="129596"/>
                          <a:pt x="190" y="149163"/>
                          <a:pt x="0" y="165690"/>
                        </a:cubicBezTo>
                        <a:cubicBezTo>
                          <a:pt x="245554" y="259438"/>
                          <a:pt x="527304" y="251080"/>
                          <a:pt x="775526" y="1928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7"/>
                  <p:cNvSpPr/>
                  <p:nvPr/>
                </p:nvSpPr>
                <p:spPr>
                  <a:xfrm>
                    <a:off x="5935085" y="5012939"/>
                    <a:ext cx="775657" cy="110370"/>
                  </a:xfrm>
                  <a:custGeom>
                    <a:rect b="b" l="l" r="r" t="t"/>
                    <a:pathLst>
                      <a:path extrusionOk="0" h="110370" w="775657">
                        <a:moveTo>
                          <a:pt x="37" y="0"/>
                        </a:moveTo>
                        <a:cubicBezTo>
                          <a:pt x="-344" y="41508"/>
                          <a:pt x="2323" y="63069"/>
                          <a:pt x="2323" y="63069"/>
                        </a:cubicBezTo>
                        <a:cubicBezTo>
                          <a:pt x="2323" y="63069"/>
                          <a:pt x="103384" y="110370"/>
                          <a:pt x="407802" y="110370"/>
                        </a:cubicBezTo>
                        <a:cubicBezTo>
                          <a:pt x="712222" y="110370"/>
                          <a:pt x="761180" y="64588"/>
                          <a:pt x="761180" y="64588"/>
                        </a:cubicBezTo>
                        <a:cubicBezTo>
                          <a:pt x="761180" y="64588"/>
                          <a:pt x="768895" y="47871"/>
                          <a:pt x="775658" y="27165"/>
                        </a:cubicBezTo>
                        <a:cubicBezTo>
                          <a:pt x="527436" y="85390"/>
                          <a:pt x="245687" y="93653"/>
                          <a:pt x="13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7" name="Google Shape;957;p27"/>
                  <p:cNvGrpSpPr/>
                  <p:nvPr/>
                </p:nvGrpSpPr>
                <p:grpSpPr>
                  <a:xfrm>
                    <a:off x="5285898" y="3676937"/>
                    <a:ext cx="1770818" cy="1246166"/>
                    <a:chOff x="5285898" y="3676937"/>
                    <a:chExt cx="1770818" cy="1246166"/>
                  </a:xfrm>
                </p:grpSpPr>
                <p:sp>
                  <p:nvSpPr>
                    <p:cNvPr id="958" name="Google Shape;958;p27"/>
                    <p:cNvSpPr/>
                    <p:nvPr/>
                  </p:nvSpPr>
                  <p:spPr>
                    <a:xfrm>
                      <a:off x="5285898" y="3676937"/>
                      <a:ext cx="1770818" cy="1246166"/>
                    </a:xfrm>
                    <a:custGeom>
                      <a:rect b="b" l="l" r="r" t="t"/>
                      <a:pathLst>
                        <a:path extrusionOk="0" h="1246166" w="1770818">
                          <a:moveTo>
                            <a:pt x="1064609" y="82415"/>
                          </a:moveTo>
                          <a:cubicBezTo>
                            <a:pt x="1064609" y="82415"/>
                            <a:pt x="1486662" y="58194"/>
                            <a:pt x="1586770" y="66837"/>
                          </a:cubicBezTo>
                          <a:cubicBezTo>
                            <a:pt x="1686878" y="75386"/>
                            <a:pt x="1774889" y="149188"/>
                            <a:pt x="1764411" y="193830"/>
                          </a:cubicBezTo>
                          <a:cubicBezTo>
                            <a:pt x="1753934" y="238472"/>
                            <a:pt x="1782223" y="266302"/>
                            <a:pt x="1765268" y="357011"/>
                          </a:cubicBezTo>
                          <a:cubicBezTo>
                            <a:pt x="1748219" y="447720"/>
                            <a:pt x="1501997" y="882458"/>
                            <a:pt x="1292447" y="1127230"/>
                          </a:cubicBezTo>
                          <a:cubicBezTo>
                            <a:pt x="1292447" y="1127230"/>
                            <a:pt x="1276350" y="1133309"/>
                            <a:pt x="1277112" y="1176051"/>
                          </a:cubicBezTo>
                          <a:cubicBezTo>
                            <a:pt x="1277874" y="1218794"/>
                            <a:pt x="1219010" y="1244724"/>
                            <a:pt x="1219010" y="1244724"/>
                          </a:cubicBezTo>
                          <a:cubicBezTo>
                            <a:pt x="1219010" y="1244724"/>
                            <a:pt x="940689" y="1272174"/>
                            <a:pt x="764762" y="1087622"/>
                          </a:cubicBezTo>
                          <a:cubicBezTo>
                            <a:pt x="764762" y="1087622"/>
                            <a:pt x="960501" y="896230"/>
                            <a:pt x="1015556" y="817679"/>
                          </a:cubicBezTo>
                          <a:cubicBezTo>
                            <a:pt x="1070610" y="739129"/>
                            <a:pt x="1107281" y="596559"/>
                            <a:pt x="1173099" y="556856"/>
                          </a:cubicBezTo>
                          <a:cubicBezTo>
                            <a:pt x="1173099" y="556856"/>
                            <a:pt x="650367" y="674635"/>
                            <a:pt x="482918" y="655638"/>
                          </a:cubicBezTo>
                          <a:cubicBezTo>
                            <a:pt x="315468" y="636546"/>
                            <a:pt x="99346" y="640061"/>
                            <a:pt x="0" y="324337"/>
                          </a:cubicBezTo>
                          <a:cubicBezTo>
                            <a:pt x="0" y="324337"/>
                            <a:pt x="346424" y="-197311"/>
                            <a:pt x="1064514" y="8250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7"/>
                    <p:cNvSpPr/>
                    <p:nvPr/>
                  </p:nvSpPr>
                  <p:spPr>
                    <a:xfrm>
                      <a:off x="6464331" y="3971529"/>
                      <a:ext cx="381571" cy="255681"/>
                    </a:xfrm>
                    <a:custGeom>
                      <a:rect b="b" l="l" r="r" t="t"/>
                      <a:pathLst>
                        <a:path extrusionOk="0" h="255681" w="381571">
                          <a:moveTo>
                            <a:pt x="95" y="244216"/>
                          </a:moveTo>
                          <a:cubicBezTo>
                            <a:pt x="54959" y="153222"/>
                            <a:pt x="129730" y="74481"/>
                            <a:pt x="217265" y="14072"/>
                          </a:cubicBezTo>
                          <a:cubicBezTo>
                            <a:pt x="231076" y="4953"/>
                            <a:pt x="248126" y="-3690"/>
                            <a:pt x="265843" y="1629"/>
                          </a:cubicBezTo>
                          <a:cubicBezTo>
                            <a:pt x="268129" y="2389"/>
                            <a:pt x="269843" y="4098"/>
                            <a:pt x="270605" y="6188"/>
                          </a:cubicBezTo>
                          <a:cubicBezTo>
                            <a:pt x="273844" y="15021"/>
                            <a:pt x="271844" y="24805"/>
                            <a:pt x="268319" y="31928"/>
                          </a:cubicBezTo>
                          <a:cubicBezTo>
                            <a:pt x="257937" y="51495"/>
                            <a:pt x="240411" y="64128"/>
                            <a:pt x="226028" y="79800"/>
                          </a:cubicBezTo>
                          <a:lnTo>
                            <a:pt x="168021" y="138025"/>
                          </a:lnTo>
                          <a:cubicBezTo>
                            <a:pt x="129064" y="176493"/>
                            <a:pt x="90392" y="215341"/>
                            <a:pt x="51149" y="253524"/>
                          </a:cubicBezTo>
                          <a:lnTo>
                            <a:pt x="41720" y="241936"/>
                          </a:lnTo>
                          <a:cubicBezTo>
                            <a:pt x="92678" y="209167"/>
                            <a:pt x="147638" y="182667"/>
                            <a:pt x="204883" y="163195"/>
                          </a:cubicBezTo>
                          <a:cubicBezTo>
                            <a:pt x="261938" y="143819"/>
                            <a:pt x="321469" y="131281"/>
                            <a:pt x="381571" y="126627"/>
                          </a:cubicBezTo>
                          <a:cubicBezTo>
                            <a:pt x="351854" y="131376"/>
                            <a:pt x="322517" y="137265"/>
                            <a:pt x="293561" y="144959"/>
                          </a:cubicBezTo>
                          <a:cubicBezTo>
                            <a:pt x="207169" y="168135"/>
                            <a:pt x="124206" y="204893"/>
                            <a:pt x="49911" y="254379"/>
                          </a:cubicBezTo>
                          <a:cubicBezTo>
                            <a:pt x="42577" y="259318"/>
                            <a:pt x="34004" y="249060"/>
                            <a:pt x="40481" y="242791"/>
                          </a:cubicBezTo>
                          <a:cubicBezTo>
                            <a:pt x="95917" y="186371"/>
                            <a:pt x="158115" y="124347"/>
                            <a:pt x="214598" y="68402"/>
                          </a:cubicBezTo>
                          <a:lnTo>
                            <a:pt x="243554" y="39622"/>
                          </a:lnTo>
                          <a:cubicBezTo>
                            <a:pt x="252413" y="30504"/>
                            <a:pt x="259461" y="19486"/>
                            <a:pt x="256413" y="10937"/>
                          </a:cubicBezTo>
                          <a:lnTo>
                            <a:pt x="261271" y="15686"/>
                          </a:lnTo>
                          <a:cubicBezTo>
                            <a:pt x="250508" y="11982"/>
                            <a:pt x="236982" y="17871"/>
                            <a:pt x="224980" y="25660"/>
                          </a:cubicBezTo>
                          <a:cubicBezTo>
                            <a:pt x="137160" y="83504"/>
                            <a:pt x="60865" y="158256"/>
                            <a:pt x="0" y="243931"/>
                          </a:cubicBezTo>
                          <a:lnTo>
                            <a:pt x="0" y="24393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7"/>
                    <p:cNvSpPr/>
                    <p:nvPr/>
                  </p:nvSpPr>
                  <p:spPr>
                    <a:xfrm>
                      <a:off x="5399150" y="3927462"/>
                      <a:ext cx="1525167" cy="877179"/>
                    </a:xfrm>
                    <a:custGeom>
                      <a:rect b="b" l="l" r="r" t="t"/>
                      <a:pathLst>
                        <a:path extrusionOk="0" h="877179" w="1525167">
                          <a:moveTo>
                            <a:pt x="95" y="33064"/>
                          </a:moveTo>
                          <a:cubicBezTo>
                            <a:pt x="22479" y="88534"/>
                            <a:pt x="75819" y="122253"/>
                            <a:pt x="127064" y="148563"/>
                          </a:cubicBezTo>
                          <a:cubicBezTo>
                            <a:pt x="231553" y="201469"/>
                            <a:pt x="345281" y="234903"/>
                            <a:pt x="461486" y="249150"/>
                          </a:cubicBezTo>
                          <a:cubicBezTo>
                            <a:pt x="599218" y="264918"/>
                            <a:pt x="740188" y="252760"/>
                            <a:pt x="873062" y="213722"/>
                          </a:cubicBezTo>
                          <a:cubicBezTo>
                            <a:pt x="905447" y="203653"/>
                            <a:pt x="944213" y="189881"/>
                            <a:pt x="975741" y="176393"/>
                          </a:cubicBezTo>
                          <a:cubicBezTo>
                            <a:pt x="1083945" y="132511"/>
                            <a:pt x="1176528" y="57569"/>
                            <a:pt x="1287113" y="11692"/>
                          </a:cubicBezTo>
                          <a:cubicBezTo>
                            <a:pt x="1308259" y="3239"/>
                            <a:pt x="1332738" y="-3125"/>
                            <a:pt x="1356170" y="1624"/>
                          </a:cubicBezTo>
                          <a:cubicBezTo>
                            <a:pt x="1389317" y="7608"/>
                            <a:pt x="1418177" y="42372"/>
                            <a:pt x="1404080" y="76471"/>
                          </a:cubicBezTo>
                          <a:cubicBezTo>
                            <a:pt x="1400270" y="88819"/>
                            <a:pt x="1393984" y="100977"/>
                            <a:pt x="1400651" y="112280"/>
                          </a:cubicBezTo>
                          <a:cubicBezTo>
                            <a:pt x="1403414" y="116364"/>
                            <a:pt x="1405795" y="117599"/>
                            <a:pt x="1411510" y="116649"/>
                          </a:cubicBezTo>
                          <a:cubicBezTo>
                            <a:pt x="1441037" y="108195"/>
                            <a:pt x="1476280" y="104776"/>
                            <a:pt x="1501997" y="125957"/>
                          </a:cubicBezTo>
                          <a:cubicBezTo>
                            <a:pt x="1534573" y="153692"/>
                            <a:pt x="1529810" y="204793"/>
                            <a:pt x="1506188" y="236328"/>
                          </a:cubicBezTo>
                          <a:cubicBezTo>
                            <a:pt x="1483043" y="267102"/>
                            <a:pt x="1446276" y="284484"/>
                            <a:pt x="1413224" y="299586"/>
                          </a:cubicBezTo>
                          <a:cubicBezTo>
                            <a:pt x="1359980" y="324282"/>
                            <a:pt x="1306735" y="348883"/>
                            <a:pt x="1254824" y="375858"/>
                          </a:cubicBezTo>
                          <a:cubicBezTo>
                            <a:pt x="1151668" y="429809"/>
                            <a:pt x="1051560" y="494587"/>
                            <a:pt x="976217" y="584251"/>
                          </a:cubicBezTo>
                          <a:cubicBezTo>
                            <a:pt x="899827" y="672965"/>
                            <a:pt x="855726" y="784761"/>
                            <a:pt x="783050" y="877179"/>
                          </a:cubicBezTo>
                          <a:cubicBezTo>
                            <a:pt x="852964" y="782386"/>
                            <a:pt x="894779" y="670401"/>
                            <a:pt x="970026" y="579027"/>
                          </a:cubicBezTo>
                          <a:cubicBezTo>
                            <a:pt x="1083469" y="441206"/>
                            <a:pt x="1248442" y="360851"/>
                            <a:pt x="1407224" y="286479"/>
                          </a:cubicBezTo>
                          <a:cubicBezTo>
                            <a:pt x="1440085" y="271091"/>
                            <a:pt x="1472756" y="255894"/>
                            <a:pt x="1494377" y="227304"/>
                          </a:cubicBezTo>
                          <a:cubicBezTo>
                            <a:pt x="1513332" y="201944"/>
                            <a:pt x="1518285" y="159296"/>
                            <a:pt x="1492282" y="137355"/>
                          </a:cubicBezTo>
                          <a:cubicBezTo>
                            <a:pt x="1470565" y="119783"/>
                            <a:pt x="1439704" y="124343"/>
                            <a:pt x="1414177" y="131656"/>
                          </a:cubicBezTo>
                          <a:cubicBezTo>
                            <a:pt x="1391698" y="136880"/>
                            <a:pt x="1378649" y="112660"/>
                            <a:pt x="1382459" y="93568"/>
                          </a:cubicBezTo>
                          <a:cubicBezTo>
                            <a:pt x="1385697" y="76946"/>
                            <a:pt x="1393412" y="64598"/>
                            <a:pt x="1391317" y="53200"/>
                          </a:cubicBezTo>
                          <a:cubicBezTo>
                            <a:pt x="1387507" y="27840"/>
                            <a:pt x="1357979" y="13117"/>
                            <a:pt x="1333119" y="16252"/>
                          </a:cubicBezTo>
                          <a:cubicBezTo>
                            <a:pt x="1319689" y="17296"/>
                            <a:pt x="1306259" y="21476"/>
                            <a:pt x="1293019" y="26700"/>
                          </a:cubicBezTo>
                          <a:cubicBezTo>
                            <a:pt x="1185672" y="70487"/>
                            <a:pt x="1091851" y="145334"/>
                            <a:pt x="981456" y="189786"/>
                          </a:cubicBezTo>
                          <a:cubicBezTo>
                            <a:pt x="957548" y="199949"/>
                            <a:pt x="922782" y="212962"/>
                            <a:pt x="898208" y="220466"/>
                          </a:cubicBezTo>
                          <a:cubicBezTo>
                            <a:pt x="757523" y="266247"/>
                            <a:pt x="606552" y="277360"/>
                            <a:pt x="460058" y="259124"/>
                          </a:cubicBezTo>
                          <a:cubicBezTo>
                            <a:pt x="342995" y="243546"/>
                            <a:pt x="228886" y="207833"/>
                            <a:pt x="124873" y="152078"/>
                          </a:cubicBezTo>
                          <a:cubicBezTo>
                            <a:pt x="73914" y="124817"/>
                            <a:pt x="20765" y="89104"/>
                            <a:pt x="0" y="32779"/>
                          </a:cubicBezTo>
                          <a:lnTo>
                            <a:pt x="0" y="32779"/>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61" name="Google Shape;961;p27"/>
                  <p:cNvSpPr/>
                  <p:nvPr/>
                </p:nvSpPr>
                <p:spPr>
                  <a:xfrm>
                    <a:off x="6370613" y="4638193"/>
                    <a:ext cx="250002" cy="363130"/>
                  </a:xfrm>
                  <a:custGeom>
                    <a:rect b="b" l="l" r="r" t="t"/>
                    <a:pathLst>
                      <a:path extrusionOk="0" h="363130" w="250002">
                        <a:moveTo>
                          <a:pt x="245927" y="291731"/>
                        </a:moveTo>
                        <a:cubicBezTo>
                          <a:pt x="228592" y="293061"/>
                          <a:pt x="212114" y="298190"/>
                          <a:pt x="195921" y="304364"/>
                        </a:cubicBezTo>
                        <a:cubicBezTo>
                          <a:pt x="185444" y="308353"/>
                          <a:pt x="174966" y="312532"/>
                          <a:pt x="164584" y="316711"/>
                        </a:cubicBezTo>
                        <a:cubicBezTo>
                          <a:pt x="173823" y="307688"/>
                          <a:pt x="183062" y="298665"/>
                          <a:pt x="192302" y="289641"/>
                        </a:cubicBezTo>
                        <a:cubicBezTo>
                          <a:pt x="199350" y="282707"/>
                          <a:pt x="206494" y="275869"/>
                          <a:pt x="213542" y="268935"/>
                        </a:cubicBezTo>
                        <a:cubicBezTo>
                          <a:pt x="218495" y="264186"/>
                          <a:pt x="225353" y="258677"/>
                          <a:pt x="225830" y="251268"/>
                        </a:cubicBezTo>
                        <a:cubicBezTo>
                          <a:pt x="228116" y="221918"/>
                          <a:pt x="156583" y="259721"/>
                          <a:pt x="147058" y="265325"/>
                        </a:cubicBezTo>
                        <a:cubicBezTo>
                          <a:pt x="143153" y="267605"/>
                          <a:pt x="139343" y="270075"/>
                          <a:pt x="135533" y="272544"/>
                        </a:cubicBezTo>
                        <a:cubicBezTo>
                          <a:pt x="138866" y="269030"/>
                          <a:pt x="142200" y="265516"/>
                          <a:pt x="145439" y="262001"/>
                        </a:cubicBezTo>
                        <a:cubicBezTo>
                          <a:pt x="152106" y="254592"/>
                          <a:pt x="158678" y="246994"/>
                          <a:pt x="164965" y="239300"/>
                        </a:cubicBezTo>
                        <a:cubicBezTo>
                          <a:pt x="169632" y="233601"/>
                          <a:pt x="176966" y="226762"/>
                          <a:pt x="176204" y="218689"/>
                        </a:cubicBezTo>
                        <a:cubicBezTo>
                          <a:pt x="174585" y="200547"/>
                          <a:pt x="146486" y="212895"/>
                          <a:pt x="137628" y="215934"/>
                        </a:cubicBezTo>
                        <a:cubicBezTo>
                          <a:pt x="125055" y="220208"/>
                          <a:pt x="112673" y="225242"/>
                          <a:pt x="100671" y="231037"/>
                        </a:cubicBezTo>
                        <a:cubicBezTo>
                          <a:pt x="137819" y="202637"/>
                          <a:pt x="177443" y="176991"/>
                          <a:pt x="209447" y="142607"/>
                        </a:cubicBezTo>
                        <a:cubicBezTo>
                          <a:pt x="215543" y="136053"/>
                          <a:pt x="221258" y="129215"/>
                          <a:pt x="226592" y="121996"/>
                        </a:cubicBezTo>
                        <a:cubicBezTo>
                          <a:pt x="231640" y="115252"/>
                          <a:pt x="237641" y="107938"/>
                          <a:pt x="239069" y="99485"/>
                        </a:cubicBezTo>
                        <a:cubicBezTo>
                          <a:pt x="240403" y="91506"/>
                          <a:pt x="235736" y="84287"/>
                          <a:pt x="227449" y="83338"/>
                        </a:cubicBezTo>
                        <a:cubicBezTo>
                          <a:pt x="218400" y="82293"/>
                          <a:pt x="208399" y="87137"/>
                          <a:pt x="200303" y="90461"/>
                        </a:cubicBezTo>
                        <a:cubicBezTo>
                          <a:pt x="162774" y="106039"/>
                          <a:pt x="130199" y="132634"/>
                          <a:pt x="101147" y="160559"/>
                        </a:cubicBezTo>
                        <a:cubicBezTo>
                          <a:pt x="78573" y="182215"/>
                          <a:pt x="58285" y="206436"/>
                          <a:pt x="42378" y="233316"/>
                        </a:cubicBezTo>
                        <a:cubicBezTo>
                          <a:pt x="42950" y="204346"/>
                          <a:pt x="45140" y="175376"/>
                          <a:pt x="47331" y="146502"/>
                        </a:cubicBezTo>
                        <a:cubicBezTo>
                          <a:pt x="48950" y="125415"/>
                          <a:pt x="50474" y="104234"/>
                          <a:pt x="51332" y="83053"/>
                        </a:cubicBezTo>
                        <a:cubicBezTo>
                          <a:pt x="52094" y="62536"/>
                          <a:pt x="53522" y="41070"/>
                          <a:pt x="50093" y="20744"/>
                        </a:cubicBezTo>
                        <a:cubicBezTo>
                          <a:pt x="48950" y="13905"/>
                          <a:pt x="47141" y="4122"/>
                          <a:pt x="39997" y="892"/>
                        </a:cubicBezTo>
                        <a:cubicBezTo>
                          <a:pt x="32853" y="-2242"/>
                          <a:pt x="27329" y="3457"/>
                          <a:pt x="23900" y="9061"/>
                        </a:cubicBezTo>
                        <a:cubicBezTo>
                          <a:pt x="14375" y="24543"/>
                          <a:pt x="9136" y="42305"/>
                          <a:pt x="5993" y="60067"/>
                        </a:cubicBezTo>
                        <a:cubicBezTo>
                          <a:pt x="2849" y="78303"/>
                          <a:pt x="1706" y="96825"/>
                          <a:pt x="754" y="115252"/>
                        </a:cubicBezTo>
                        <a:cubicBezTo>
                          <a:pt x="-103" y="133489"/>
                          <a:pt x="-389" y="151821"/>
                          <a:pt x="754" y="170057"/>
                        </a:cubicBezTo>
                        <a:cubicBezTo>
                          <a:pt x="2754" y="204251"/>
                          <a:pt x="9422" y="238540"/>
                          <a:pt x="24757" y="269220"/>
                        </a:cubicBezTo>
                        <a:cubicBezTo>
                          <a:pt x="24566" y="269600"/>
                          <a:pt x="24471" y="269980"/>
                          <a:pt x="24281" y="270265"/>
                        </a:cubicBezTo>
                        <a:cubicBezTo>
                          <a:pt x="23138" y="273114"/>
                          <a:pt x="25424" y="274919"/>
                          <a:pt x="27805" y="275014"/>
                        </a:cubicBezTo>
                        <a:cubicBezTo>
                          <a:pt x="29615" y="278338"/>
                          <a:pt x="31424" y="281663"/>
                          <a:pt x="33520" y="284987"/>
                        </a:cubicBezTo>
                        <a:cubicBezTo>
                          <a:pt x="34853" y="287077"/>
                          <a:pt x="38187" y="287931"/>
                          <a:pt x="39997" y="285747"/>
                        </a:cubicBezTo>
                        <a:cubicBezTo>
                          <a:pt x="47712" y="276913"/>
                          <a:pt x="55904" y="268650"/>
                          <a:pt x="64476" y="260861"/>
                        </a:cubicBezTo>
                        <a:cubicBezTo>
                          <a:pt x="83145" y="248513"/>
                          <a:pt x="103052" y="237970"/>
                          <a:pt x="123817" y="229612"/>
                        </a:cubicBezTo>
                        <a:cubicBezTo>
                          <a:pt x="130961" y="226762"/>
                          <a:pt x="138295" y="224103"/>
                          <a:pt x="145629" y="221728"/>
                        </a:cubicBezTo>
                        <a:cubicBezTo>
                          <a:pt x="149344" y="220588"/>
                          <a:pt x="153059" y="219449"/>
                          <a:pt x="156773" y="218404"/>
                        </a:cubicBezTo>
                        <a:cubicBezTo>
                          <a:pt x="159250" y="217739"/>
                          <a:pt x="165251" y="215554"/>
                          <a:pt x="167346" y="217929"/>
                        </a:cubicBezTo>
                        <a:cubicBezTo>
                          <a:pt x="169823" y="220873"/>
                          <a:pt x="164965" y="226192"/>
                          <a:pt x="163346" y="228282"/>
                        </a:cubicBezTo>
                        <a:cubicBezTo>
                          <a:pt x="160488" y="231796"/>
                          <a:pt x="157631" y="235216"/>
                          <a:pt x="154773" y="238730"/>
                        </a:cubicBezTo>
                        <a:cubicBezTo>
                          <a:pt x="149344" y="245094"/>
                          <a:pt x="143915" y="251458"/>
                          <a:pt x="138295" y="257632"/>
                        </a:cubicBezTo>
                        <a:cubicBezTo>
                          <a:pt x="125341" y="271974"/>
                          <a:pt x="111815" y="285747"/>
                          <a:pt x="97718" y="299045"/>
                        </a:cubicBezTo>
                        <a:cubicBezTo>
                          <a:pt x="94385" y="302179"/>
                          <a:pt x="98957" y="308258"/>
                          <a:pt x="102767" y="305503"/>
                        </a:cubicBezTo>
                        <a:cubicBezTo>
                          <a:pt x="132961" y="283467"/>
                          <a:pt x="164203" y="260481"/>
                          <a:pt x="200779" y="250603"/>
                        </a:cubicBezTo>
                        <a:cubicBezTo>
                          <a:pt x="204779" y="249558"/>
                          <a:pt x="209161" y="247944"/>
                          <a:pt x="213352" y="247944"/>
                        </a:cubicBezTo>
                        <a:cubicBezTo>
                          <a:pt x="220496" y="247944"/>
                          <a:pt x="216686" y="254022"/>
                          <a:pt x="213828" y="257157"/>
                        </a:cubicBezTo>
                        <a:cubicBezTo>
                          <a:pt x="206684" y="265040"/>
                          <a:pt x="198493" y="272164"/>
                          <a:pt x="190873" y="279668"/>
                        </a:cubicBezTo>
                        <a:cubicBezTo>
                          <a:pt x="175252" y="294865"/>
                          <a:pt x="159631" y="310157"/>
                          <a:pt x="144010" y="325355"/>
                        </a:cubicBezTo>
                        <a:cubicBezTo>
                          <a:pt x="141248" y="328014"/>
                          <a:pt x="144105" y="333713"/>
                          <a:pt x="148010" y="332194"/>
                        </a:cubicBezTo>
                        <a:cubicBezTo>
                          <a:pt x="164108" y="325735"/>
                          <a:pt x="180205" y="319276"/>
                          <a:pt x="196302" y="313007"/>
                        </a:cubicBezTo>
                        <a:cubicBezTo>
                          <a:pt x="208399" y="308353"/>
                          <a:pt x="220781" y="303984"/>
                          <a:pt x="233545" y="301609"/>
                        </a:cubicBezTo>
                        <a:cubicBezTo>
                          <a:pt x="208018" y="324120"/>
                          <a:pt x="178967" y="342357"/>
                          <a:pt x="147534" y="355655"/>
                        </a:cubicBezTo>
                        <a:cubicBezTo>
                          <a:pt x="142676" y="357744"/>
                          <a:pt x="146867" y="364773"/>
                          <a:pt x="151725" y="362778"/>
                        </a:cubicBezTo>
                        <a:cubicBezTo>
                          <a:pt x="187730" y="347581"/>
                          <a:pt x="220686" y="325830"/>
                          <a:pt x="248880" y="298760"/>
                        </a:cubicBezTo>
                        <a:cubicBezTo>
                          <a:pt x="251357" y="296385"/>
                          <a:pt x="249452" y="291541"/>
                          <a:pt x="245927" y="291731"/>
                        </a:cubicBezTo>
                        <a:close/>
                        <a:moveTo>
                          <a:pt x="183824" y="107368"/>
                        </a:moveTo>
                        <a:cubicBezTo>
                          <a:pt x="192206" y="102714"/>
                          <a:pt x="200969" y="98630"/>
                          <a:pt x="210018" y="95401"/>
                        </a:cubicBezTo>
                        <a:cubicBezTo>
                          <a:pt x="216114" y="93216"/>
                          <a:pt x="234307" y="86092"/>
                          <a:pt x="230783" y="99485"/>
                        </a:cubicBezTo>
                        <a:cubicBezTo>
                          <a:pt x="228592" y="107558"/>
                          <a:pt x="221829" y="115062"/>
                          <a:pt x="216781" y="121426"/>
                        </a:cubicBezTo>
                        <a:cubicBezTo>
                          <a:pt x="211637" y="127885"/>
                          <a:pt x="206208" y="134059"/>
                          <a:pt x="200493" y="140043"/>
                        </a:cubicBezTo>
                        <a:cubicBezTo>
                          <a:pt x="176681" y="164833"/>
                          <a:pt x="148772" y="185065"/>
                          <a:pt x="121245" y="205296"/>
                        </a:cubicBezTo>
                        <a:cubicBezTo>
                          <a:pt x="100100" y="220778"/>
                          <a:pt x="78954" y="236545"/>
                          <a:pt x="59618" y="254213"/>
                        </a:cubicBezTo>
                        <a:cubicBezTo>
                          <a:pt x="53903" y="258012"/>
                          <a:pt x="48379" y="262001"/>
                          <a:pt x="42854" y="266180"/>
                        </a:cubicBezTo>
                        <a:cubicBezTo>
                          <a:pt x="42664" y="260766"/>
                          <a:pt x="42569" y="255447"/>
                          <a:pt x="42473" y="250033"/>
                        </a:cubicBezTo>
                        <a:cubicBezTo>
                          <a:pt x="55999" y="223818"/>
                          <a:pt x="74096" y="200167"/>
                          <a:pt x="94480" y="178891"/>
                        </a:cubicBezTo>
                        <a:cubicBezTo>
                          <a:pt x="120674" y="151536"/>
                          <a:pt x="150487" y="125605"/>
                          <a:pt x="183920" y="107273"/>
                        </a:cubicBezTo>
                        <a:close/>
                        <a:moveTo>
                          <a:pt x="11136" y="85522"/>
                        </a:moveTo>
                        <a:cubicBezTo>
                          <a:pt x="12660" y="68330"/>
                          <a:pt x="15232" y="51138"/>
                          <a:pt x="20947" y="34801"/>
                        </a:cubicBezTo>
                        <a:cubicBezTo>
                          <a:pt x="23709" y="26823"/>
                          <a:pt x="27233" y="18559"/>
                          <a:pt x="32091" y="11625"/>
                        </a:cubicBezTo>
                        <a:cubicBezTo>
                          <a:pt x="33044" y="10296"/>
                          <a:pt x="34663" y="7636"/>
                          <a:pt x="36758" y="8206"/>
                        </a:cubicBezTo>
                        <a:cubicBezTo>
                          <a:pt x="38092" y="8586"/>
                          <a:pt x="39140" y="11055"/>
                          <a:pt x="39616" y="12195"/>
                        </a:cubicBezTo>
                        <a:cubicBezTo>
                          <a:pt x="41616" y="16849"/>
                          <a:pt x="42378" y="22454"/>
                          <a:pt x="42854" y="27488"/>
                        </a:cubicBezTo>
                        <a:cubicBezTo>
                          <a:pt x="44950" y="46484"/>
                          <a:pt x="43902" y="66051"/>
                          <a:pt x="43140" y="85142"/>
                        </a:cubicBezTo>
                        <a:cubicBezTo>
                          <a:pt x="42378" y="104329"/>
                          <a:pt x="40949" y="123420"/>
                          <a:pt x="39521" y="142512"/>
                        </a:cubicBezTo>
                        <a:cubicBezTo>
                          <a:pt x="36854" y="177846"/>
                          <a:pt x="33996" y="213180"/>
                          <a:pt x="34187" y="248513"/>
                        </a:cubicBezTo>
                        <a:cubicBezTo>
                          <a:pt x="32377" y="252028"/>
                          <a:pt x="30662" y="255637"/>
                          <a:pt x="29043" y="259247"/>
                        </a:cubicBezTo>
                        <a:cubicBezTo>
                          <a:pt x="4754" y="205866"/>
                          <a:pt x="5897" y="142987"/>
                          <a:pt x="11136" y="856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2" name="Google Shape;962;p27"/>
                <p:cNvGrpSpPr/>
                <p:nvPr/>
              </p:nvGrpSpPr>
              <p:grpSpPr>
                <a:xfrm>
                  <a:off x="6698609" y="2682581"/>
                  <a:ext cx="760533" cy="652409"/>
                  <a:chOff x="6698609" y="2682581"/>
                  <a:chExt cx="760533" cy="652409"/>
                </a:xfrm>
              </p:grpSpPr>
              <p:sp>
                <p:nvSpPr>
                  <p:cNvPr id="963" name="Google Shape;963;p27"/>
                  <p:cNvSpPr/>
                  <p:nvPr/>
                </p:nvSpPr>
                <p:spPr>
                  <a:xfrm>
                    <a:off x="6722268" y="2760413"/>
                    <a:ext cx="265271" cy="299291"/>
                  </a:xfrm>
                  <a:custGeom>
                    <a:rect b="b" l="l" r="r" t="t"/>
                    <a:pathLst>
                      <a:path extrusionOk="0" h="299291" w="265271">
                        <a:moveTo>
                          <a:pt x="265271" y="156627"/>
                        </a:moveTo>
                        <a:cubicBezTo>
                          <a:pt x="257461" y="162516"/>
                          <a:pt x="250508" y="169830"/>
                          <a:pt x="243935" y="177144"/>
                        </a:cubicBezTo>
                        <a:cubicBezTo>
                          <a:pt x="233743" y="188257"/>
                          <a:pt x="223457" y="199275"/>
                          <a:pt x="213265" y="210388"/>
                        </a:cubicBezTo>
                        <a:cubicBezTo>
                          <a:pt x="213265" y="210388"/>
                          <a:pt x="151257" y="203454"/>
                          <a:pt x="72009" y="229859"/>
                        </a:cubicBezTo>
                        <a:cubicBezTo>
                          <a:pt x="50292" y="237078"/>
                          <a:pt x="34195" y="248381"/>
                          <a:pt x="22003" y="262724"/>
                        </a:cubicBezTo>
                        <a:cubicBezTo>
                          <a:pt x="12763" y="273457"/>
                          <a:pt x="5715" y="285804"/>
                          <a:pt x="286" y="299292"/>
                        </a:cubicBezTo>
                        <a:lnTo>
                          <a:pt x="0" y="299292"/>
                        </a:lnTo>
                        <a:lnTo>
                          <a:pt x="18479" y="0"/>
                        </a:lnTo>
                        <a:lnTo>
                          <a:pt x="145733" y="285"/>
                        </a:lnTo>
                        <a:cubicBezTo>
                          <a:pt x="169069" y="11778"/>
                          <a:pt x="194500" y="25455"/>
                          <a:pt x="203930" y="49771"/>
                        </a:cubicBezTo>
                        <a:cubicBezTo>
                          <a:pt x="204311" y="50911"/>
                          <a:pt x="204692" y="51956"/>
                          <a:pt x="205073" y="53001"/>
                        </a:cubicBezTo>
                        <a:cubicBezTo>
                          <a:pt x="205454" y="54140"/>
                          <a:pt x="205835" y="55185"/>
                          <a:pt x="206026" y="56325"/>
                        </a:cubicBezTo>
                        <a:cubicBezTo>
                          <a:pt x="207740" y="63069"/>
                          <a:pt x="208407" y="70003"/>
                          <a:pt x="208979" y="77031"/>
                        </a:cubicBezTo>
                        <a:cubicBezTo>
                          <a:pt x="209264" y="80166"/>
                          <a:pt x="209455" y="83300"/>
                          <a:pt x="209741" y="86340"/>
                        </a:cubicBezTo>
                        <a:cubicBezTo>
                          <a:pt x="211646" y="109516"/>
                          <a:pt x="219170" y="135446"/>
                          <a:pt x="240221" y="145704"/>
                        </a:cubicBezTo>
                        <a:cubicBezTo>
                          <a:pt x="248126" y="149504"/>
                          <a:pt x="258413" y="151783"/>
                          <a:pt x="265271" y="156627"/>
                        </a:cubicBezTo>
                        <a:close/>
                      </a:path>
                    </a:pathLst>
                  </a:custGeom>
                  <a:solidFill>
                    <a:srgbClr val="E5AD8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7"/>
                  <p:cNvSpPr/>
                  <p:nvPr/>
                </p:nvSpPr>
                <p:spPr>
                  <a:xfrm>
                    <a:off x="6867810" y="2682581"/>
                    <a:ext cx="591332" cy="652409"/>
                  </a:xfrm>
                  <a:custGeom>
                    <a:rect b="b" l="l" r="r" t="t"/>
                    <a:pathLst>
                      <a:path extrusionOk="0" h="652409" w="591332">
                        <a:moveTo>
                          <a:pt x="584073" y="491959"/>
                        </a:moveTo>
                        <a:cubicBezTo>
                          <a:pt x="585788" y="517509"/>
                          <a:pt x="568071" y="540970"/>
                          <a:pt x="546545" y="554932"/>
                        </a:cubicBezTo>
                        <a:cubicBezTo>
                          <a:pt x="533305" y="563481"/>
                          <a:pt x="518065" y="569655"/>
                          <a:pt x="507682" y="581623"/>
                        </a:cubicBezTo>
                        <a:cubicBezTo>
                          <a:pt x="497491" y="593496"/>
                          <a:pt x="493490" y="609358"/>
                          <a:pt x="484822" y="622465"/>
                        </a:cubicBezTo>
                        <a:cubicBezTo>
                          <a:pt x="465487" y="652100"/>
                          <a:pt x="421100" y="661599"/>
                          <a:pt x="391192" y="642507"/>
                        </a:cubicBezTo>
                        <a:cubicBezTo>
                          <a:pt x="381667" y="636523"/>
                          <a:pt x="373571" y="628069"/>
                          <a:pt x="363188" y="623700"/>
                        </a:cubicBezTo>
                        <a:cubicBezTo>
                          <a:pt x="352711" y="619236"/>
                          <a:pt x="339947" y="618951"/>
                          <a:pt x="329470" y="614962"/>
                        </a:cubicBezTo>
                        <a:cubicBezTo>
                          <a:pt x="324993" y="613347"/>
                          <a:pt x="320897" y="611067"/>
                          <a:pt x="317659" y="607458"/>
                        </a:cubicBezTo>
                        <a:cubicBezTo>
                          <a:pt x="309372" y="598720"/>
                          <a:pt x="308896" y="585042"/>
                          <a:pt x="310515" y="573074"/>
                        </a:cubicBezTo>
                        <a:cubicBezTo>
                          <a:pt x="312325" y="561201"/>
                          <a:pt x="315754" y="548949"/>
                          <a:pt x="313277" y="537076"/>
                        </a:cubicBezTo>
                        <a:cubicBezTo>
                          <a:pt x="306419" y="502597"/>
                          <a:pt x="257270" y="491009"/>
                          <a:pt x="247079" y="457290"/>
                        </a:cubicBezTo>
                        <a:cubicBezTo>
                          <a:pt x="239173" y="430884"/>
                          <a:pt x="258699" y="400585"/>
                          <a:pt x="246793" y="375699"/>
                        </a:cubicBezTo>
                        <a:cubicBezTo>
                          <a:pt x="238030" y="357367"/>
                          <a:pt x="215741" y="350434"/>
                          <a:pt x="194977" y="351288"/>
                        </a:cubicBezTo>
                        <a:cubicBezTo>
                          <a:pt x="217170" y="333622"/>
                          <a:pt x="232791" y="307691"/>
                          <a:pt x="238030" y="279861"/>
                        </a:cubicBezTo>
                        <a:cubicBezTo>
                          <a:pt x="239268" y="272832"/>
                          <a:pt x="240030" y="265424"/>
                          <a:pt x="237077" y="258870"/>
                        </a:cubicBezTo>
                        <a:cubicBezTo>
                          <a:pt x="233267" y="250131"/>
                          <a:pt x="224219" y="245192"/>
                          <a:pt x="215646" y="241013"/>
                        </a:cubicBezTo>
                        <a:cubicBezTo>
                          <a:pt x="202882" y="234554"/>
                          <a:pt x="189929" y="228285"/>
                          <a:pt x="176022" y="224866"/>
                        </a:cubicBezTo>
                        <a:cubicBezTo>
                          <a:pt x="162211" y="221351"/>
                          <a:pt x="147257" y="220876"/>
                          <a:pt x="134017" y="226101"/>
                        </a:cubicBezTo>
                        <a:cubicBezTo>
                          <a:pt x="128778" y="228190"/>
                          <a:pt x="123920" y="231040"/>
                          <a:pt x="119539" y="234364"/>
                        </a:cubicBezTo>
                        <a:cubicBezTo>
                          <a:pt x="112776" y="229520"/>
                          <a:pt x="102394" y="227240"/>
                          <a:pt x="94488" y="223441"/>
                        </a:cubicBezTo>
                        <a:cubicBezTo>
                          <a:pt x="73438" y="213278"/>
                          <a:pt x="65913" y="187252"/>
                          <a:pt x="64008" y="164077"/>
                        </a:cubicBezTo>
                        <a:cubicBezTo>
                          <a:pt x="63722" y="160942"/>
                          <a:pt x="63437" y="157808"/>
                          <a:pt x="63246" y="154768"/>
                        </a:cubicBezTo>
                        <a:cubicBezTo>
                          <a:pt x="62675" y="147739"/>
                          <a:pt x="62008" y="140711"/>
                          <a:pt x="60293" y="134062"/>
                        </a:cubicBezTo>
                        <a:cubicBezTo>
                          <a:pt x="60008" y="132922"/>
                          <a:pt x="59722" y="131782"/>
                          <a:pt x="59341" y="130737"/>
                        </a:cubicBezTo>
                        <a:cubicBezTo>
                          <a:pt x="59055" y="129598"/>
                          <a:pt x="58579" y="128553"/>
                          <a:pt x="58198" y="127508"/>
                        </a:cubicBezTo>
                        <a:cubicBezTo>
                          <a:pt x="48768" y="103192"/>
                          <a:pt x="23336" y="89515"/>
                          <a:pt x="0" y="78022"/>
                        </a:cubicBezTo>
                        <a:cubicBezTo>
                          <a:pt x="25813" y="72418"/>
                          <a:pt x="40196" y="45158"/>
                          <a:pt x="61817" y="29865"/>
                        </a:cubicBezTo>
                        <a:cubicBezTo>
                          <a:pt x="81725" y="15713"/>
                          <a:pt x="108966" y="12388"/>
                          <a:pt x="131636" y="21317"/>
                        </a:cubicBezTo>
                        <a:cubicBezTo>
                          <a:pt x="141256" y="25021"/>
                          <a:pt x="150114" y="30910"/>
                          <a:pt x="160020" y="33570"/>
                        </a:cubicBezTo>
                        <a:cubicBezTo>
                          <a:pt x="177832" y="38699"/>
                          <a:pt x="197168" y="33570"/>
                          <a:pt x="213646" y="25021"/>
                        </a:cubicBezTo>
                        <a:cubicBezTo>
                          <a:pt x="235172" y="13908"/>
                          <a:pt x="256413" y="-3189"/>
                          <a:pt x="280321" y="516"/>
                        </a:cubicBezTo>
                        <a:cubicBezTo>
                          <a:pt x="313944" y="5835"/>
                          <a:pt x="328708" y="48672"/>
                          <a:pt x="360521" y="60830"/>
                        </a:cubicBezTo>
                        <a:cubicBezTo>
                          <a:pt x="380619" y="68523"/>
                          <a:pt x="404241" y="62350"/>
                          <a:pt x="424148" y="70423"/>
                        </a:cubicBezTo>
                        <a:cubicBezTo>
                          <a:pt x="438531" y="76217"/>
                          <a:pt x="449389" y="89135"/>
                          <a:pt x="455771" y="103287"/>
                        </a:cubicBezTo>
                        <a:cubicBezTo>
                          <a:pt x="461391" y="115825"/>
                          <a:pt x="463963" y="129408"/>
                          <a:pt x="465582" y="143180"/>
                        </a:cubicBezTo>
                        <a:cubicBezTo>
                          <a:pt x="482918" y="139286"/>
                          <a:pt x="501777" y="141945"/>
                          <a:pt x="516922" y="151159"/>
                        </a:cubicBezTo>
                        <a:cubicBezTo>
                          <a:pt x="537020" y="163317"/>
                          <a:pt x="550069" y="186303"/>
                          <a:pt x="549973" y="209763"/>
                        </a:cubicBezTo>
                        <a:cubicBezTo>
                          <a:pt x="549973" y="229520"/>
                          <a:pt x="541401" y="250131"/>
                          <a:pt x="548926" y="268273"/>
                        </a:cubicBezTo>
                        <a:cubicBezTo>
                          <a:pt x="554641" y="282236"/>
                          <a:pt x="568262" y="290879"/>
                          <a:pt x="577596" y="302657"/>
                        </a:cubicBezTo>
                        <a:cubicBezTo>
                          <a:pt x="586740" y="314340"/>
                          <a:pt x="591693" y="329252"/>
                          <a:pt x="591312" y="344165"/>
                        </a:cubicBezTo>
                        <a:cubicBezTo>
                          <a:pt x="590360" y="376174"/>
                          <a:pt x="565690" y="404859"/>
                          <a:pt x="568833" y="436583"/>
                        </a:cubicBezTo>
                        <a:cubicBezTo>
                          <a:pt x="570738" y="455675"/>
                          <a:pt x="582549" y="472772"/>
                          <a:pt x="583787" y="491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7"/>
                  <p:cNvSpPr/>
                  <p:nvPr/>
                </p:nvSpPr>
                <p:spPr>
                  <a:xfrm>
                    <a:off x="6744271" y="2837349"/>
                    <a:ext cx="243268" cy="185692"/>
                  </a:xfrm>
                  <a:custGeom>
                    <a:rect b="b" l="l" r="r" t="t"/>
                    <a:pathLst>
                      <a:path extrusionOk="0" h="185692" w="243268">
                        <a:moveTo>
                          <a:pt x="243269" y="79691"/>
                        </a:moveTo>
                        <a:cubicBezTo>
                          <a:pt x="235458" y="85580"/>
                          <a:pt x="228600" y="92894"/>
                          <a:pt x="221933" y="100112"/>
                        </a:cubicBezTo>
                        <a:cubicBezTo>
                          <a:pt x="211741" y="111225"/>
                          <a:pt x="201454" y="122243"/>
                          <a:pt x="191262" y="133356"/>
                        </a:cubicBezTo>
                        <a:cubicBezTo>
                          <a:pt x="191262" y="133356"/>
                          <a:pt x="129254" y="126423"/>
                          <a:pt x="50006" y="152828"/>
                        </a:cubicBezTo>
                        <a:cubicBezTo>
                          <a:pt x="28289" y="160047"/>
                          <a:pt x="12192" y="171350"/>
                          <a:pt x="0" y="185692"/>
                        </a:cubicBezTo>
                        <a:cubicBezTo>
                          <a:pt x="0" y="185692"/>
                          <a:pt x="22193" y="103817"/>
                          <a:pt x="186976" y="0"/>
                        </a:cubicBezTo>
                        <a:cubicBezTo>
                          <a:pt x="187166" y="3134"/>
                          <a:pt x="187452" y="6174"/>
                          <a:pt x="187738" y="9308"/>
                        </a:cubicBezTo>
                        <a:cubicBezTo>
                          <a:pt x="189738" y="32484"/>
                          <a:pt x="197263" y="58415"/>
                          <a:pt x="218218" y="68673"/>
                        </a:cubicBezTo>
                        <a:cubicBezTo>
                          <a:pt x="226124" y="72472"/>
                          <a:pt x="236506" y="74752"/>
                          <a:pt x="243269" y="79596"/>
                        </a:cubicBez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7"/>
                  <p:cNvSpPr/>
                  <p:nvPr/>
                </p:nvSpPr>
                <p:spPr>
                  <a:xfrm>
                    <a:off x="6698609" y="2904781"/>
                    <a:ext cx="498766" cy="406251"/>
                  </a:xfrm>
                  <a:custGeom>
                    <a:rect b="b" l="l" r="r" t="t"/>
                    <a:pathLst>
                      <a:path extrusionOk="0" h="406251" w="498766">
                        <a:moveTo>
                          <a:pt x="498766" y="392762"/>
                        </a:moveTo>
                        <a:cubicBezTo>
                          <a:pt x="498766" y="392762"/>
                          <a:pt x="455332" y="405489"/>
                          <a:pt x="413232" y="390007"/>
                        </a:cubicBezTo>
                        <a:cubicBezTo>
                          <a:pt x="371131" y="374525"/>
                          <a:pt x="365797" y="392192"/>
                          <a:pt x="342556" y="388677"/>
                        </a:cubicBezTo>
                        <a:cubicBezTo>
                          <a:pt x="338842" y="388108"/>
                          <a:pt x="330936" y="381269"/>
                          <a:pt x="323602" y="374240"/>
                        </a:cubicBezTo>
                        <a:cubicBezTo>
                          <a:pt x="311791" y="362842"/>
                          <a:pt x="294074" y="359613"/>
                          <a:pt x="278929" y="366261"/>
                        </a:cubicBezTo>
                        <a:cubicBezTo>
                          <a:pt x="269119" y="370536"/>
                          <a:pt x="252069" y="377849"/>
                          <a:pt x="243782" y="384213"/>
                        </a:cubicBezTo>
                        <a:cubicBezTo>
                          <a:pt x="221589" y="401405"/>
                          <a:pt x="220541" y="404920"/>
                          <a:pt x="206539" y="406154"/>
                        </a:cubicBezTo>
                        <a:cubicBezTo>
                          <a:pt x="192538" y="407389"/>
                          <a:pt x="180727" y="396656"/>
                          <a:pt x="179393" y="386018"/>
                        </a:cubicBezTo>
                        <a:cubicBezTo>
                          <a:pt x="178155" y="375285"/>
                          <a:pt x="173964" y="353154"/>
                          <a:pt x="169963" y="349354"/>
                        </a:cubicBezTo>
                        <a:cubicBezTo>
                          <a:pt x="165867" y="345555"/>
                          <a:pt x="125958" y="351634"/>
                          <a:pt x="120338" y="354104"/>
                        </a:cubicBezTo>
                        <a:cubicBezTo>
                          <a:pt x="114814" y="356383"/>
                          <a:pt x="102621" y="336627"/>
                          <a:pt x="104908" y="327033"/>
                        </a:cubicBezTo>
                        <a:cubicBezTo>
                          <a:pt x="104146" y="329028"/>
                          <a:pt x="97288" y="345365"/>
                          <a:pt x="80809" y="349354"/>
                        </a:cubicBezTo>
                        <a:cubicBezTo>
                          <a:pt x="63093" y="353629"/>
                          <a:pt x="65569" y="332827"/>
                          <a:pt x="49186" y="330073"/>
                        </a:cubicBezTo>
                        <a:cubicBezTo>
                          <a:pt x="32899" y="327318"/>
                          <a:pt x="-8250" y="339476"/>
                          <a:pt x="1466" y="266814"/>
                        </a:cubicBezTo>
                        <a:cubicBezTo>
                          <a:pt x="6419" y="229011"/>
                          <a:pt x="10229" y="188643"/>
                          <a:pt x="23850" y="154829"/>
                        </a:cubicBezTo>
                        <a:cubicBezTo>
                          <a:pt x="29279" y="141341"/>
                          <a:pt x="36328" y="128993"/>
                          <a:pt x="45567" y="118260"/>
                        </a:cubicBezTo>
                        <a:cubicBezTo>
                          <a:pt x="57759" y="103918"/>
                          <a:pt x="73856" y="92615"/>
                          <a:pt x="95573" y="85396"/>
                        </a:cubicBezTo>
                        <a:cubicBezTo>
                          <a:pt x="174821" y="58991"/>
                          <a:pt x="236829" y="65925"/>
                          <a:pt x="236829" y="65925"/>
                        </a:cubicBezTo>
                        <a:cubicBezTo>
                          <a:pt x="247021" y="54812"/>
                          <a:pt x="257308" y="43793"/>
                          <a:pt x="267499" y="32680"/>
                        </a:cubicBezTo>
                        <a:cubicBezTo>
                          <a:pt x="274167" y="25462"/>
                          <a:pt x="281025" y="18053"/>
                          <a:pt x="288835" y="12164"/>
                        </a:cubicBezTo>
                        <a:cubicBezTo>
                          <a:pt x="293217" y="8840"/>
                          <a:pt x="298075" y="5895"/>
                          <a:pt x="303313" y="3901"/>
                        </a:cubicBezTo>
                        <a:cubicBezTo>
                          <a:pt x="316553" y="-1324"/>
                          <a:pt x="331507" y="-849"/>
                          <a:pt x="345319" y="2666"/>
                        </a:cubicBezTo>
                        <a:cubicBezTo>
                          <a:pt x="359225" y="6085"/>
                          <a:pt x="372084" y="12354"/>
                          <a:pt x="384943" y="18813"/>
                        </a:cubicBezTo>
                        <a:cubicBezTo>
                          <a:pt x="393515" y="23087"/>
                          <a:pt x="402564" y="28026"/>
                          <a:pt x="406374" y="36670"/>
                        </a:cubicBezTo>
                        <a:cubicBezTo>
                          <a:pt x="409326" y="43224"/>
                          <a:pt x="408660" y="50632"/>
                          <a:pt x="407326" y="57661"/>
                        </a:cubicBezTo>
                        <a:cubicBezTo>
                          <a:pt x="402088" y="85586"/>
                          <a:pt x="386562" y="111421"/>
                          <a:pt x="364273" y="129088"/>
                        </a:cubicBezTo>
                        <a:cubicBezTo>
                          <a:pt x="385038" y="128234"/>
                          <a:pt x="407422" y="135167"/>
                          <a:pt x="416089" y="153499"/>
                        </a:cubicBezTo>
                        <a:cubicBezTo>
                          <a:pt x="427900" y="178385"/>
                          <a:pt x="408374" y="208684"/>
                          <a:pt x="416375" y="235090"/>
                        </a:cubicBezTo>
                        <a:cubicBezTo>
                          <a:pt x="426567" y="268809"/>
                          <a:pt x="475621" y="280397"/>
                          <a:pt x="482574" y="314876"/>
                        </a:cubicBezTo>
                        <a:cubicBezTo>
                          <a:pt x="484955" y="326748"/>
                          <a:pt x="481621" y="339001"/>
                          <a:pt x="479812" y="350874"/>
                        </a:cubicBezTo>
                        <a:cubicBezTo>
                          <a:pt x="478097" y="362842"/>
                          <a:pt x="478573" y="376520"/>
                          <a:pt x="486955" y="385258"/>
                        </a:cubicBezTo>
                        <a:cubicBezTo>
                          <a:pt x="490194" y="388867"/>
                          <a:pt x="494290" y="391147"/>
                          <a:pt x="498766" y="392762"/>
                        </a:cubicBezTo>
                        <a:close/>
                      </a:path>
                    </a:pathLst>
                  </a:custGeom>
                  <a:solidFill>
                    <a:srgbClr val="E5AD8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7"/>
                  <p:cNvSpPr/>
                  <p:nvPr/>
                </p:nvSpPr>
                <p:spPr>
                  <a:xfrm>
                    <a:off x="7081932" y="2688606"/>
                    <a:ext cx="121384" cy="340419"/>
                  </a:xfrm>
                  <a:custGeom>
                    <a:rect b="b" l="l" r="r" t="t"/>
                    <a:pathLst>
                      <a:path extrusionOk="0" h="340419" w="121384">
                        <a:moveTo>
                          <a:pt x="0" y="340420"/>
                        </a:moveTo>
                        <a:cubicBezTo>
                          <a:pt x="46006" y="335291"/>
                          <a:pt x="70104" y="287704"/>
                          <a:pt x="68104" y="245437"/>
                        </a:cubicBezTo>
                        <a:cubicBezTo>
                          <a:pt x="68389" y="236793"/>
                          <a:pt x="69437" y="226725"/>
                          <a:pt x="75343" y="218651"/>
                        </a:cubicBezTo>
                        <a:cubicBezTo>
                          <a:pt x="85534" y="204024"/>
                          <a:pt x="104394" y="198420"/>
                          <a:pt x="110871" y="181988"/>
                        </a:cubicBezTo>
                        <a:cubicBezTo>
                          <a:pt x="117348" y="166980"/>
                          <a:pt x="113062" y="149219"/>
                          <a:pt x="100203" y="138675"/>
                        </a:cubicBezTo>
                        <a:cubicBezTo>
                          <a:pt x="76295" y="119869"/>
                          <a:pt x="55626" y="108756"/>
                          <a:pt x="61341" y="73517"/>
                        </a:cubicBezTo>
                        <a:cubicBezTo>
                          <a:pt x="64484" y="49391"/>
                          <a:pt x="76962" y="18522"/>
                          <a:pt x="54769" y="0"/>
                        </a:cubicBezTo>
                        <a:cubicBezTo>
                          <a:pt x="94297" y="28875"/>
                          <a:pt x="41243" y="89664"/>
                          <a:pt x="83820" y="117494"/>
                        </a:cubicBezTo>
                        <a:cubicBezTo>
                          <a:pt x="97536" y="128132"/>
                          <a:pt x="115824" y="138011"/>
                          <a:pt x="119920" y="156912"/>
                        </a:cubicBezTo>
                        <a:cubicBezTo>
                          <a:pt x="125254" y="175529"/>
                          <a:pt x="115443" y="196045"/>
                          <a:pt x="99822" y="206019"/>
                        </a:cubicBezTo>
                        <a:cubicBezTo>
                          <a:pt x="92773" y="211433"/>
                          <a:pt x="85630" y="216182"/>
                          <a:pt x="81058" y="222641"/>
                        </a:cubicBezTo>
                        <a:cubicBezTo>
                          <a:pt x="71628" y="235463"/>
                          <a:pt x="76771" y="254840"/>
                          <a:pt x="71914" y="272127"/>
                        </a:cubicBezTo>
                        <a:cubicBezTo>
                          <a:pt x="65437" y="306701"/>
                          <a:pt x="36957" y="339945"/>
                          <a:pt x="0" y="340420"/>
                        </a:cubicBezTo>
                        <a:lnTo>
                          <a:pt x="0" y="34042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7"/>
                  <p:cNvSpPr/>
                  <p:nvPr/>
                </p:nvSpPr>
                <p:spPr>
                  <a:xfrm>
                    <a:off x="7119270" y="2825856"/>
                    <a:ext cx="218363" cy="239708"/>
                  </a:xfrm>
                  <a:custGeom>
                    <a:rect b="b" l="l" r="r" t="t"/>
                    <a:pathLst>
                      <a:path extrusionOk="0" h="239708" w="218363">
                        <a:moveTo>
                          <a:pt x="95" y="236128"/>
                        </a:moveTo>
                        <a:cubicBezTo>
                          <a:pt x="29337" y="243537"/>
                          <a:pt x="59246" y="227295"/>
                          <a:pt x="75629" y="203644"/>
                        </a:cubicBezTo>
                        <a:cubicBezTo>
                          <a:pt x="99441" y="174579"/>
                          <a:pt x="95726" y="128702"/>
                          <a:pt x="128397" y="105811"/>
                        </a:cubicBezTo>
                        <a:cubicBezTo>
                          <a:pt x="157925" y="86150"/>
                          <a:pt x="205550" y="85295"/>
                          <a:pt x="213360" y="43977"/>
                        </a:cubicBezTo>
                        <a:cubicBezTo>
                          <a:pt x="216979" y="29825"/>
                          <a:pt x="216599" y="14817"/>
                          <a:pt x="216313" y="0"/>
                        </a:cubicBezTo>
                        <a:cubicBezTo>
                          <a:pt x="218218" y="14722"/>
                          <a:pt x="219456" y="29730"/>
                          <a:pt x="216979" y="44737"/>
                        </a:cubicBezTo>
                        <a:cubicBezTo>
                          <a:pt x="212503" y="78646"/>
                          <a:pt x="179165" y="91279"/>
                          <a:pt x="151543" y="101632"/>
                        </a:cubicBezTo>
                        <a:cubicBezTo>
                          <a:pt x="138113" y="107331"/>
                          <a:pt x="125539" y="114740"/>
                          <a:pt x="118301" y="126803"/>
                        </a:cubicBezTo>
                        <a:cubicBezTo>
                          <a:pt x="103346" y="151498"/>
                          <a:pt x="100013" y="184172"/>
                          <a:pt x="80296" y="207158"/>
                        </a:cubicBezTo>
                        <a:cubicBezTo>
                          <a:pt x="62389" y="230999"/>
                          <a:pt x="29242" y="247146"/>
                          <a:pt x="0" y="236223"/>
                        </a:cubicBezTo>
                        <a:lnTo>
                          <a:pt x="0" y="236223"/>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7"/>
                  <p:cNvSpPr/>
                  <p:nvPr/>
                </p:nvSpPr>
                <p:spPr>
                  <a:xfrm>
                    <a:off x="7130986" y="2970801"/>
                    <a:ext cx="297370" cy="146386"/>
                  </a:xfrm>
                  <a:custGeom>
                    <a:rect b="b" l="l" r="r" t="t"/>
                    <a:pathLst>
                      <a:path extrusionOk="0" h="146386" w="297370">
                        <a:moveTo>
                          <a:pt x="0" y="133736"/>
                        </a:moveTo>
                        <a:cubicBezTo>
                          <a:pt x="11335" y="143900"/>
                          <a:pt x="27622" y="145419"/>
                          <a:pt x="41529" y="141905"/>
                        </a:cubicBezTo>
                        <a:cubicBezTo>
                          <a:pt x="71152" y="134686"/>
                          <a:pt x="88678" y="107806"/>
                          <a:pt x="111347" y="89189"/>
                        </a:cubicBezTo>
                        <a:cubicBezTo>
                          <a:pt x="122872" y="79406"/>
                          <a:pt x="136493" y="70668"/>
                          <a:pt x="152305" y="67818"/>
                        </a:cubicBezTo>
                        <a:cubicBezTo>
                          <a:pt x="168212" y="65254"/>
                          <a:pt x="183356" y="69053"/>
                          <a:pt x="197834" y="70098"/>
                        </a:cubicBezTo>
                        <a:cubicBezTo>
                          <a:pt x="226886" y="72377"/>
                          <a:pt x="256127" y="59745"/>
                          <a:pt x="275654" y="38183"/>
                        </a:cubicBezTo>
                        <a:cubicBezTo>
                          <a:pt x="285845" y="27545"/>
                          <a:pt x="293084" y="14343"/>
                          <a:pt x="297371" y="0"/>
                        </a:cubicBezTo>
                        <a:cubicBezTo>
                          <a:pt x="294704" y="14722"/>
                          <a:pt x="288036" y="28780"/>
                          <a:pt x="278511" y="40558"/>
                        </a:cubicBezTo>
                        <a:cubicBezTo>
                          <a:pt x="259271" y="64304"/>
                          <a:pt x="228410" y="79311"/>
                          <a:pt x="197453" y="76936"/>
                        </a:cubicBezTo>
                        <a:cubicBezTo>
                          <a:pt x="182213" y="75987"/>
                          <a:pt x="167545" y="72757"/>
                          <a:pt x="153638" y="75227"/>
                        </a:cubicBezTo>
                        <a:cubicBezTo>
                          <a:pt x="139732" y="77411"/>
                          <a:pt x="127063" y="85200"/>
                          <a:pt x="115824" y="94413"/>
                        </a:cubicBezTo>
                        <a:cubicBezTo>
                          <a:pt x="93250" y="113030"/>
                          <a:pt x="73152" y="139720"/>
                          <a:pt x="42291" y="145514"/>
                        </a:cubicBezTo>
                        <a:cubicBezTo>
                          <a:pt x="27432" y="148079"/>
                          <a:pt x="10192" y="145229"/>
                          <a:pt x="0" y="133736"/>
                        </a:cubicBezTo>
                        <a:lnTo>
                          <a:pt x="0" y="13373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7"/>
                  <p:cNvSpPr/>
                  <p:nvPr/>
                </p:nvSpPr>
                <p:spPr>
                  <a:xfrm>
                    <a:off x="6931723" y="2725649"/>
                    <a:ext cx="66581" cy="186736"/>
                  </a:xfrm>
                  <a:custGeom>
                    <a:rect b="b" l="l" r="r" t="t"/>
                    <a:pathLst>
                      <a:path extrusionOk="0" h="186736" w="66581">
                        <a:moveTo>
                          <a:pt x="53054" y="186642"/>
                        </a:moveTo>
                        <a:cubicBezTo>
                          <a:pt x="28956" y="154443"/>
                          <a:pt x="59150" y="114455"/>
                          <a:pt x="58960" y="80641"/>
                        </a:cubicBezTo>
                        <a:cubicBezTo>
                          <a:pt x="59055" y="54425"/>
                          <a:pt x="44958" y="28400"/>
                          <a:pt x="23908" y="12728"/>
                        </a:cubicBezTo>
                        <a:cubicBezTo>
                          <a:pt x="16859" y="7219"/>
                          <a:pt x="8763" y="3039"/>
                          <a:pt x="0" y="0"/>
                        </a:cubicBezTo>
                        <a:cubicBezTo>
                          <a:pt x="9144" y="1330"/>
                          <a:pt x="17907" y="4939"/>
                          <a:pt x="26003" y="9688"/>
                        </a:cubicBezTo>
                        <a:cubicBezTo>
                          <a:pt x="50197" y="24696"/>
                          <a:pt x="66580" y="51861"/>
                          <a:pt x="66580" y="80736"/>
                        </a:cubicBezTo>
                        <a:cubicBezTo>
                          <a:pt x="66865" y="117874"/>
                          <a:pt x="34766" y="150738"/>
                          <a:pt x="53054" y="186737"/>
                        </a:cubicBezTo>
                        <a:lnTo>
                          <a:pt x="53054" y="186737"/>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7"/>
                  <p:cNvSpPr/>
                  <p:nvPr/>
                </p:nvSpPr>
                <p:spPr>
                  <a:xfrm>
                    <a:off x="7034403" y="3179479"/>
                    <a:ext cx="26469" cy="85484"/>
                  </a:xfrm>
                  <a:custGeom>
                    <a:rect b="b" l="l" r="r" t="t"/>
                    <a:pathLst>
                      <a:path extrusionOk="0" h="85484" w="26469">
                        <a:moveTo>
                          <a:pt x="5239" y="84250"/>
                        </a:moveTo>
                        <a:cubicBezTo>
                          <a:pt x="2762" y="74562"/>
                          <a:pt x="2286" y="67723"/>
                          <a:pt x="2191" y="61074"/>
                        </a:cubicBezTo>
                        <a:cubicBezTo>
                          <a:pt x="1714" y="54520"/>
                          <a:pt x="5334" y="48726"/>
                          <a:pt x="6096" y="41983"/>
                        </a:cubicBezTo>
                        <a:cubicBezTo>
                          <a:pt x="6763" y="29255"/>
                          <a:pt x="8287" y="12823"/>
                          <a:pt x="0" y="2185"/>
                        </a:cubicBezTo>
                        <a:cubicBezTo>
                          <a:pt x="0" y="2185"/>
                          <a:pt x="1048" y="0"/>
                          <a:pt x="1048" y="0"/>
                        </a:cubicBezTo>
                        <a:cubicBezTo>
                          <a:pt x="15811" y="6649"/>
                          <a:pt x="21336" y="26025"/>
                          <a:pt x="24479" y="41603"/>
                        </a:cubicBezTo>
                        <a:cubicBezTo>
                          <a:pt x="25813" y="49771"/>
                          <a:pt x="28099" y="58985"/>
                          <a:pt x="24670" y="66963"/>
                        </a:cubicBezTo>
                        <a:cubicBezTo>
                          <a:pt x="21526" y="74847"/>
                          <a:pt x="16192" y="82065"/>
                          <a:pt x="7334" y="85485"/>
                        </a:cubicBezTo>
                        <a:lnTo>
                          <a:pt x="5334" y="84250"/>
                        </a:lnTo>
                        <a:lnTo>
                          <a:pt x="5334" y="84250"/>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7"/>
                  <p:cNvSpPr/>
                  <p:nvPr/>
                </p:nvSpPr>
                <p:spPr>
                  <a:xfrm>
                    <a:off x="6881708" y="3224596"/>
                    <a:ext cx="15086" cy="18038"/>
                  </a:xfrm>
                  <a:custGeom>
                    <a:rect b="b" l="l" r="r" t="t"/>
                    <a:pathLst>
                      <a:path extrusionOk="0" h="18038" w="15086">
                        <a:moveTo>
                          <a:pt x="11344" y="17952"/>
                        </a:moveTo>
                        <a:cubicBezTo>
                          <a:pt x="-467" y="19282"/>
                          <a:pt x="-4563" y="4939"/>
                          <a:pt x="6391" y="0"/>
                        </a:cubicBezTo>
                        <a:cubicBezTo>
                          <a:pt x="16297" y="4654"/>
                          <a:pt x="17440" y="8834"/>
                          <a:pt x="11344" y="17952"/>
                        </a:cubicBezTo>
                        <a:lnTo>
                          <a:pt x="11344" y="17952"/>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7"/>
                  <p:cNvSpPr/>
                  <p:nvPr/>
                </p:nvSpPr>
                <p:spPr>
                  <a:xfrm>
                    <a:off x="6803226" y="3202655"/>
                    <a:ext cx="16464" cy="56263"/>
                  </a:xfrm>
                  <a:custGeom>
                    <a:rect b="b" l="l" r="r" t="t"/>
                    <a:pathLst>
                      <a:path extrusionOk="0" h="56263" w="16464">
                        <a:moveTo>
                          <a:pt x="15721" y="56230"/>
                        </a:moveTo>
                        <a:cubicBezTo>
                          <a:pt x="15721" y="56230"/>
                          <a:pt x="21150" y="27640"/>
                          <a:pt x="2672" y="0"/>
                        </a:cubicBezTo>
                        <a:lnTo>
                          <a:pt x="290" y="29160"/>
                        </a:lnTo>
                        <a:cubicBezTo>
                          <a:pt x="290" y="29160"/>
                          <a:pt x="-3424" y="57370"/>
                          <a:pt x="15721" y="56230"/>
                        </a:cubicBez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7"/>
                  <p:cNvSpPr/>
                  <p:nvPr/>
                </p:nvSpPr>
                <p:spPr>
                  <a:xfrm>
                    <a:off x="6986461" y="3188977"/>
                    <a:ext cx="20414" cy="64208"/>
                  </a:xfrm>
                  <a:custGeom>
                    <a:rect b="b" l="l" r="r" t="t"/>
                    <a:pathLst>
                      <a:path extrusionOk="0" h="64208" w="20414">
                        <a:moveTo>
                          <a:pt x="12604" y="64209"/>
                        </a:moveTo>
                        <a:cubicBezTo>
                          <a:pt x="31" y="50151"/>
                          <a:pt x="-4350" y="28590"/>
                          <a:pt x="5079" y="11683"/>
                        </a:cubicBezTo>
                        <a:cubicBezTo>
                          <a:pt x="8223" y="6269"/>
                          <a:pt x="13557" y="95"/>
                          <a:pt x="20415" y="0"/>
                        </a:cubicBezTo>
                        <a:cubicBezTo>
                          <a:pt x="11461" y="20611"/>
                          <a:pt x="18414" y="42742"/>
                          <a:pt x="12699" y="64209"/>
                        </a:cubicBezTo>
                        <a:lnTo>
                          <a:pt x="12699" y="64209"/>
                        </a:lnTo>
                        <a:close/>
                      </a:path>
                    </a:pathLst>
                  </a:custGeom>
                  <a:solidFill>
                    <a:srgbClr val="363B7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7"/>
                  <p:cNvSpPr/>
                  <p:nvPr/>
                </p:nvSpPr>
                <p:spPr>
                  <a:xfrm>
                    <a:off x="6904958" y="2966713"/>
                    <a:ext cx="105060" cy="33627"/>
                  </a:xfrm>
                  <a:custGeom>
                    <a:rect b="b" l="l" r="r" t="t"/>
                    <a:pathLst>
                      <a:path extrusionOk="0" h="33627" w="105060">
                        <a:moveTo>
                          <a:pt x="0" y="1618"/>
                        </a:moveTo>
                        <a:cubicBezTo>
                          <a:pt x="37529" y="-5600"/>
                          <a:pt x="75152" y="12446"/>
                          <a:pt x="105061" y="33628"/>
                        </a:cubicBezTo>
                        <a:cubicBezTo>
                          <a:pt x="69628" y="21850"/>
                          <a:pt x="37624" y="5228"/>
                          <a:pt x="0" y="1618"/>
                        </a:cubicBezTo>
                        <a:lnTo>
                          <a:pt x="0" y="1618"/>
                        </a:ln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7"/>
                  <p:cNvSpPr/>
                  <p:nvPr/>
                </p:nvSpPr>
                <p:spPr>
                  <a:xfrm>
                    <a:off x="6981539" y="2959498"/>
                    <a:ext cx="98583" cy="22620"/>
                  </a:xfrm>
                  <a:custGeom>
                    <a:rect b="b" l="l" r="r" t="t"/>
                    <a:pathLst>
                      <a:path extrusionOk="0" h="22620" w="98583">
                        <a:moveTo>
                          <a:pt x="98584" y="0"/>
                        </a:moveTo>
                        <a:cubicBezTo>
                          <a:pt x="79629" y="19567"/>
                          <a:pt x="49721" y="26120"/>
                          <a:pt x="23431" y="20896"/>
                        </a:cubicBezTo>
                        <a:cubicBezTo>
                          <a:pt x="15050" y="18902"/>
                          <a:pt x="3524" y="16337"/>
                          <a:pt x="0" y="7409"/>
                        </a:cubicBezTo>
                        <a:cubicBezTo>
                          <a:pt x="8096" y="11303"/>
                          <a:pt x="15907" y="9023"/>
                          <a:pt x="24384" y="8928"/>
                        </a:cubicBezTo>
                        <a:cubicBezTo>
                          <a:pt x="49721" y="7789"/>
                          <a:pt x="73152" y="3514"/>
                          <a:pt x="98584" y="0"/>
                        </a:cubicBezTo>
                        <a:lnTo>
                          <a:pt x="98584" y="0"/>
                        </a:ln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7" name="Google Shape;977;p27"/>
                <p:cNvGrpSpPr/>
                <p:nvPr/>
              </p:nvGrpSpPr>
              <p:grpSpPr>
                <a:xfrm>
                  <a:off x="5248431" y="2601805"/>
                  <a:ext cx="1510604" cy="1399388"/>
                  <a:chOff x="5248431" y="2601805"/>
                  <a:chExt cx="1510604" cy="1399388"/>
                </a:xfrm>
              </p:grpSpPr>
              <p:sp>
                <p:nvSpPr>
                  <p:cNvPr id="978" name="Google Shape;978;p27"/>
                  <p:cNvSpPr/>
                  <p:nvPr/>
                </p:nvSpPr>
                <p:spPr>
                  <a:xfrm>
                    <a:off x="5248431" y="2601805"/>
                    <a:ext cx="1510604" cy="1399388"/>
                  </a:xfrm>
                  <a:custGeom>
                    <a:rect b="b" l="l" r="r" t="t"/>
                    <a:pathLst>
                      <a:path extrusionOk="0" h="1399388" w="1510604">
                        <a:moveTo>
                          <a:pt x="1442690" y="599330"/>
                        </a:moveTo>
                        <a:cubicBezTo>
                          <a:pt x="1424688" y="633619"/>
                          <a:pt x="1442690" y="686335"/>
                          <a:pt x="1442690" y="686335"/>
                        </a:cubicBezTo>
                        <a:cubicBezTo>
                          <a:pt x="1442690" y="686335"/>
                          <a:pt x="1266382" y="843437"/>
                          <a:pt x="1253428" y="866328"/>
                        </a:cubicBezTo>
                        <a:cubicBezTo>
                          <a:pt x="1240379" y="889219"/>
                          <a:pt x="1221329" y="961596"/>
                          <a:pt x="1201422" y="971474"/>
                        </a:cubicBezTo>
                        <a:cubicBezTo>
                          <a:pt x="1181515" y="981448"/>
                          <a:pt x="1161607" y="992846"/>
                          <a:pt x="1161607" y="992846"/>
                        </a:cubicBezTo>
                        <a:cubicBezTo>
                          <a:pt x="1161607" y="992846"/>
                          <a:pt x="1166275" y="1018776"/>
                          <a:pt x="1170751" y="1058479"/>
                        </a:cubicBezTo>
                        <a:cubicBezTo>
                          <a:pt x="1175419" y="1098182"/>
                          <a:pt x="1101886" y="1157546"/>
                          <a:pt x="1101886" y="1157546"/>
                        </a:cubicBezTo>
                        <a:cubicBezTo>
                          <a:pt x="1101886" y="1157546"/>
                          <a:pt x="941580" y="1115659"/>
                          <a:pt x="579535" y="1170559"/>
                        </a:cubicBezTo>
                        <a:cubicBezTo>
                          <a:pt x="217585" y="1225459"/>
                          <a:pt x="75281" y="1398234"/>
                          <a:pt x="37372" y="1399374"/>
                        </a:cubicBezTo>
                        <a:cubicBezTo>
                          <a:pt x="-443" y="1400513"/>
                          <a:pt x="2986" y="1336400"/>
                          <a:pt x="25942" y="1294132"/>
                        </a:cubicBezTo>
                        <a:cubicBezTo>
                          <a:pt x="48897" y="1251865"/>
                          <a:pt x="-24446" y="1224320"/>
                          <a:pt x="8797" y="1163720"/>
                        </a:cubicBezTo>
                        <a:cubicBezTo>
                          <a:pt x="42039" y="1103121"/>
                          <a:pt x="52326" y="1123732"/>
                          <a:pt x="58041" y="1063038"/>
                        </a:cubicBezTo>
                        <a:cubicBezTo>
                          <a:pt x="63851" y="1002439"/>
                          <a:pt x="44325" y="925788"/>
                          <a:pt x="92426" y="873167"/>
                        </a:cubicBezTo>
                        <a:cubicBezTo>
                          <a:pt x="131383" y="830709"/>
                          <a:pt x="526671" y="646157"/>
                          <a:pt x="677166" y="576819"/>
                        </a:cubicBezTo>
                        <a:cubicBezTo>
                          <a:pt x="676880" y="576534"/>
                          <a:pt x="676785" y="576439"/>
                          <a:pt x="676785" y="576439"/>
                        </a:cubicBezTo>
                        <a:cubicBezTo>
                          <a:pt x="688215" y="449827"/>
                          <a:pt x="580392" y="233360"/>
                          <a:pt x="580392" y="233360"/>
                        </a:cubicBezTo>
                        <a:cubicBezTo>
                          <a:pt x="580392" y="233360"/>
                          <a:pt x="573534" y="192992"/>
                          <a:pt x="598775" y="170861"/>
                        </a:cubicBezTo>
                        <a:cubicBezTo>
                          <a:pt x="624016" y="148730"/>
                          <a:pt x="667641" y="169341"/>
                          <a:pt x="667641" y="169341"/>
                        </a:cubicBezTo>
                        <a:cubicBezTo>
                          <a:pt x="667641" y="169341"/>
                          <a:pt x="668403" y="141131"/>
                          <a:pt x="704407" y="121565"/>
                        </a:cubicBezTo>
                        <a:cubicBezTo>
                          <a:pt x="740317" y="101998"/>
                          <a:pt x="775464" y="125079"/>
                          <a:pt x="904718" y="114536"/>
                        </a:cubicBezTo>
                        <a:cubicBezTo>
                          <a:pt x="1033972" y="104088"/>
                          <a:pt x="1018732" y="44153"/>
                          <a:pt x="1137223" y="10719"/>
                        </a:cubicBezTo>
                        <a:cubicBezTo>
                          <a:pt x="1255810" y="-22810"/>
                          <a:pt x="1324675" y="30571"/>
                          <a:pt x="1377349" y="57926"/>
                        </a:cubicBezTo>
                        <a:cubicBezTo>
                          <a:pt x="1430117" y="85376"/>
                          <a:pt x="1507365" y="98769"/>
                          <a:pt x="1507365" y="98769"/>
                        </a:cubicBezTo>
                        <a:cubicBezTo>
                          <a:pt x="1525748" y="173805"/>
                          <a:pt x="1460692" y="565041"/>
                          <a:pt x="1442785" y="5993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7"/>
                  <p:cNvSpPr/>
                  <p:nvPr/>
                </p:nvSpPr>
                <p:spPr>
                  <a:xfrm>
                    <a:off x="5344287" y="3632781"/>
                    <a:ext cx="988123" cy="175485"/>
                  </a:xfrm>
                  <a:custGeom>
                    <a:rect b="b" l="l" r="r" t="t"/>
                    <a:pathLst>
                      <a:path extrusionOk="0" h="175485" w="988123">
                        <a:moveTo>
                          <a:pt x="5810" y="175486"/>
                        </a:moveTo>
                        <a:cubicBezTo>
                          <a:pt x="27623" y="154020"/>
                          <a:pt x="61341" y="143762"/>
                          <a:pt x="88678" y="131034"/>
                        </a:cubicBezTo>
                        <a:cubicBezTo>
                          <a:pt x="95917" y="127709"/>
                          <a:pt x="110395" y="121821"/>
                          <a:pt x="117824" y="119066"/>
                        </a:cubicBezTo>
                        <a:cubicBezTo>
                          <a:pt x="313563" y="41560"/>
                          <a:pt x="527780" y="10975"/>
                          <a:pt x="737711" y="28547"/>
                        </a:cubicBezTo>
                        <a:cubicBezTo>
                          <a:pt x="821817" y="35576"/>
                          <a:pt x="905351" y="50108"/>
                          <a:pt x="986790" y="72334"/>
                        </a:cubicBezTo>
                        <a:lnTo>
                          <a:pt x="980980" y="87627"/>
                        </a:lnTo>
                        <a:cubicBezTo>
                          <a:pt x="829532" y="15344"/>
                          <a:pt x="655892" y="15154"/>
                          <a:pt x="490918" y="13160"/>
                        </a:cubicBezTo>
                        <a:cubicBezTo>
                          <a:pt x="365474" y="13825"/>
                          <a:pt x="239649" y="25318"/>
                          <a:pt x="117253" y="53528"/>
                        </a:cubicBezTo>
                        <a:cubicBezTo>
                          <a:pt x="76771" y="63311"/>
                          <a:pt x="34957" y="72524"/>
                          <a:pt x="0" y="96365"/>
                        </a:cubicBezTo>
                        <a:cubicBezTo>
                          <a:pt x="33909" y="71004"/>
                          <a:pt x="75914" y="60176"/>
                          <a:pt x="116110" y="49253"/>
                        </a:cubicBezTo>
                        <a:cubicBezTo>
                          <a:pt x="278987" y="6226"/>
                          <a:pt x="449009" y="-4032"/>
                          <a:pt x="616934" y="1287"/>
                        </a:cubicBezTo>
                        <a:cubicBezTo>
                          <a:pt x="743236" y="5466"/>
                          <a:pt x="872204" y="17624"/>
                          <a:pt x="988124" y="72809"/>
                        </a:cubicBezTo>
                        <a:lnTo>
                          <a:pt x="982313" y="88101"/>
                        </a:lnTo>
                        <a:cubicBezTo>
                          <a:pt x="901922" y="65685"/>
                          <a:pt x="819436" y="50868"/>
                          <a:pt x="736283" y="43459"/>
                        </a:cubicBezTo>
                        <a:cubicBezTo>
                          <a:pt x="528161" y="25128"/>
                          <a:pt x="315849" y="52008"/>
                          <a:pt x="119253" y="123055"/>
                        </a:cubicBezTo>
                        <a:cubicBezTo>
                          <a:pt x="111919" y="125525"/>
                          <a:pt x="96965" y="131129"/>
                          <a:pt x="89821" y="134073"/>
                        </a:cubicBezTo>
                        <a:cubicBezTo>
                          <a:pt x="62389" y="146041"/>
                          <a:pt x="28289" y="154875"/>
                          <a:pt x="5715" y="175391"/>
                        </a:cubicBezTo>
                        <a:lnTo>
                          <a:pt x="5715" y="175391"/>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7"/>
                  <p:cNvSpPr/>
                  <p:nvPr/>
                </p:nvSpPr>
                <p:spPr>
                  <a:xfrm>
                    <a:off x="6249638" y="3473452"/>
                    <a:ext cx="150304" cy="107236"/>
                  </a:xfrm>
                  <a:custGeom>
                    <a:rect b="b" l="l" r="r" t="t"/>
                    <a:pathLst>
                      <a:path extrusionOk="0" h="107236" w="150304">
                        <a:moveTo>
                          <a:pt x="150304" y="107236"/>
                        </a:moveTo>
                        <a:cubicBezTo>
                          <a:pt x="104299" y="66583"/>
                          <a:pt x="48673" y="36949"/>
                          <a:pt x="0" y="0"/>
                        </a:cubicBezTo>
                        <a:cubicBezTo>
                          <a:pt x="59722" y="16717"/>
                          <a:pt x="120777" y="50721"/>
                          <a:pt x="150304" y="107236"/>
                        </a:cubicBezTo>
                        <a:lnTo>
                          <a:pt x="150304" y="107236"/>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7"/>
                  <p:cNvSpPr/>
                  <p:nvPr/>
                </p:nvSpPr>
                <p:spPr>
                  <a:xfrm>
                    <a:off x="6344602" y="3432799"/>
                    <a:ext cx="63245" cy="122718"/>
                  </a:xfrm>
                  <a:custGeom>
                    <a:rect b="b" l="l" r="r" t="t"/>
                    <a:pathLst>
                      <a:path extrusionOk="0" h="122718" w="63245">
                        <a:moveTo>
                          <a:pt x="63246" y="122718"/>
                        </a:moveTo>
                        <a:cubicBezTo>
                          <a:pt x="48863" y="107521"/>
                          <a:pt x="39052" y="80451"/>
                          <a:pt x="29908" y="61929"/>
                        </a:cubicBezTo>
                        <a:cubicBezTo>
                          <a:pt x="20098" y="41223"/>
                          <a:pt x="8001" y="21941"/>
                          <a:pt x="0" y="0"/>
                        </a:cubicBezTo>
                        <a:cubicBezTo>
                          <a:pt x="39814" y="29445"/>
                          <a:pt x="56864" y="75322"/>
                          <a:pt x="63246" y="122718"/>
                        </a:cubicBezTo>
                        <a:lnTo>
                          <a:pt x="63246" y="122718"/>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7"/>
                  <p:cNvSpPr/>
                  <p:nvPr/>
                </p:nvSpPr>
                <p:spPr>
                  <a:xfrm>
                    <a:off x="6571678" y="2655266"/>
                    <a:ext cx="134948" cy="527821"/>
                  </a:xfrm>
                  <a:custGeom>
                    <a:rect b="b" l="l" r="r" t="t"/>
                    <a:pathLst>
                      <a:path extrusionOk="0" h="527821" w="134948">
                        <a:moveTo>
                          <a:pt x="12668" y="0"/>
                        </a:moveTo>
                        <a:cubicBezTo>
                          <a:pt x="53054" y="31059"/>
                          <a:pt x="79153" y="77506"/>
                          <a:pt x="98488" y="123763"/>
                        </a:cubicBezTo>
                        <a:cubicBezTo>
                          <a:pt x="148971" y="238313"/>
                          <a:pt x="155829" y="389336"/>
                          <a:pt x="62103" y="484319"/>
                        </a:cubicBezTo>
                        <a:cubicBezTo>
                          <a:pt x="44291" y="502366"/>
                          <a:pt x="23146" y="517563"/>
                          <a:pt x="0" y="527822"/>
                        </a:cubicBezTo>
                        <a:cubicBezTo>
                          <a:pt x="43148" y="501511"/>
                          <a:pt x="75057" y="461048"/>
                          <a:pt x="94583" y="416216"/>
                        </a:cubicBezTo>
                        <a:cubicBezTo>
                          <a:pt x="135160" y="324558"/>
                          <a:pt x="120015" y="220171"/>
                          <a:pt x="86582" y="128417"/>
                        </a:cubicBezTo>
                        <a:cubicBezTo>
                          <a:pt x="69628" y="81686"/>
                          <a:pt x="48292" y="35714"/>
                          <a:pt x="12668" y="0"/>
                        </a:cubicBezTo>
                        <a:lnTo>
                          <a:pt x="12668" y="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7"/>
                  <p:cNvSpPr/>
                  <p:nvPr/>
                </p:nvSpPr>
                <p:spPr>
                  <a:xfrm>
                    <a:off x="5828537" y="2849887"/>
                    <a:ext cx="706659" cy="374034"/>
                  </a:xfrm>
                  <a:custGeom>
                    <a:rect b="b" l="l" r="r" t="t"/>
                    <a:pathLst>
                      <a:path extrusionOk="0" h="374034" w="706659">
                        <a:moveTo>
                          <a:pt x="706660" y="316769"/>
                        </a:moveTo>
                        <a:cubicBezTo>
                          <a:pt x="652939" y="363121"/>
                          <a:pt x="582930" y="317054"/>
                          <a:pt x="524447" y="308885"/>
                        </a:cubicBezTo>
                        <a:cubicBezTo>
                          <a:pt x="461105" y="300432"/>
                          <a:pt x="401098" y="322563"/>
                          <a:pt x="336995" y="326172"/>
                        </a:cubicBezTo>
                        <a:cubicBezTo>
                          <a:pt x="320802" y="327217"/>
                          <a:pt x="304229" y="326742"/>
                          <a:pt x="288036" y="324273"/>
                        </a:cubicBezTo>
                        <a:cubicBezTo>
                          <a:pt x="278987" y="323608"/>
                          <a:pt x="270700" y="319429"/>
                          <a:pt x="263652" y="324748"/>
                        </a:cubicBezTo>
                        <a:cubicBezTo>
                          <a:pt x="256699" y="330447"/>
                          <a:pt x="253651" y="340325"/>
                          <a:pt x="248221" y="348778"/>
                        </a:cubicBezTo>
                        <a:cubicBezTo>
                          <a:pt x="241459" y="359321"/>
                          <a:pt x="232029" y="367490"/>
                          <a:pt x="220028" y="371859"/>
                        </a:cubicBezTo>
                        <a:cubicBezTo>
                          <a:pt x="208026" y="377083"/>
                          <a:pt x="190309" y="372524"/>
                          <a:pt x="182690" y="362171"/>
                        </a:cubicBezTo>
                        <a:cubicBezTo>
                          <a:pt x="176689" y="356377"/>
                          <a:pt x="173260" y="347259"/>
                          <a:pt x="165545" y="348303"/>
                        </a:cubicBezTo>
                        <a:cubicBezTo>
                          <a:pt x="145066" y="357422"/>
                          <a:pt x="88487" y="365970"/>
                          <a:pt x="86773" y="332061"/>
                        </a:cubicBezTo>
                        <a:cubicBezTo>
                          <a:pt x="86773" y="300907"/>
                          <a:pt x="83820" y="269562"/>
                          <a:pt x="78200" y="238788"/>
                        </a:cubicBezTo>
                        <a:cubicBezTo>
                          <a:pt x="62960" y="156722"/>
                          <a:pt x="31051" y="78266"/>
                          <a:pt x="0" y="0"/>
                        </a:cubicBezTo>
                        <a:cubicBezTo>
                          <a:pt x="36767" y="75607"/>
                          <a:pt x="73057" y="152733"/>
                          <a:pt x="90773" y="236318"/>
                        </a:cubicBezTo>
                        <a:cubicBezTo>
                          <a:pt x="97631" y="267283"/>
                          <a:pt x="101155" y="299387"/>
                          <a:pt x="101727" y="331206"/>
                        </a:cubicBezTo>
                        <a:cubicBezTo>
                          <a:pt x="101917" y="339470"/>
                          <a:pt x="110966" y="339280"/>
                          <a:pt x="118110" y="340420"/>
                        </a:cubicBezTo>
                        <a:cubicBezTo>
                          <a:pt x="134398" y="342034"/>
                          <a:pt x="146018" y="338520"/>
                          <a:pt x="161830" y="332821"/>
                        </a:cubicBezTo>
                        <a:cubicBezTo>
                          <a:pt x="176022" y="328452"/>
                          <a:pt x="187547" y="342509"/>
                          <a:pt x="194596" y="351343"/>
                        </a:cubicBezTo>
                        <a:cubicBezTo>
                          <a:pt x="203359" y="361791"/>
                          <a:pt x="215075" y="358467"/>
                          <a:pt x="225457" y="350013"/>
                        </a:cubicBezTo>
                        <a:cubicBezTo>
                          <a:pt x="238506" y="339755"/>
                          <a:pt x="239840" y="322753"/>
                          <a:pt x="253651" y="312020"/>
                        </a:cubicBezTo>
                        <a:cubicBezTo>
                          <a:pt x="264033" y="303091"/>
                          <a:pt x="279178" y="306796"/>
                          <a:pt x="290322" y="308600"/>
                        </a:cubicBezTo>
                        <a:cubicBezTo>
                          <a:pt x="305467" y="310975"/>
                          <a:pt x="320707" y="311355"/>
                          <a:pt x="336042" y="310785"/>
                        </a:cubicBezTo>
                        <a:cubicBezTo>
                          <a:pt x="377285" y="309170"/>
                          <a:pt x="418624" y="299197"/>
                          <a:pt x="461391" y="296063"/>
                        </a:cubicBezTo>
                        <a:cubicBezTo>
                          <a:pt x="482727" y="294448"/>
                          <a:pt x="504539" y="294448"/>
                          <a:pt x="525971" y="298342"/>
                        </a:cubicBezTo>
                        <a:cubicBezTo>
                          <a:pt x="585407" y="308505"/>
                          <a:pt x="649224" y="358562"/>
                          <a:pt x="706469" y="316864"/>
                        </a:cubicBezTo>
                        <a:lnTo>
                          <a:pt x="706469" y="316864"/>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7"/>
                  <p:cNvSpPr/>
                  <p:nvPr/>
                </p:nvSpPr>
                <p:spPr>
                  <a:xfrm>
                    <a:off x="5875210" y="2787673"/>
                    <a:ext cx="191503" cy="345838"/>
                  </a:xfrm>
                  <a:custGeom>
                    <a:rect b="b" l="l" r="r" t="t"/>
                    <a:pathLst>
                      <a:path extrusionOk="0" h="345838" w="191503">
                        <a:moveTo>
                          <a:pt x="0" y="60504"/>
                        </a:moveTo>
                        <a:cubicBezTo>
                          <a:pt x="48673" y="92894"/>
                          <a:pt x="78105" y="147414"/>
                          <a:pt x="98584" y="200794"/>
                        </a:cubicBezTo>
                        <a:cubicBezTo>
                          <a:pt x="109156" y="227770"/>
                          <a:pt x="117729" y="255220"/>
                          <a:pt x="127540" y="281910"/>
                        </a:cubicBezTo>
                        <a:cubicBezTo>
                          <a:pt x="135350" y="299387"/>
                          <a:pt x="137827" y="322278"/>
                          <a:pt x="156019" y="328927"/>
                        </a:cubicBezTo>
                        <a:cubicBezTo>
                          <a:pt x="176974" y="333391"/>
                          <a:pt x="172021" y="308885"/>
                          <a:pt x="174688" y="290839"/>
                        </a:cubicBezTo>
                        <a:cubicBezTo>
                          <a:pt x="176974" y="248666"/>
                          <a:pt x="175069" y="205544"/>
                          <a:pt x="168688" y="163751"/>
                        </a:cubicBezTo>
                        <a:cubicBezTo>
                          <a:pt x="159925" y="107711"/>
                          <a:pt x="143923" y="52526"/>
                          <a:pt x="120491" y="0"/>
                        </a:cubicBezTo>
                        <a:cubicBezTo>
                          <a:pt x="164497" y="74467"/>
                          <a:pt x="188404" y="161376"/>
                          <a:pt x="191262" y="248001"/>
                        </a:cubicBezTo>
                        <a:cubicBezTo>
                          <a:pt x="192024" y="268233"/>
                          <a:pt x="190881" y="293308"/>
                          <a:pt x="189262" y="313540"/>
                        </a:cubicBezTo>
                        <a:cubicBezTo>
                          <a:pt x="188404" y="349063"/>
                          <a:pt x="150019" y="357137"/>
                          <a:pt x="130397" y="328452"/>
                        </a:cubicBezTo>
                        <a:cubicBezTo>
                          <a:pt x="114300" y="302331"/>
                          <a:pt x="97250" y="234229"/>
                          <a:pt x="86487" y="204974"/>
                        </a:cubicBezTo>
                        <a:cubicBezTo>
                          <a:pt x="68389" y="151403"/>
                          <a:pt x="44101" y="97738"/>
                          <a:pt x="0" y="60409"/>
                        </a:cubicBezTo>
                        <a:lnTo>
                          <a:pt x="0" y="60409"/>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7"/>
                  <p:cNvSpPr/>
                  <p:nvPr/>
                </p:nvSpPr>
                <p:spPr>
                  <a:xfrm>
                    <a:off x="6653245" y="3112705"/>
                    <a:ext cx="17206" cy="89949"/>
                  </a:xfrm>
                  <a:custGeom>
                    <a:rect b="b" l="l" r="r" t="t"/>
                    <a:pathLst>
                      <a:path extrusionOk="0" h="89949" w="17206">
                        <a:moveTo>
                          <a:pt x="10254" y="89949"/>
                        </a:moveTo>
                        <a:cubicBezTo>
                          <a:pt x="-2128" y="61644"/>
                          <a:pt x="-3366" y="29160"/>
                          <a:pt x="6921" y="0"/>
                        </a:cubicBezTo>
                        <a:cubicBezTo>
                          <a:pt x="19398" y="28305"/>
                          <a:pt x="20541" y="60789"/>
                          <a:pt x="10254" y="89949"/>
                        </a:cubicBezTo>
                        <a:lnTo>
                          <a:pt x="10254" y="89949"/>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7"/>
                  <p:cNvSpPr/>
                  <p:nvPr/>
                </p:nvSpPr>
                <p:spPr>
                  <a:xfrm>
                    <a:off x="6660082" y="2699434"/>
                    <a:ext cx="16966" cy="83870"/>
                  </a:xfrm>
                  <a:custGeom>
                    <a:rect b="b" l="l" r="r" t="t"/>
                    <a:pathLst>
                      <a:path extrusionOk="0" h="83870" w="16966">
                        <a:moveTo>
                          <a:pt x="8561" y="83870"/>
                        </a:moveTo>
                        <a:cubicBezTo>
                          <a:pt x="-2774" y="57180"/>
                          <a:pt x="-2869" y="26690"/>
                          <a:pt x="8371" y="0"/>
                        </a:cubicBezTo>
                        <a:cubicBezTo>
                          <a:pt x="19800" y="26500"/>
                          <a:pt x="19800" y="57275"/>
                          <a:pt x="8561" y="83870"/>
                        </a:cubicBezTo>
                        <a:lnTo>
                          <a:pt x="8561" y="83870"/>
                        </a:lnTo>
                        <a:close/>
                      </a:path>
                    </a:pathLst>
                  </a:custGeom>
                  <a:solidFill>
                    <a:srgbClr val="FFE4D7">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7" name="Google Shape;987;p27"/>
                <p:cNvGrpSpPr/>
                <p:nvPr/>
              </p:nvGrpSpPr>
              <p:grpSpPr>
                <a:xfrm>
                  <a:off x="4884419" y="2835070"/>
                  <a:ext cx="1036811" cy="671916"/>
                  <a:chOff x="4884419" y="2835070"/>
                  <a:chExt cx="1036811" cy="671916"/>
                </a:xfrm>
              </p:grpSpPr>
              <p:sp>
                <p:nvSpPr>
                  <p:cNvPr id="988" name="Google Shape;988;p27"/>
                  <p:cNvSpPr/>
                  <p:nvPr/>
                </p:nvSpPr>
                <p:spPr>
                  <a:xfrm>
                    <a:off x="4884419" y="2835070"/>
                    <a:ext cx="1035503" cy="671916"/>
                  </a:xfrm>
                  <a:custGeom>
                    <a:rect b="b" l="l" r="r" t="t"/>
                    <a:pathLst>
                      <a:path extrusionOk="0" h="671916" w="1035503">
                        <a:moveTo>
                          <a:pt x="1030700" y="336715"/>
                        </a:moveTo>
                        <a:cubicBezTo>
                          <a:pt x="1030700" y="336715"/>
                          <a:pt x="1024985" y="375659"/>
                          <a:pt x="969359" y="405388"/>
                        </a:cubicBezTo>
                        <a:cubicBezTo>
                          <a:pt x="913733" y="435118"/>
                          <a:pt x="604266" y="552707"/>
                          <a:pt x="569119" y="571609"/>
                        </a:cubicBezTo>
                        <a:cubicBezTo>
                          <a:pt x="533972" y="590511"/>
                          <a:pt x="497776" y="635912"/>
                          <a:pt x="456533" y="639902"/>
                        </a:cubicBezTo>
                        <a:cubicBezTo>
                          <a:pt x="415290" y="643891"/>
                          <a:pt x="285655" y="671341"/>
                          <a:pt x="248984" y="671911"/>
                        </a:cubicBezTo>
                        <a:cubicBezTo>
                          <a:pt x="212312" y="672481"/>
                          <a:pt x="130302" y="630119"/>
                          <a:pt x="99822" y="621570"/>
                        </a:cubicBezTo>
                        <a:cubicBezTo>
                          <a:pt x="69437" y="613021"/>
                          <a:pt x="48197" y="598109"/>
                          <a:pt x="53912" y="575788"/>
                        </a:cubicBezTo>
                        <a:cubicBezTo>
                          <a:pt x="53912" y="575788"/>
                          <a:pt x="10859" y="544919"/>
                          <a:pt x="10287" y="540359"/>
                        </a:cubicBezTo>
                        <a:cubicBezTo>
                          <a:pt x="9716" y="535800"/>
                          <a:pt x="0" y="496857"/>
                          <a:pt x="0" y="496857"/>
                        </a:cubicBezTo>
                        <a:lnTo>
                          <a:pt x="53912" y="519748"/>
                        </a:lnTo>
                        <a:cubicBezTo>
                          <a:pt x="53912" y="519748"/>
                          <a:pt x="42481" y="486029"/>
                          <a:pt x="92869" y="483179"/>
                        </a:cubicBezTo>
                        <a:cubicBezTo>
                          <a:pt x="143351" y="480330"/>
                          <a:pt x="217932" y="479760"/>
                          <a:pt x="217932" y="479760"/>
                        </a:cubicBezTo>
                        <a:cubicBezTo>
                          <a:pt x="217932" y="479760"/>
                          <a:pt x="315468" y="431319"/>
                          <a:pt x="396907" y="466368"/>
                        </a:cubicBezTo>
                        <a:cubicBezTo>
                          <a:pt x="396907" y="466368"/>
                          <a:pt x="457676" y="435118"/>
                          <a:pt x="500158" y="393895"/>
                        </a:cubicBezTo>
                        <a:cubicBezTo>
                          <a:pt x="542639" y="352673"/>
                          <a:pt x="741712" y="24696"/>
                          <a:pt x="944404" y="0"/>
                        </a:cubicBezTo>
                        <a:cubicBezTo>
                          <a:pt x="944404" y="0"/>
                          <a:pt x="1060418" y="214282"/>
                          <a:pt x="1030605" y="336715"/>
                        </a:cubicBezTo>
                        <a:close/>
                      </a:path>
                    </a:pathLst>
                  </a:custGeom>
                  <a:solidFill>
                    <a:srgbClr val="E5AD8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7"/>
                  <p:cNvSpPr/>
                  <p:nvPr/>
                </p:nvSpPr>
                <p:spPr>
                  <a:xfrm>
                    <a:off x="4931378" y="3350828"/>
                    <a:ext cx="139065" cy="33977"/>
                  </a:xfrm>
                  <a:custGeom>
                    <a:rect b="b" l="l" r="r" t="t"/>
                    <a:pathLst>
                      <a:path extrusionOk="0" h="33977" w="139065">
                        <a:moveTo>
                          <a:pt x="0" y="0"/>
                        </a:moveTo>
                        <a:cubicBezTo>
                          <a:pt x="47720" y="5414"/>
                          <a:pt x="93821" y="16052"/>
                          <a:pt x="139065" y="32294"/>
                        </a:cubicBezTo>
                        <a:cubicBezTo>
                          <a:pt x="91059" y="38658"/>
                          <a:pt x="40291" y="26785"/>
                          <a:pt x="0" y="0"/>
                        </a:cubicBezTo>
                        <a:lnTo>
                          <a:pt x="0" y="0"/>
                        </a:ln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7"/>
                  <p:cNvSpPr/>
                  <p:nvPr/>
                </p:nvSpPr>
                <p:spPr>
                  <a:xfrm>
                    <a:off x="4935283" y="3410288"/>
                    <a:ext cx="108457" cy="41759"/>
                  </a:xfrm>
                  <a:custGeom>
                    <a:rect b="b" l="l" r="r" t="t"/>
                    <a:pathLst>
                      <a:path extrusionOk="0" h="41759" w="108457">
                        <a:moveTo>
                          <a:pt x="0" y="0"/>
                        </a:moveTo>
                        <a:cubicBezTo>
                          <a:pt x="29432" y="6554"/>
                          <a:pt x="57150" y="14247"/>
                          <a:pt x="84677" y="26405"/>
                        </a:cubicBezTo>
                        <a:cubicBezTo>
                          <a:pt x="117253" y="42363"/>
                          <a:pt x="116777" y="44737"/>
                          <a:pt x="80677" y="38753"/>
                        </a:cubicBezTo>
                        <a:cubicBezTo>
                          <a:pt x="51340" y="32769"/>
                          <a:pt x="20765" y="22891"/>
                          <a:pt x="0" y="95"/>
                        </a:cubicBezTo>
                        <a:lnTo>
                          <a:pt x="0" y="95"/>
                        </a:ln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7"/>
                  <p:cNvSpPr/>
                  <p:nvPr/>
                </p:nvSpPr>
                <p:spPr>
                  <a:xfrm>
                    <a:off x="5273802" y="3302007"/>
                    <a:ext cx="33020" cy="83870"/>
                  </a:xfrm>
                  <a:custGeom>
                    <a:rect b="b" l="l" r="r" t="t"/>
                    <a:pathLst>
                      <a:path extrusionOk="0" h="83870" w="33020">
                        <a:moveTo>
                          <a:pt x="0" y="0"/>
                        </a:moveTo>
                        <a:cubicBezTo>
                          <a:pt x="23622" y="20326"/>
                          <a:pt x="36290" y="53001"/>
                          <a:pt x="32290" y="83870"/>
                        </a:cubicBezTo>
                        <a:cubicBezTo>
                          <a:pt x="14288" y="58984"/>
                          <a:pt x="3429" y="30490"/>
                          <a:pt x="0" y="0"/>
                        </a:cubicBezTo>
                        <a:lnTo>
                          <a:pt x="0" y="0"/>
                        </a:ln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7"/>
                  <p:cNvSpPr/>
                  <p:nvPr/>
                </p:nvSpPr>
                <p:spPr>
                  <a:xfrm>
                    <a:off x="5841396" y="2912006"/>
                    <a:ext cx="79834" cy="240402"/>
                  </a:xfrm>
                  <a:custGeom>
                    <a:rect b="b" l="l" r="r" t="t"/>
                    <a:pathLst>
                      <a:path extrusionOk="0" h="240402" w="79834">
                        <a:moveTo>
                          <a:pt x="74485" y="240403"/>
                        </a:moveTo>
                        <a:cubicBezTo>
                          <a:pt x="69247" y="155013"/>
                          <a:pt x="43815" y="73517"/>
                          <a:pt x="0" y="0"/>
                        </a:cubicBezTo>
                        <a:cubicBezTo>
                          <a:pt x="63246" y="59839"/>
                          <a:pt x="92773" y="155392"/>
                          <a:pt x="74485" y="240403"/>
                        </a:cubicBezTo>
                        <a:lnTo>
                          <a:pt x="74485" y="240403"/>
                        </a:lnTo>
                        <a:close/>
                      </a:path>
                    </a:pathLst>
                  </a:custGeom>
                  <a:solidFill>
                    <a:srgbClr val="E488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93" name="Google Shape;993;p27"/>
              <p:cNvGrpSpPr/>
              <p:nvPr/>
            </p:nvGrpSpPr>
            <p:grpSpPr>
              <a:xfrm flipH="1">
                <a:off x="870920" y="4314392"/>
                <a:ext cx="679029" cy="288438"/>
                <a:chOff x="6745509" y="4767408"/>
                <a:chExt cx="834496" cy="354477"/>
              </a:xfrm>
            </p:grpSpPr>
            <p:sp>
              <p:nvSpPr>
                <p:cNvPr id="994" name="Google Shape;994;p27"/>
                <p:cNvSpPr/>
                <p:nvPr/>
              </p:nvSpPr>
              <p:spPr>
                <a:xfrm>
                  <a:off x="6745509" y="4846054"/>
                  <a:ext cx="827817" cy="275831"/>
                </a:xfrm>
                <a:custGeom>
                  <a:rect b="b" l="l" r="r" t="t"/>
                  <a:pathLst>
                    <a:path extrusionOk="0" h="275831" w="827817">
                      <a:moveTo>
                        <a:pt x="827818" y="40558"/>
                      </a:moveTo>
                      <a:cubicBezTo>
                        <a:pt x="827818" y="45117"/>
                        <a:pt x="827818" y="48157"/>
                        <a:pt x="827818" y="48157"/>
                      </a:cubicBezTo>
                      <a:lnTo>
                        <a:pt x="827818" y="197280"/>
                      </a:lnTo>
                      <a:cubicBezTo>
                        <a:pt x="827818" y="199845"/>
                        <a:pt x="826484" y="202599"/>
                        <a:pt x="823913" y="205543"/>
                      </a:cubicBezTo>
                      <a:cubicBezTo>
                        <a:pt x="820579" y="209153"/>
                        <a:pt x="815435" y="213047"/>
                        <a:pt x="808196" y="216942"/>
                      </a:cubicBezTo>
                      <a:cubicBezTo>
                        <a:pt x="802291" y="220266"/>
                        <a:pt x="795147" y="223591"/>
                        <a:pt x="786670" y="227010"/>
                      </a:cubicBezTo>
                      <a:cubicBezTo>
                        <a:pt x="786384" y="227010"/>
                        <a:pt x="786098" y="227295"/>
                        <a:pt x="785717" y="227295"/>
                      </a:cubicBezTo>
                      <a:cubicBezTo>
                        <a:pt x="769811" y="233564"/>
                        <a:pt x="749237" y="239928"/>
                        <a:pt x="724376" y="245817"/>
                      </a:cubicBezTo>
                      <a:cubicBezTo>
                        <a:pt x="706088" y="250091"/>
                        <a:pt x="685229" y="254270"/>
                        <a:pt x="662178" y="257974"/>
                      </a:cubicBezTo>
                      <a:cubicBezTo>
                        <a:pt x="643319" y="261014"/>
                        <a:pt x="622840" y="263863"/>
                        <a:pt x="600742" y="266238"/>
                      </a:cubicBezTo>
                      <a:cubicBezTo>
                        <a:pt x="585788" y="267948"/>
                        <a:pt x="570166" y="269372"/>
                        <a:pt x="553688" y="270702"/>
                      </a:cubicBezTo>
                      <a:cubicBezTo>
                        <a:pt x="534257" y="272222"/>
                        <a:pt x="513779" y="273457"/>
                        <a:pt x="492252" y="274216"/>
                      </a:cubicBezTo>
                      <a:cubicBezTo>
                        <a:pt x="474250" y="274976"/>
                        <a:pt x="455581" y="275451"/>
                        <a:pt x="436245" y="275641"/>
                      </a:cubicBezTo>
                      <a:cubicBezTo>
                        <a:pt x="428911" y="275831"/>
                        <a:pt x="421481" y="275831"/>
                        <a:pt x="413956" y="275831"/>
                      </a:cubicBezTo>
                      <a:cubicBezTo>
                        <a:pt x="400621" y="275831"/>
                        <a:pt x="387572" y="275641"/>
                        <a:pt x="374809" y="275451"/>
                      </a:cubicBezTo>
                      <a:cubicBezTo>
                        <a:pt x="352711" y="275071"/>
                        <a:pt x="331470" y="274312"/>
                        <a:pt x="311277" y="273172"/>
                      </a:cubicBezTo>
                      <a:cubicBezTo>
                        <a:pt x="289750" y="272032"/>
                        <a:pt x="269272" y="270512"/>
                        <a:pt x="249841" y="268612"/>
                      </a:cubicBezTo>
                      <a:cubicBezTo>
                        <a:pt x="227647" y="266523"/>
                        <a:pt x="206883" y="264148"/>
                        <a:pt x="187642" y="261489"/>
                      </a:cubicBezTo>
                      <a:cubicBezTo>
                        <a:pt x="165259" y="258259"/>
                        <a:pt x="144780" y="254745"/>
                        <a:pt x="126301" y="250945"/>
                      </a:cubicBezTo>
                      <a:cubicBezTo>
                        <a:pt x="108775" y="247336"/>
                        <a:pt x="93059" y="243537"/>
                        <a:pt x="79153" y="239548"/>
                      </a:cubicBezTo>
                      <a:cubicBezTo>
                        <a:pt x="64579" y="235463"/>
                        <a:pt x="51911" y="231189"/>
                        <a:pt x="41243" y="227010"/>
                      </a:cubicBezTo>
                      <a:cubicBezTo>
                        <a:pt x="32766" y="223591"/>
                        <a:pt x="25527" y="220266"/>
                        <a:pt x="19621" y="216942"/>
                      </a:cubicBezTo>
                      <a:cubicBezTo>
                        <a:pt x="19050" y="216657"/>
                        <a:pt x="18383" y="216277"/>
                        <a:pt x="17812" y="215992"/>
                      </a:cubicBezTo>
                      <a:cubicBezTo>
                        <a:pt x="11525" y="212477"/>
                        <a:pt x="6953" y="208868"/>
                        <a:pt x="3905" y="205543"/>
                      </a:cubicBezTo>
                      <a:cubicBezTo>
                        <a:pt x="1333" y="202694"/>
                        <a:pt x="0" y="199845"/>
                        <a:pt x="0" y="197280"/>
                      </a:cubicBezTo>
                      <a:lnTo>
                        <a:pt x="0" y="1615"/>
                      </a:lnTo>
                      <a:lnTo>
                        <a:pt x="191" y="1615"/>
                      </a:lnTo>
                      <a:cubicBezTo>
                        <a:pt x="476" y="2660"/>
                        <a:pt x="857" y="3799"/>
                        <a:pt x="1524" y="4939"/>
                      </a:cubicBezTo>
                      <a:cubicBezTo>
                        <a:pt x="1714" y="5319"/>
                        <a:pt x="2000" y="5794"/>
                        <a:pt x="2381" y="6174"/>
                      </a:cubicBezTo>
                      <a:cubicBezTo>
                        <a:pt x="4191" y="8928"/>
                        <a:pt x="7334" y="11778"/>
                        <a:pt x="11525" y="14722"/>
                      </a:cubicBezTo>
                      <a:cubicBezTo>
                        <a:pt x="13240" y="15862"/>
                        <a:pt x="15050" y="17097"/>
                        <a:pt x="17145" y="18237"/>
                      </a:cubicBezTo>
                      <a:cubicBezTo>
                        <a:pt x="18859" y="19187"/>
                        <a:pt x="20669" y="20326"/>
                        <a:pt x="22670" y="21276"/>
                      </a:cubicBezTo>
                      <a:cubicBezTo>
                        <a:pt x="23813" y="21846"/>
                        <a:pt x="24955" y="22511"/>
                        <a:pt x="26289" y="23176"/>
                      </a:cubicBezTo>
                      <a:cubicBezTo>
                        <a:pt x="26670" y="23366"/>
                        <a:pt x="27146" y="23461"/>
                        <a:pt x="27622" y="23746"/>
                      </a:cubicBezTo>
                      <a:cubicBezTo>
                        <a:pt x="28956" y="24411"/>
                        <a:pt x="30289" y="24981"/>
                        <a:pt x="31623" y="25551"/>
                      </a:cubicBezTo>
                      <a:cubicBezTo>
                        <a:pt x="34385" y="26880"/>
                        <a:pt x="37338" y="28115"/>
                        <a:pt x="40481" y="29350"/>
                      </a:cubicBezTo>
                      <a:lnTo>
                        <a:pt x="40481" y="29350"/>
                      </a:lnTo>
                      <a:cubicBezTo>
                        <a:pt x="48292" y="32484"/>
                        <a:pt x="57245" y="35809"/>
                        <a:pt x="67246" y="38848"/>
                      </a:cubicBezTo>
                      <a:cubicBezTo>
                        <a:pt x="69151" y="39418"/>
                        <a:pt x="71152" y="39988"/>
                        <a:pt x="73152" y="40558"/>
                      </a:cubicBezTo>
                      <a:cubicBezTo>
                        <a:pt x="75152" y="41128"/>
                        <a:pt x="77152" y="41793"/>
                        <a:pt x="79153" y="42268"/>
                      </a:cubicBezTo>
                      <a:cubicBezTo>
                        <a:pt x="85725" y="44167"/>
                        <a:pt x="92773" y="45972"/>
                        <a:pt x="100108" y="47777"/>
                      </a:cubicBezTo>
                      <a:cubicBezTo>
                        <a:pt x="122110" y="53096"/>
                        <a:pt x="147828" y="58225"/>
                        <a:pt x="177070" y="62594"/>
                      </a:cubicBezTo>
                      <a:lnTo>
                        <a:pt x="177260" y="62594"/>
                      </a:lnTo>
                      <a:cubicBezTo>
                        <a:pt x="185547" y="63829"/>
                        <a:pt x="194024" y="64968"/>
                        <a:pt x="202883" y="66108"/>
                      </a:cubicBezTo>
                      <a:cubicBezTo>
                        <a:pt x="211741" y="67248"/>
                        <a:pt x="220789" y="68293"/>
                        <a:pt x="230124" y="69338"/>
                      </a:cubicBezTo>
                      <a:cubicBezTo>
                        <a:pt x="236315" y="70003"/>
                        <a:pt x="242792" y="70668"/>
                        <a:pt x="249174" y="71237"/>
                      </a:cubicBezTo>
                      <a:lnTo>
                        <a:pt x="249555" y="71237"/>
                      </a:lnTo>
                      <a:cubicBezTo>
                        <a:pt x="254508" y="71712"/>
                        <a:pt x="259556" y="72187"/>
                        <a:pt x="264700" y="72567"/>
                      </a:cubicBezTo>
                      <a:cubicBezTo>
                        <a:pt x="269653" y="73042"/>
                        <a:pt x="274701" y="73517"/>
                        <a:pt x="279845" y="73802"/>
                      </a:cubicBezTo>
                      <a:cubicBezTo>
                        <a:pt x="283559" y="74087"/>
                        <a:pt x="287369" y="74372"/>
                        <a:pt x="291179" y="74657"/>
                      </a:cubicBezTo>
                      <a:cubicBezTo>
                        <a:pt x="295180" y="74942"/>
                        <a:pt x="299275" y="75227"/>
                        <a:pt x="303276" y="75417"/>
                      </a:cubicBezTo>
                      <a:cubicBezTo>
                        <a:pt x="305943" y="75607"/>
                        <a:pt x="308610" y="75702"/>
                        <a:pt x="311372" y="75891"/>
                      </a:cubicBezTo>
                      <a:cubicBezTo>
                        <a:pt x="320802" y="76461"/>
                        <a:pt x="330422" y="76841"/>
                        <a:pt x="340233" y="77221"/>
                      </a:cubicBezTo>
                      <a:cubicBezTo>
                        <a:pt x="340995" y="77221"/>
                        <a:pt x="341662" y="77221"/>
                        <a:pt x="342424" y="77221"/>
                      </a:cubicBezTo>
                      <a:cubicBezTo>
                        <a:pt x="347663" y="77506"/>
                        <a:pt x="353092" y="77601"/>
                        <a:pt x="358521" y="77696"/>
                      </a:cubicBezTo>
                      <a:cubicBezTo>
                        <a:pt x="363950" y="77981"/>
                        <a:pt x="369380" y="77981"/>
                        <a:pt x="374904" y="78076"/>
                      </a:cubicBezTo>
                      <a:cubicBezTo>
                        <a:pt x="380333" y="78266"/>
                        <a:pt x="385763" y="78361"/>
                        <a:pt x="391287" y="78361"/>
                      </a:cubicBezTo>
                      <a:cubicBezTo>
                        <a:pt x="398716" y="78361"/>
                        <a:pt x="406337" y="78551"/>
                        <a:pt x="413956" y="78551"/>
                      </a:cubicBezTo>
                      <a:cubicBezTo>
                        <a:pt x="422148" y="78551"/>
                        <a:pt x="430149" y="78551"/>
                        <a:pt x="437960" y="78361"/>
                      </a:cubicBezTo>
                      <a:cubicBezTo>
                        <a:pt x="443960" y="78361"/>
                        <a:pt x="449961" y="78171"/>
                        <a:pt x="455866" y="78076"/>
                      </a:cubicBezTo>
                      <a:cubicBezTo>
                        <a:pt x="458819" y="78076"/>
                        <a:pt x="461772" y="77886"/>
                        <a:pt x="464820" y="77791"/>
                      </a:cubicBezTo>
                      <a:cubicBezTo>
                        <a:pt x="472916" y="77601"/>
                        <a:pt x="480917" y="77411"/>
                        <a:pt x="488728" y="77031"/>
                      </a:cubicBezTo>
                      <a:cubicBezTo>
                        <a:pt x="489966" y="77031"/>
                        <a:pt x="491109" y="77031"/>
                        <a:pt x="492252" y="76841"/>
                      </a:cubicBezTo>
                      <a:cubicBezTo>
                        <a:pt x="501110" y="76556"/>
                        <a:pt x="509778" y="76082"/>
                        <a:pt x="518255" y="75607"/>
                      </a:cubicBezTo>
                      <a:cubicBezTo>
                        <a:pt x="520065" y="75607"/>
                        <a:pt x="521875" y="75322"/>
                        <a:pt x="523685" y="75322"/>
                      </a:cubicBezTo>
                      <a:cubicBezTo>
                        <a:pt x="533876" y="74752"/>
                        <a:pt x="543878" y="73992"/>
                        <a:pt x="553688" y="73232"/>
                      </a:cubicBezTo>
                      <a:cubicBezTo>
                        <a:pt x="557879" y="72947"/>
                        <a:pt x="562070" y="72567"/>
                        <a:pt x="566261" y="72187"/>
                      </a:cubicBezTo>
                      <a:cubicBezTo>
                        <a:pt x="570357" y="71902"/>
                        <a:pt x="574453" y="71522"/>
                        <a:pt x="578453" y="71142"/>
                      </a:cubicBezTo>
                      <a:lnTo>
                        <a:pt x="578739" y="71142"/>
                      </a:lnTo>
                      <a:cubicBezTo>
                        <a:pt x="586264" y="70477"/>
                        <a:pt x="593503" y="69718"/>
                        <a:pt x="600647" y="68958"/>
                      </a:cubicBezTo>
                      <a:cubicBezTo>
                        <a:pt x="605028" y="68483"/>
                        <a:pt x="609410" y="68008"/>
                        <a:pt x="613696" y="67438"/>
                      </a:cubicBezTo>
                      <a:cubicBezTo>
                        <a:pt x="617601" y="67058"/>
                        <a:pt x="621316" y="66488"/>
                        <a:pt x="625126" y="66013"/>
                      </a:cubicBezTo>
                      <a:cubicBezTo>
                        <a:pt x="633889" y="64873"/>
                        <a:pt x="642366" y="63734"/>
                        <a:pt x="650653" y="62499"/>
                      </a:cubicBezTo>
                      <a:lnTo>
                        <a:pt x="650843" y="62499"/>
                      </a:lnTo>
                      <a:cubicBezTo>
                        <a:pt x="663607" y="60599"/>
                        <a:pt x="675799" y="58510"/>
                        <a:pt x="687133" y="56420"/>
                      </a:cubicBezTo>
                      <a:cubicBezTo>
                        <a:pt x="691991" y="55470"/>
                        <a:pt x="696754" y="54520"/>
                        <a:pt x="701421" y="53665"/>
                      </a:cubicBezTo>
                      <a:cubicBezTo>
                        <a:pt x="710755" y="51671"/>
                        <a:pt x="719614" y="49676"/>
                        <a:pt x="727805" y="47777"/>
                      </a:cubicBezTo>
                      <a:cubicBezTo>
                        <a:pt x="739807" y="44927"/>
                        <a:pt x="750665" y="41888"/>
                        <a:pt x="760571" y="38848"/>
                      </a:cubicBezTo>
                      <a:cubicBezTo>
                        <a:pt x="770572" y="35809"/>
                        <a:pt x="779431" y="32484"/>
                        <a:pt x="787337" y="29350"/>
                      </a:cubicBezTo>
                      <a:lnTo>
                        <a:pt x="787337" y="29350"/>
                      </a:lnTo>
                      <a:cubicBezTo>
                        <a:pt x="806577" y="21656"/>
                        <a:pt x="819150" y="14058"/>
                        <a:pt x="824484" y="7409"/>
                      </a:cubicBezTo>
                      <a:cubicBezTo>
                        <a:pt x="824960" y="6934"/>
                        <a:pt x="825437" y="6459"/>
                        <a:pt x="825627" y="5889"/>
                      </a:cubicBezTo>
                      <a:cubicBezTo>
                        <a:pt x="826008" y="5414"/>
                        <a:pt x="826389" y="4844"/>
                        <a:pt x="826580" y="4369"/>
                      </a:cubicBezTo>
                      <a:cubicBezTo>
                        <a:pt x="827437" y="2849"/>
                        <a:pt x="827818" y="1425"/>
                        <a:pt x="827818" y="0"/>
                      </a:cubicBezTo>
                      <a:cubicBezTo>
                        <a:pt x="827818" y="0"/>
                        <a:pt x="827627" y="26975"/>
                        <a:pt x="827627" y="405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27"/>
                <p:cNvSpPr/>
                <p:nvPr/>
              </p:nvSpPr>
              <p:spPr>
                <a:xfrm>
                  <a:off x="6745795" y="4767408"/>
                  <a:ext cx="827817" cy="157007"/>
                </a:xfrm>
                <a:custGeom>
                  <a:rect b="b" l="l" r="r" t="t"/>
                  <a:pathLst>
                    <a:path extrusionOk="0" h="157007" w="827817">
                      <a:moveTo>
                        <a:pt x="827437" y="76746"/>
                      </a:moveTo>
                      <a:cubicBezTo>
                        <a:pt x="825818" y="70098"/>
                        <a:pt x="815721" y="62024"/>
                        <a:pt x="797623" y="53761"/>
                      </a:cubicBezTo>
                      <a:cubicBezTo>
                        <a:pt x="794195" y="52146"/>
                        <a:pt x="790385" y="50531"/>
                        <a:pt x="786289" y="49011"/>
                      </a:cubicBezTo>
                      <a:cubicBezTo>
                        <a:pt x="786003" y="48821"/>
                        <a:pt x="785813" y="48726"/>
                        <a:pt x="785527" y="48726"/>
                      </a:cubicBezTo>
                      <a:cubicBezTo>
                        <a:pt x="783050" y="47777"/>
                        <a:pt x="780479" y="46827"/>
                        <a:pt x="777812" y="45877"/>
                      </a:cubicBezTo>
                      <a:cubicBezTo>
                        <a:pt x="774954" y="44832"/>
                        <a:pt x="771811" y="43692"/>
                        <a:pt x="768572" y="42647"/>
                      </a:cubicBezTo>
                      <a:cubicBezTo>
                        <a:pt x="765334" y="41603"/>
                        <a:pt x="762095" y="40463"/>
                        <a:pt x="758476" y="39418"/>
                      </a:cubicBezTo>
                      <a:cubicBezTo>
                        <a:pt x="756761" y="38848"/>
                        <a:pt x="755047" y="38278"/>
                        <a:pt x="753237" y="37898"/>
                      </a:cubicBezTo>
                      <a:cubicBezTo>
                        <a:pt x="749618" y="36854"/>
                        <a:pt x="745903" y="35809"/>
                        <a:pt x="741997" y="34764"/>
                      </a:cubicBezTo>
                      <a:cubicBezTo>
                        <a:pt x="736187" y="33149"/>
                        <a:pt x="730091" y="31534"/>
                        <a:pt x="723805" y="30110"/>
                      </a:cubicBezTo>
                      <a:cubicBezTo>
                        <a:pt x="721709" y="29635"/>
                        <a:pt x="719519" y="29160"/>
                        <a:pt x="717328" y="28590"/>
                      </a:cubicBezTo>
                      <a:cubicBezTo>
                        <a:pt x="715137" y="28020"/>
                        <a:pt x="712946" y="27545"/>
                        <a:pt x="710660" y="27070"/>
                      </a:cubicBezTo>
                      <a:cubicBezTo>
                        <a:pt x="708470" y="26595"/>
                        <a:pt x="706183" y="26120"/>
                        <a:pt x="703897" y="25551"/>
                      </a:cubicBezTo>
                      <a:cubicBezTo>
                        <a:pt x="700469" y="24790"/>
                        <a:pt x="696944" y="24031"/>
                        <a:pt x="693325" y="23366"/>
                      </a:cubicBezTo>
                      <a:cubicBezTo>
                        <a:pt x="663988" y="17572"/>
                        <a:pt x="629983" y="12538"/>
                        <a:pt x="591407" y="8548"/>
                      </a:cubicBezTo>
                      <a:cubicBezTo>
                        <a:pt x="588264" y="8263"/>
                        <a:pt x="585026" y="7883"/>
                        <a:pt x="581787" y="7599"/>
                      </a:cubicBezTo>
                      <a:cubicBezTo>
                        <a:pt x="565404" y="6079"/>
                        <a:pt x="548259" y="4654"/>
                        <a:pt x="530352" y="3609"/>
                      </a:cubicBezTo>
                      <a:cubicBezTo>
                        <a:pt x="527304" y="3324"/>
                        <a:pt x="524351" y="3229"/>
                        <a:pt x="521303" y="3040"/>
                      </a:cubicBezTo>
                      <a:cubicBezTo>
                        <a:pt x="516541" y="2755"/>
                        <a:pt x="511683" y="2564"/>
                        <a:pt x="506730" y="2280"/>
                      </a:cubicBezTo>
                      <a:cubicBezTo>
                        <a:pt x="501015" y="1995"/>
                        <a:pt x="495300" y="1710"/>
                        <a:pt x="489490" y="1520"/>
                      </a:cubicBezTo>
                      <a:cubicBezTo>
                        <a:pt x="465487" y="570"/>
                        <a:pt x="440341" y="0"/>
                        <a:pt x="413861" y="0"/>
                      </a:cubicBezTo>
                      <a:cubicBezTo>
                        <a:pt x="146113" y="0"/>
                        <a:pt x="0" y="51861"/>
                        <a:pt x="0" y="78551"/>
                      </a:cubicBezTo>
                      <a:cubicBezTo>
                        <a:pt x="0" y="79026"/>
                        <a:pt x="0" y="79596"/>
                        <a:pt x="191" y="80071"/>
                      </a:cubicBezTo>
                      <a:cubicBezTo>
                        <a:pt x="476" y="81116"/>
                        <a:pt x="857" y="82255"/>
                        <a:pt x="1524" y="83395"/>
                      </a:cubicBezTo>
                      <a:cubicBezTo>
                        <a:pt x="1810" y="83775"/>
                        <a:pt x="2000" y="84250"/>
                        <a:pt x="2381" y="84630"/>
                      </a:cubicBezTo>
                      <a:cubicBezTo>
                        <a:pt x="4191" y="87384"/>
                        <a:pt x="7334" y="90234"/>
                        <a:pt x="11525" y="93178"/>
                      </a:cubicBezTo>
                      <a:cubicBezTo>
                        <a:pt x="13240" y="94318"/>
                        <a:pt x="15050" y="95553"/>
                        <a:pt x="17145" y="96693"/>
                      </a:cubicBezTo>
                      <a:cubicBezTo>
                        <a:pt x="18859" y="97643"/>
                        <a:pt x="20669" y="98782"/>
                        <a:pt x="22670" y="99732"/>
                      </a:cubicBezTo>
                      <a:cubicBezTo>
                        <a:pt x="23813" y="100397"/>
                        <a:pt x="25051" y="100967"/>
                        <a:pt x="26289" y="101632"/>
                      </a:cubicBezTo>
                      <a:cubicBezTo>
                        <a:pt x="26670" y="101822"/>
                        <a:pt x="27146" y="101917"/>
                        <a:pt x="27622" y="102202"/>
                      </a:cubicBezTo>
                      <a:cubicBezTo>
                        <a:pt x="28861" y="102772"/>
                        <a:pt x="30289" y="103437"/>
                        <a:pt x="31623" y="104006"/>
                      </a:cubicBezTo>
                      <a:cubicBezTo>
                        <a:pt x="34385" y="105336"/>
                        <a:pt x="37338" y="106571"/>
                        <a:pt x="40481" y="107806"/>
                      </a:cubicBezTo>
                      <a:lnTo>
                        <a:pt x="40481" y="107806"/>
                      </a:lnTo>
                      <a:cubicBezTo>
                        <a:pt x="48292" y="110940"/>
                        <a:pt x="57245" y="114265"/>
                        <a:pt x="67246" y="117304"/>
                      </a:cubicBezTo>
                      <a:cubicBezTo>
                        <a:pt x="69151" y="117874"/>
                        <a:pt x="71152" y="118444"/>
                        <a:pt x="73152" y="119014"/>
                      </a:cubicBezTo>
                      <a:cubicBezTo>
                        <a:pt x="75152" y="119584"/>
                        <a:pt x="77153" y="120154"/>
                        <a:pt x="79153" y="120724"/>
                      </a:cubicBezTo>
                      <a:cubicBezTo>
                        <a:pt x="85725" y="122623"/>
                        <a:pt x="92774" y="124428"/>
                        <a:pt x="100108" y="126233"/>
                      </a:cubicBezTo>
                      <a:cubicBezTo>
                        <a:pt x="122110" y="131552"/>
                        <a:pt x="147828" y="136681"/>
                        <a:pt x="177070" y="141050"/>
                      </a:cubicBezTo>
                      <a:lnTo>
                        <a:pt x="177260" y="141050"/>
                      </a:lnTo>
                      <a:cubicBezTo>
                        <a:pt x="185547" y="142285"/>
                        <a:pt x="194024" y="143425"/>
                        <a:pt x="202883" y="144564"/>
                      </a:cubicBezTo>
                      <a:cubicBezTo>
                        <a:pt x="211741" y="145704"/>
                        <a:pt x="220789" y="146749"/>
                        <a:pt x="230124" y="147794"/>
                      </a:cubicBezTo>
                      <a:cubicBezTo>
                        <a:pt x="236315" y="148459"/>
                        <a:pt x="242792" y="149123"/>
                        <a:pt x="249174" y="149694"/>
                      </a:cubicBezTo>
                      <a:lnTo>
                        <a:pt x="249555" y="149694"/>
                      </a:lnTo>
                      <a:cubicBezTo>
                        <a:pt x="254508" y="150168"/>
                        <a:pt x="259556" y="150643"/>
                        <a:pt x="264700" y="151023"/>
                      </a:cubicBezTo>
                      <a:cubicBezTo>
                        <a:pt x="269653" y="151498"/>
                        <a:pt x="274701" y="151973"/>
                        <a:pt x="279845" y="152258"/>
                      </a:cubicBezTo>
                      <a:cubicBezTo>
                        <a:pt x="283559" y="152543"/>
                        <a:pt x="287369" y="152828"/>
                        <a:pt x="291179" y="153113"/>
                      </a:cubicBezTo>
                      <a:cubicBezTo>
                        <a:pt x="295180" y="153398"/>
                        <a:pt x="299275" y="153588"/>
                        <a:pt x="303276" y="153873"/>
                      </a:cubicBezTo>
                      <a:cubicBezTo>
                        <a:pt x="305943" y="154063"/>
                        <a:pt x="308610" y="154158"/>
                        <a:pt x="311372" y="154348"/>
                      </a:cubicBezTo>
                      <a:cubicBezTo>
                        <a:pt x="320802" y="154822"/>
                        <a:pt x="330422" y="155298"/>
                        <a:pt x="340233" y="155677"/>
                      </a:cubicBezTo>
                      <a:cubicBezTo>
                        <a:pt x="340995" y="155677"/>
                        <a:pt x="341662" y="155677"/>
                        <a:pt x="342424" y="155677"/>
                      </a:cubicBezTo>
                      <a:cubicBezTo>
                        <a:pt x="347758" y="155962"/>
                        <a:pt x="353092" y="156057"/>
                        <a:pt x="358521" y="156152"/>
                      </a:cubicBezTo>
                      <a:cubicBezTo>
                        <a:pt x="363950" y="156342"/>
                        <a:pt x="369380" y="156437"/>
                        <a:pt x="374904" y="156532"/>
                      </a:cubicBezTo>
                      <a:cubicBezTo>
                        <a:pt x="380333" y="156722"/>
                        <a:pt x="385763" y="156817"/>
                        <a:pt x="391287" y="156817"/>
                      </a:cubicBezTo>
                      <a:cubicBezTo>
                        <a:pt x="398716" y="156817"/>
                        <a:pt x="406337" y="157007"/>
                        <a:pt x="413956" y="157007"/>
                      </a:cubicBezTo>
                      <a:cubicBezTo>
                        <a:pt x="422148" y="157007"/>
                        <a:pt x="430149" y="157007"/>
                        <a:pt x="437960" y="156817"/>
                      </a:cubicBezTo>
                      <a:cubicBezTo>
                        <a:pt x="443960" y="156817"/>
                        <a:pt x="449961" y="156627"/>
                        <a:pt x="455866" y="156532"/>
                      </a:cubicBezTo>
                      <a:cubicBezTo>
                        <a:pt x="458819" y="156532"/>
                        <a:pt x="461772" y="156342"/>
                        <a:pt x="464820" y="156247"/>
                      </a:cubicBezTo>
                      <a:cubicBezTo>
                        <a:pt x="472916" y="156057"/>
                        <a:pt x="480917" y="155867"/>
                        <a:pt x="488728" y="155487"/>
                      </a:cubicBezTo>
                      <a:cubicBezTo>
                        <a:pt x="489966" y="155487"/>
                        <a:pt x="491109" y="155487"/>
                        <a:pt x="492252" y="155298"/>
                      </a:cubicBezTo>
                      <a:cubicBezTo>
                        <a:pt x="501110" y="155013"/>
                        <a:pt x="509778" y="154538"/>
                        <a:pt x="518255" y="154063"/>
                      </a:cubicBezTo>
                      <a:cubicBezTo>
                        <a:pt x="520065" y="154063"/>
                        <a:pt x="521875" y="153778"/>
                        <a:pt x="523685" y="153778"/>
                      </a:cubicBezTo>
                      <a:cubicBezTo>
                        <a:pt x="533876" y="153208"/>
                        <a:pt x="543878" y="152448"/>
                        <a:pt x="553688" y="151688"/>
                      </a:cubicBezTo>
                      <a:cubicBezTo>
                        <a:pt x="557879" y="151403"/>
                        <a:pt x="562070" y="151023"/>
                        <a:pt x="566261" y="150643"/>
                      </a:cubicBezTo>
                      <a:cubicBezTo>
                        <a:pt x="570357" y="150358"/>
                        <a:pt x="574453" y="149979"/>
                        <a:pt x="578453" y="149599"/>
                      </a:cubicBezTo>
                      <a:lnTo>
                        <a:pt x="578739" y="149599"/>
                      </a:lnTo>
                      <a:cubicBezTo>
                        <a:pt x="586264" y="148934"/>
                        <a:pt x="593503" y="148174"/>
                        <a:pt x="600647" y="147414"/>
                      </a:cubicBezTo>
                      <a:cubicBezTo>
                        <a:pt x="605123" y="146939"/>
                        <a:pt x="609410" y="146464"/>
                        <a:pt x="613696" y="145894"/>
                      </a:cubicBezTo>
                      <a:cubicBezTo>
                        <a:pt x="617601" y="145419"/>
                        <a:pt x="621411" y="144944"/>
                        <a:pt x="625126" y="144469"/>
                      </a:cubicBezTo>
                      <a:cubicBezTo>
                        <a:pt x="633889" y="143330"/>
                        <a:pt x="642366" y="142190"/>
                        <a:pt x="650653" y="140955"/>
                      </a:cubicBezTo>
                      <a:lnTo>
                        <a:pt x="650843" y="140955"/>
                      </a:lnTo>
                      <a:cubicBezTo>
                        <a:pt x="663607" y="139055"/>
                        <a:pt x="675799" y="136966"/>
                        <a:pt x="687133" y="134876"/>
                      </a:cubicBezTo>
                      <a:cubicBezTo>
                        <a:pt x="692087" y="133926"/>
                        <a:pt x="696754" y="132976"/>
                        <a:pt x="701421" y="132122"/>
                      </a:cubicBezTo>
                      <a:cubicBezTo>
                        <a:pt x="710755" y="130127"/>
                        <a:pt x="719614" y="128132"/>
                        <a:pt x="727805" y="126233"/>
                      </a:cubicBezTo>
                      <a:cubicBezTo>
                        <a:pt x="739807" y="123383"/>
                        <a:pt x="750665" y="120344"/>
                        <a:pt x="760571" y="117304"/>
                      </a:cubicBezTo>
                      <a:cubicBezTo>
                        <a:pt x="770572" y="114265"/>
                        <a:pt x="779431" y="110940"/>
                        <a:pt x="787337" y="107806"/>
                      </a:cubicBezTo>
                      <a:lnTo>
                        <a:pt x="787337" y="107806"/>
                      </a:lnTo>
                      <a:cubicBezTo>
                        <a:pt x="806577" y="100112"/>
                        <a:pt x="819150" y="92514"/>
                        <a:pt x="824484" y="85865"/>
                      </a:cubicBezTo>
                      <a:cubicBezTo>
                        <a:pt x="824865" y="85390"/>
                        <a:pt x="825341" y="84915"/>
                        <a:pt x="825627" y="84345"/>
                      </a:cubicBezTo>
                      <a:cubicBezTo>
                        <a:pt x="826008" y="83870"/>
                        <a:pt x="826389" y="83300"/>
                        <a:pt x="826580" y="82825"/>
                      </a:cubicBezTo>
                      <a:cubicBezTo>
                        <a:pt x="827437" y="81306"/>
                        <a:pt x="827818" y="79881"/>
                        <a:pt x="827818" y="78456"/>
                      </a:cubicBezTo>
                      <a:cubicBezTo>
                        <a:pt x="827818" y="77791"/>
                        <a:pt x="827818" y="77221"/>
                        <a:pt x="827532" y="765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7"/>
                <p:cNvSpPr/>
                <p:nvPr/>
              </p:nvSpPr>
              <p:spPr>
                <a:xfrm>
                  <a:off x="7120413" y="4924225"/>
                  <a:ext cx="61436" cy="197660"/>
                </a:xfrm>
                <a:custGeom>
                  <a:rect b="b" l="l" r="r" t="t"/>
                  <a:pathLst>
                    <a:path extrusionOk="0" h="197660" w="61436">
                      <a:moveTo>
                        <a:pt x="61436" y="190"/>
                      </a:moveTo>
                      <a:lnTo>
                        <a:pt x="61436" y="197470"/>
                      </a:lnTo>
                      <a:cubicBezTo>
                        <a:pt x="54102" y="197660"/>
                        <a:pt x="46673" y="197660"/>
                        <a:pt x="39148" y="197660"/>
                      </a:cubicBezTo>
                      <a:cubicBezTo>
                        <a:pt x="25813" y="197660"/>
                        <a:pt x="12764" y="197470"/>
                        <a:pt x="0" y="197280"/>
                      </a:cubicBezTo>
                      <a:lnTo>
                        <a:pt x="0" y="0"/>
                      </a:lnTo>
                      <a:cubicBezTo>
                        <a:pt x="12668" y="285"/>
                        <a:pt x="25718" y="380"/>
                        <a:pt x="39148" y="380"/>
                      </a:cubicBezTo>
                      <a:cubicBezTo>
                        <a:pt x="46673" y="380"/>
                        <a:pt x="54102" y="380"/>
                        <a:pt x="61436" y="1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7"/>
                <p:cNvSpPr/>
                <p:nvPr/>
              </p:nvSpPr>
              <p:spPr>
                <a:xfrm>
                  <a:off x="6995445" y="4917196"/>
                  <a:ext cx="61436" cy="201934"/>
                </a:xfrm>
                <a:custGeom>
                  <a:rect b="b" l="l" r="r" t="t"/>
                  <a:pathLst>
                    <a:path extrusionOk="0" h="201934" w="61436">
                      <a:moveTo>
                        <a:pt x="61436" y="4654"/>
                      </a:moveTo>
                      <a:lnTo>
                        <a:pt x="61436" y="201934"/>
                      </a:lnTo>
                      <a:cubicBezTo>
                        <a:pt x="39910" y="200795"/>
                        <a:pt x="19431" y="199275"/>
                        <a:pt x="0" y="197375"/>
                      </a:cubicBezTo>
                      <a:lnTo>
                        <a:pt x="0" y="0"/>
                      </a:lnTo>
                      <a:cubicBezTo>
                        <a:pt x="19431" y="1900"/>
                        <a:pt x="39815" y="3420"/>
                        <a:pt x="61436" y="46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7"/>
                <p:cNvSpPr/>
                <p:nvPr/>
              </p:nvSpPr>
              <p:spPr>
                <a:xfrm>
                  <a:off x="6872001" y="4899719"/>
                  <a:ext cx="61341" cy="207728"/>
                </a:xfrm>
                <a:custGeom>
                  <a:rect b="b" l="l" r="r" t="t"/>
                  <a:pathLst>
                    <a:path extrusionOk="0" h="207728" w="61341">
                      <a:moveTo>
                        <a:pt x="61341" y="10353"/>
                      </a:moveTo>
                      <a:lnTo>
                        <a:pt x="61341" y="207728"/>
                      </a:lnTo>
                      <a:cubicBezTo>
                        <a:pt x="38957" y="204499"/>
                        <a:pt x="18479" y="200984"/>
                        <a:pt x="0" y="197185"/>
                      </a:cubicBezTo>
                      <a:lnTo>
                        <a:pt x="0" y="0"/>
                      </a:lnTo>
                      <a:cubicBezTo>
                        <a:pt x="15526" y="3135"/>
                        <a:pt x="32385" y="6174"/>
                        <a:pt x="50768" y="8928"/>
                      </a:cubicBezTo>
                      <a:lnTo>
                        <a:pt x="50959" y="8928"/>
                      </a:lnTo>
                      <a:cubicBezTo>
                        <a:pt x="54388" y="9403"/>
                        <a:pt x="57817" y="9878"/>
                        <a:pt x="61341" y="104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7"/>
                <p:cNvSpPr/>
                <p:nvPr/>
              </p:nvSpPr>
              <p:spPr>
                <a:xfrm>
                  <a:off x="6763512" y="4864670"/>
                  <a:ext cx="61341" cy="220931"/>
                </a:xfrm>
                <a:custGeom>
                  <a:rect b="b" l="l" r="r" t="t"/>
                  <a:pathLst>
                    <a:path extrusionOk="0" h="220931" w="61341">
                      <a:moveTo>
                        <a:pt x="61341" y="23651"/>
                      </a:moveTo>
                      <a:lnTo>
                        <a:pt x="61341" y="220931"/>
                      </a:lnTo>
                      <a:cubicBezTo>
                        <a:pt x="46768" y="216847"/>
                        <a:pt x="34100" y="212572"/>
                        <a:pt x="23431" y="208393"/>
                      </a:cubicBezTo>
                      <a:cubicBezTo>
                        <a:pt x="14954" y="204974"/>
                        <a:pt x="7715" y="201649"/>
                        <a:pt x="1810" y="198325"/>
                      </a:cubicBezTo>
                      <a:cubicBezTo>
                        <a:pt x="1238" y="198040"/>
                        <a:pt x="571" y="197660"/>
                        <a:pt x="0" y="197375"/>
                      </a:cubicBezTo>
                      <a:lnTo>
                        <a:pt x="0" y="0"/>
                      </a:lnTo>
                      <a:cubicBezTo>
                        <a:pt x="6001" y="3514"/>
                        <a:pt x="13525" y="7124"/>
                        <a:pt x="22574" y="10733"/>
                      </a:cubicBezTo>
                      <a:lnTo>
                        <a:pt x="22574" y="10733"/>
                      </a:lnTo>
                      <a:cubicBezTo>
                        <a:pt x="30385" y="13867"/>
                        <a:pt x="39338" y="17192"/>
                        <a:pt x="49339" y="20231"/>
                      </a:cubicBezTo>
                      <a:cubicBezTo>
                        <a:pt x="53150" y="21371"/>
                        <a:pt x="57055" y="22511"/>
                        <a:pt x="61246" y="236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7"/>
                <p:cNvSpPr/>
                <p:nvPr/>
              </p:nvSpPr>
              <p:spPr>
                <a:xfrm>
                  <a:off x="7469981" y="4876069"/>
                  <a:ext cx="61341" cy="215896"/>
                </a:xfrm>
                <a:custGeom>
                  <a:rect b="b" l="l" r="r" t="t"/>
                  <a:pathLst>
                    <a:path extrusionOk="0" h="215896" w="61341">
                      <a:moveTo>
                        <a:pt x="61341" y="0"/>
                      </a:moveTo>
                      <a:lnTo>
                        <a:pt x="61341" y="197375"/>
                      </a:lnTo>
                      <a:cubicBezTo>
                        <a:pt x="45434" y="203644"/>
                        <a:pt x="24860" y="210008"/>
                        <a:pt x="0" y="215897"/>
                      </a:cubicBezTo>
                      <a:lnTo>
                        <a:pt x="0" y="18617"/>
                      </a:lnTo>
                      <a:cubicBezTo>
                        <a:pt x="1143" y="18332"/>
                        <a:pt x="2286" y="18047"/>
                        <a:pt x="3429" y="17762"/>
                      </a:cubicBezTo>
                      <a:cubicBezTo>
                        <a:pt x="15430" y="14912"/>
                        <a:pt x="26289" y="11873"/>
                        <a:pt x="36195" y="8833"/>
                      </a:cubicBezTo>
                      <a:cubicBezTo>
                        <a:pt x="45529" y="6079"/>
                        <a:pt x="53816" y="2944"/>
                        <a:pt x="6124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7"/>
                <p:cNvSpPr/>
                <p:nvPr/>
              </p:nvSpPr>
              <p:spPr>
                <a:xfrm>
                  <a:off x="7346346" y="4906843"/>
                  <a:ext cx="61436" cy="205448"/>
                </a:xfrm>
                <a:custGeom>
                  <a:rect b="b" l="l" r="r" t="t"/>
                  <a:pathLst>
                    <a:path extrusionOk="0" h="205448" w="61436">
                      <a:moveTo>
                        <a:pt x="61436" y="0"/>
                      </a:moveTo>
                      <a:lnTo>
                        <a:pt x="61436" y="197185"/>
                      </a:lnTo>
                      <a:cubicBezTo>
                        <a:pt x="42577" y="200225"/>
                        <a:pt x="22098" y="203074"/>
                        <a:pt x="0" y="205449"/>
                      </a:cubicBezTo>
                      <a:lnTo>
                        <a:pt x="0" y="8169"/>
                      </a:lnTo>
                      <a:cubicBezTo>
                        <a:pt x="17621" y="6269"/>
                        <a:pt x="34290" y="4084"/>
                        <a:pt x="49911" y="1710"/>
                      </a:cubicBezTo>
                      <a:lnTo>
                        <a:pt x="50102" y="1710"/>
                      </a:lnTo>
                      <a:cubicBezTo>
                        <a:pt x="53912" y="1140"/>
                        <a:pt x="57721" y="570"/>
                        <a:pt x="614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27"/>
                <p:cNvSpPr/>
                <p:nvPr/>
              </p:nvSpPr>
              <p:spPr>
                <a:xfrm>
                  <a:off x="7237857" y="4919381"/>
                  <a:ext cx="61436" cy="200889"/>
                </a:xfrm>
                <a:custGeom>
                  <a:rect b="b" l="l" r="r" t="t"/>
                  <a:pathLst>
                    <a:path extrusionOk="0" h="200889" w="61436">
                      <a:moveTo>
                        <a:pt x="61436" y="0"/>
                      </a:moveTo>
                      <a:lnTo>
                        <a:pt x="61436" y="197375"/>
                      </a:lnTo>
                      <a:cubicBezTo>
                        <a:pt x="42005" y="198895"/>
                        <a:pt x="21527" y="200130"/>
                        <a:pt x="0" y="200889"/>
                      </a:cubicBezTo>
                      <a:lnTo>
                        <a:pt x="0" y="3609"/>
                      </a:lnTo>
                      <a:cubicBezTo>
                        <a:pt x="21431" y="2755"/>
                        <a:pt x="41910" y="1520"/>
                        <a:pt x="614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7"/>
                <p:cNvSpPr/>
                <p:nvPr/>
              </p:nvSpPr>
              <p:spPr>
                <a:xfrm>
                  <a:off x="6745604" y="4790964"/>
                  <a:ext cx="834401" cy="145805"/>
                </a:xfrm>
                <a:custGeom>
                  <a:rect b="b" l="l" r="r" t="t"/>
                  <a:pathLst>
                    <a:path extrusionOk="0" h="145805" w="834401">
                      <a:moveTo>
                        <a:pt x="95" y="55090"/>
                      </a:moveTo>
                      <a:cubicBezTo>
                        <a:pt x="2858" y="66963"/>
                        <a:pt x="18288" y="71617"/>
                        <a:pt x="27146" y="76271"/>
                      </a:cubicBezTo>
                      <a:cubicBezTo>
                        <a:pt x="27146" y="76271"/>
                        <a:pt x="41624" y="81780"/>
                        <a:pt x="41624" y="81780"/>
                      </a:cubicBezTo>
                      <a:lnTo>
                        <a:pt x="40577" y="81591"/>
                      </a:lnTo>
                      <a:lnTo>
                        <a:pt x="40577" y="81591"/>
                      </a:lnTo>
                      <a:cubicBezTo>
                        <a:pt x="40577" y="81591"/>
                        <a:pt x="40862" y="81591"/>
                        <a:pt x="40862" y="81591"/>
                      </a:cubicBezTo>
                      <a:lnTo>
                        <a:pt x="41624" y="81780"/>
                      </a:lnTo>
                      <a:cubicBezTo>
                        <a:pt x="126111" y="108376"/>
                        <a:pt x="210121" y="113980"/>
                        <a:pt x="295466" y="119204"/>
                      </a:cubicBezTo>
                      <a:cubicBezTo>
                        <a:pt x="388334" y="123383"/>
                        <a:pt x="484632" y="122338"/>
                        <a:pt x="577215" y="114455"/>
                      </a:cubicBezTo>
                      <a:cubicBezTo>
                        <a:pt x="637223" y="108851"/>
                        <a:pt x="704755" y="101347"/>
                        <a:pt x="767810" y="81970"/>
                      </a:cubicBezTo>
                      <a:cubicBezTo>
                        <a:pt x="767810" y="81970"/>
                        <a:pt x="784098" y="76651"/>
                        <a:pt x="784098" y="76651"/>
                      </a:cubicBezTo>
                      <a:lnTo>
                        <a:pt x="786003" y="75987"/>
                      </a:lnTo>
                      <a:lnTo>
                        <a:pt x="787241" y="75987"/>
                      </a:lnTo>
                      <a:cubicBezTo>
                        <a:pt x="787241" y="75987"/>
                        <a:pt x="784098" y="76651"/>
                        <a:pt x="784193" y="76651"/>
                      </a:cubicBezTo>
                      <a:cubicBezTo>
                        <a:pt x="796766" y="71617"/>
                        <a:pt x="811625" y="66583"/>
                        <a:pt x="820198" y="56515"/>
                      </a:cubicBezTo>
                      <a:cubicBezTo>
                        <a:pt x="820007" y="56515"/>
                        <a:pt x="820007" y="56705"/>
                        <a:pt x="820007" y="56895"/>
                      </a:cubicBezTo>
                      <a:lnTo>
                        <a:pt x="820293" y="56230"/>
                      </a:lnTo>
                      <a:cubicBezTo>
                        <a:pt x="821055" y="54805"/>
                        <a:pt x="820769" y="55375"/>
                        <a:pt x="820865" y="54615"/>
                      </a:cubicBezTo>
                      <a:cubicBezTo>
                        <a:pt x="813435" y="41887"/>
                        <a:pt x="796576" y="36283"/>
                        <a:pt x="783717" y="29540"/>
                      </a:cubicBezTo>
                      <a:cubicBezTo>
                        <a:pt x="754571" y="17192"/>
                        <a:pt x="724091" y="8073"/>
                        <a:pt x="693420" y="0"/>
                      </a:cubicBezTo>
                      <a:cubicBezTo>
                        <a:pt x="721900" y="3609"/>
                        <a:pt x="857250" y="25360"/>
                        <a:pt x="831056" y="65443"/>
                      </a:cubicBezTo>
                      <a:cubicBezTo>
                        <a:pt x="822293" y="77411"/>
                        <a:pt x="805148" y="85675"/>
                        <a:pt x="790480" y="92229"/>
                      </a:cubicBezTo>
                      <a:cubicBezTo>
                        <a:pt x="790480" y="92229"/>
                        <a:pt x="789146" y="92798"/>
                        <a:pt x="789146" y="92798"/>
                      </a:cubicBezTo>
                      <a:lnTo>
                        <a:pt x="787241" y="92798"/>
                      </a:lnTo>
                      <a:cubicBezTo>
                        <a:pt x="787241" y="92798"/>
                        <a:pt x="787241" y="92798"/>
                        <a:pt x="787241" y="92798"/>
                      </a:cubicBezTo>
                      <a:lnTo>
                        <a:pt x="790384" y="92229"/>
                      </a:lnTo>
                      <a:cubicBezTo>
                        <a:pt x="779145" y="96313"/>
                        <a:pt x="768001" y="101252"/>
                        <a:pt x="756571" y="104576"/>
                      </a:cubicBezTo>
                      <a:cubicBezTo>
                        <a:pt x="723709" y="115309"/>
                        <a:pt x="686086" y="123098"/>
                        <a:pt x="651796" y="128797"/>
                      </a:cubicBezTo>
                      <a:cubicBezTo>
                        <a:pt x="503301" y="151973"/>
                        <a:pt x="329851" y="151973"/>
                        <a:pt x="176022" y="125663"/>
                      </a:cubicBezTo>
                      <a:cubicBezTo>
                        <a:pt x="136684" y="119109"/>
                        <a:pt x="76295" y="103911"/>
                        <a:pt x="39433" y="87004"/>
                      </a:cubicBezTo>
                      <a:cubicBezTo>
                        <a:pt x="30671" y="82730"/>
                        <a:pt x="20574" y="77981"/>
                        <a:pt x="12668" y="71902"/>
                      </a:cubicBezTo>
                      <a:cubicBezTo>
                        <a:pt x="7049" y="67723"/>
                        <a:pt x="476" y="62499"/>
                        <a:pt x="0" y="54995"/>
                      </a:cubicBezTo>
                      <a:lnTo>
                        <a:pt x="0" y="5499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4" name="Google Shape;1004;p27"/>
            <p:cNvGrpSpPr/>
            <p:nvPr/>
          </p:nvGrpSpPr>
          <p:grpSpPr>
            <a:xfrm>
              <a:off x="806210" y="272466"/>
              <a:ext cx="241874" cy="241817"/>
              <a:chOff x="5265929" y="6035767"/>
              <a:chExt cx="93728" cy="93702"/>
            </a:xfrm>
          </p:grpSpPr>
          <p:sp>
            <p:nvSpPr>
              <p:cNvPr id="1005" name="Google Shape;1005;p27"/>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7"/>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7" name="Google Shape;1007;p27"/>
            <p:cNvGrpSpPr/>
            <p:nvPr/>
          </p:nvGrpSpPr>
          <p:grpSpPr>
            <a:xfrm>
              <a:off x="1048086" y="1791767"/>
              <a:ext cx="534455" cy="253164"/>
              <a:chOff x="5397430" y="6053815"/>
              <a:chExt cx="207105" cy="98099"/>
            </a:xfrm>
          </p:grpSpPr>
          <p:sp>
            <p:nvSpPr>
              <p:cNvPr id="1008" name="Google Shape;1008;p27"/>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7"/>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0" name="Google Shape;1010;p27"/>
            <p:cNvSpPr/>
            <p:nvPr/>
          </p:nvSpPr>
          <p:spPr>
            <a:xfrm>
              <a:off x="1147084" y="51427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11" name="Google Shape;1011;p27"/>
            <p:cNvGrpSpPr/>
            <p:nvPr/>
          </p:nvGrpSpPr>
          <p:grpSpPr>
            <a:xfrm>
              <a:off x="1116203" y="756218"/>
              <a:ext cx="299920" cy="298672"/>
              <a:chOff x="5350529" y="6217395"/>
              <a:chExt cx="116221" cy="115733"/>
            </a:xfrm>
          </p:grpSpPr>
          <p:grpSp>
            <p:nvGrpSpPr>
              <p:cNvPr id="1012" name="Google Shape;1012;p27"/>
              <p:cNvGrpSpPr/>
              <p:nvPr/>
            </p:nvGrpSpPr>
            <p:grpSpPr>
              <a:xfrm>
                <a:off x="5350529" y="6217395"/>
                <a:ext cx="116221" cy="115733"/>
                <a:chOff x="5350529" y="6217395"/>
                <a:chExt cx="116221" cy="115733"/>
              </a:xfrm>
            </p:grpSpPr>
            <p:sp>
              <p:nvSpPr>
                <p:cNvPr id="1013" name="Google Shape;1013;p27"/>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7"/>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5" name="Google Shape;1015;p27"/>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6" name="Google Shape;1016;p27"/>
            <p:cNvGrpSpPr/>
            <p:nvPr/>
          </p:nvGrpSpPr>
          <p:grpSpPr>
            <a:xfrm>
              <a:off x="1502821" y="320753"/>
              <a:ext cx="238945" cy="390039"/>
              <a:chOff x="4992770" y="6322046"/>
              <a:chExt cx="92593" cy="151137"/>
            </a:xfrm>
          </p:grpSpPr>
          <p:sp>
            <p:nvSpPr>
              <p:cNvPr id="1017" name="Google Shape;1017;p27"/>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27"/>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9" name="Google Shape;1019;p27"/>
            <p:cNvGrpSpPr/>
            <p:nvPr/>
          </p:nvGrpSpPr>
          <p:grpSpPr>
            <a:xfrm>
              <a:off x="1932064" y="539498"/>
              <a:ext cx="387028" cy="257980"/>
              <a:chOff x="5326596" y="5889225"/>
              <a:chExt cx="149976" cy="99965"/>
            </a:xfrm>
          </p:grpSpPr>
          <p:grpSp>
            <p:nvGrpSpPr>
              <p:cNvPr id="1020" name="Google Shape;1020;p27"/>
              <p:cNvGrpSpPr/>
              <p:nvPr/>
            </p:nvGrpSpPr>
            <p:grpSpPr>
              <a:xfrm>
                <a:off x="5326596" y="5889225"/>
                <a:ext cx="149976" cy="99965"/>
                <a:chOff x="5326596" y="5889225"/>
                <a:chExt cx="149976" cy="99965"/>
              </a:xfrm>
            </p:grpSpPr>
            <p:sp>
              <p:nvSpPr>
                <p:cNvPr id="1021" name="Google Shape;1021;p27"/>
                <p:cNvSpPr/>
                <p:nvPr/>
              </p:nvSpPr>
              <p:spPr>
                <a:xfrm>
                  <a:off x="5326596" y="5889225"/>
                  <a:ext cx="130034" cy="99334"/>
                </a:xfrm>
                <a:custGeom>
                  <a:rect b="b" l="l" r="r" t="t"/>
                  <a:pathLst>
                    <a:path extrusionOk="0" h="99334" w="130034">
                      <a:moveTo>
                        <a:pt x="130035" y="4737"/>
                      </a:moveTo>
                      <a:cubicBezTo>
                        <a:pt x="125247" y="3563"/>
                        <a:pt x="119991" y="3892"/>
                        <a:pt x="114875" y="6051"/>
                      </a:cubicBezTo>
                      <a:lnTo>
                        <a:pt x="36024" y="39272"/>
                      </a:lnTo>
                      <a:cubicBezTo>
                        <a:pt x="21568" y="45325"/>
                        <a:pt x="13308" y="63532"/>
                        <a:pt x="17532" y="79674"/>
                      </a:cubicBezTo>
                      <a:cubicBezTo>
                        <a:pt x="20254" y="90091"/>
                        <a:pt x="27576" y="97176"/>
                        <a:pt x="36259" y="99334"/>
                      </a:cubicBezTo>
                      <a:lnTo>
                        <a:pt x="19879" y="95299"/>
                      </a:lnTo>
                      <a:cubicBezTo>
                        <a:pt x="11149" y="93188"/>
                        <a:pt x="3874" y="86055"/>
                        <a:pt x="1105" y="75685"/>
                      </a:cubicBezTo>
                      <a:cubicBezTo>
                        <a:pt x="-3119" y="59543"/>
                        <a:pt x="5141" y="41337"/>
                        <a:pt x="19550" y="35237"/>
                      </a:cubicBezTo>
                      <a:lnTo>
                        <a:pt x="98447" y="2015"/>
                      </a:lnTo>
                      <a:cubicBezTo>
                        <a:pt x="103564" y="-143"/>
                        <a:pt x="108773" y="-519"/>
                        <a:pt x="113607" y="654"/>
                      </a:cubicBezTo>
                      <a:lnTo>
                        <a:pt x="130035" y="469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7"/>
                <p:cNvSpPr/>
                <p:nvPr/>
              </p:nvSpPr>
              <p:spPr>
                <a:xfrm>
                  <a:off x="5343023" y="5893290"/>
                  <a:ext cx="133549" cy="95900"/>
                </a:xfrm>
                <a:custGeom>
                  <a:rect b="b" l="l" r="r" t="t"/>
                  <a:pathLst>
                    <a:path extrusionOk="0" h="95900" w="133549">
                      <a:moveTo>
                        <a:pt x="98494" y="1986"/>
                      </a:moveTo>
                      <a:cubicBezTo>
                        <a:pt x="112903" y="-4067"/>
                        <a:pt x="128157" y="4191"/>
                        <a:pt x="132428" y="20333"/>
                      </a:cubicBezTo>
                      <a:cubicBezTo>
                        <a:pt x="136699" y="36474"/>
                        <a:pt x="128392" y="54634"/>
                        <a:pt x="113936" y="60687"/>
                      </a:cubicBezTo>
                      <a:lnTo>
                        <a:pt x="35039" y="93909"/>
                      </a:lnTo>
                      <a:cubicBezTo>
                        <a:pt x="20630" y="99962"/>
                        <a:pt x="5376" y="91750"/>
                        <a:pt x="1105" y="75609"/>
                      </a:cubicBezTo>
                      <a:cubicBezTo>
                        <a:pt x="-3119" y="59467"/>
                        <a:pt x="5141" y="41261"/>
                        <a:pt x="19550" y="35207"/>
                      </a:cubicBezTo>
                      <a:lnTo>
                        <a:pt x="98447" y="19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3" name="Google Shape;1023;p27"/>
              <p:cNvGrpSpPr/>
              <p:nvPr/>
            </p:nvGrpSpPr>
            <p:grpSpPr>
              <a:xfrm>
                <a:off x="5403594" y="5917940"/>
                <a:ext cx="19243" cy="47252"/>
                <a:chOff x="5403594" y="5917940"/>
                <a:chExt cx="19243" cy="47252"/>
              </a:xfrm>
            </p:grpSpPr>
            <p:sp>
              <p:nvSpPr>
                <p:cNvPr id="1024" name="Google Shape;1024;p27"/>
                <p:cNvSpPr/>
                <p:nvPr/>
              </p:nvSpPr>
              <p:spPr>
                <a:xfrm>
                  <a:off x="5403594" y="5917940"/>
                  <a:ext cx="16098" cy="47252"/>
                </a:xfrm>
                <a:custGeom>
                  <a:rect b="b" l="l" r="r" t="t"/>
                  <a:pathLst>
                    <a:path extrusionOk="0" h="47252" w="16098">
                      <a:moveTo>
                        <a:pt x="0" y="0"/>
                      </a:moveTo>
                      <a:cubicBezTo>
                        <a:pt x="0" y="0"/>
                        <a:pt x="15911" y="25245"/>
                        <a:pt x="16099" y="4725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7"/>
                <p:cNvSpPr/>
                <p:nvPr/>
              </p:nvSpPr>
              <p:spPr>
                <a:xfrm>
                  <a:off x="5403594" y="5917940"/>
                  <a:ext cx="19243" cy="47252"/>
                </a:xfrm>
                <a:custGeom>
                  <a:rect b="b" l="l" r="r" t="t"/>
                  <a:pathLst>
                    <a:path extrusionOk="0" h="47252" w="19243">
                      <a:moveTo>
                        <a:pt x="0" y="0"/>
                      </a:moveTo>
                      <a:cubicBezTo>
                        <a:pt x="12062" y="6898"/>
                        <a:pt x="18633" y="20224"/>
                        <a:pt x="19243" y="33691"/>
                      </a:cubicBezTo>
                      <a:cubicBezTo>
                        <a:pt x="19243" y="38243"/>
                        <a:pt x="18539" y="42982"/>
                        <a:pt x="16099" y="47252"/>
                      </a:cubicBezTo>
                      <a:cubicBezTo>
                        <a:pt x="13470" y="43076"/>
                        <a:pt x="11593" y="39463"/>
                        <a:pt x="9856" y="35803"/>
                      </a:cubicBezTo>
                      <a:cubicBezTo>
                        <a:pt x="4506" y="24307"/>
                        <a:pt x="329" y="13092"/>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26" name="Google Shape;1026;p27"/>
            <p:cNvSpPr/>
            <p:nvPr/>
          </p:nvSpPr>
          <p:spPr>
            <a:xfrm>
              <a:off x="3368300" y="2109775"/>
              <a:ext cx="118708" cy="118680"/>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7" name="Google Shape;1027;p27"/>
            <p:cNvGrpSpPr/>
            <p:nvPr/>
          </p:nvGrpSpPr>
          <p:grpSpPr>
            <a:xfrm>
              <a:off x="1998379" y="943413"/>
              <a:ext cx="388881" cy="476389"/>
              <a:chOff x="6570270" y="4782380"/>
              <a:chExt cx="150694" cy="184597"/>
            </a:xfrm>
          </p:grpSpPr>
          <p:sp>
            <p:nvSpPr>
              <p:cNvPr id="1028" name="Google Shape;1028;p27"/>
              <p:cNvSpPr/>
              <p:nvPr/>
            </p:nvSpPr>
            <p:spPr>
              <a:xfrm>
                <a:off x="6612024" y="4782380"/>
                <a:ext cx="108940" cy="114927"/>
              </a:xfrm>
              <a:custGeom>
                <a:rect b="b" l="l" r="r" t="t"/>
                <a:pathLst>
                  <a:path extrusionOk="0" h="114927" w="108940">
                    <a:moveTo>
                      <a:pt x="102083" y="63124"/>
                    </a:moveTo>
                    <a:lnTo>
                      <a:pt x="67211" y="114928"/>
                    </a:lnTo>
                    <a:cubicBezTo>
                      <a:pt x="17694" y="110658"/>
                      <a:pt x="0" y="69693"/>
                      <a:pt x="0" y="69693"/>
                    </a:cubicBezTo>
                    <a:lnTo>
                      <a:pt x="34873" y="17890"/>
                    </a:lnTo>
                    <a:cubicBezTo>
                      <a:pt x="47357" y="-645"/>
                      <a:pt x="72608" y="-5572"/>
                      <a:pt x="91100" y="6863"/>
                    </a:cubicBezTo>
                    <a:cubicBezTo>
                      <a:pt x="100393" y="13103"/>
                      <a:pt x="106213" y="22535"/>
                      <a:pt x="108185" y="32718"/>
                    </a:cubicBezTo>
                    <a:cubicBezTo>
                      <a:pt x="110156" y="42900"/>
                      <a:pt x="108325" y="53833"/>
                      <a:pt x="102083" y="631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27"/>
              <p:cNvSpPr/>
              <p:nvPr/>
            </p:nvSpPr>
            <p:spPr>
              <a:xfrm>
                <a:off x="6570270" y="4852074"/>
                <a:ext cx="108964" cy="114903"/>
              </a:xfrm>
              <a:custGeom>
                <a:rect b="b" l="l" r="r" t="t"/>
                <a:pathLst>
                  <a:path extrusionOk="0" h="114903" w="108964">
                    <a:moveTo>
                      <a:pt x="108965" y="45234"/>
                    </a:moveTo>
                    <a:lnTo>
                      <a:pt x="74092" y="97037"/>
                    </a:lnTo>
                    <a:cubicBezTo>
                      <a:pt x="61655" y="115526"/>
                      <a:pt x="36357" y="120499"/>
                      <a:pt x="17817" y="108018"/>
                    </a:cubicBezTo>
                    <a:cubicBezTo>
                      <a:pt x="-675" y="95583"/>
                      <a:pt x="-5556" y="70291"/>
                      <a:pt x="6882" y="51803"/>
                    </a:cubicBezTo>
                    <a:lnTo>
                      <a:pt x="41754" y="0"/>
                    </a:lnTo>
                    <a:cubicBezTo>
                      <a:pt x="41754" y="0"/>
                      <a:pt x="59401" y="40964"/>
                      <a:pt x="108965" y="452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0" name="Google Shape;1030;p27"/>
            <p:cNvGrpSpPr/>
            <p:nvPr/>
          </p:nvGrpSpPr>
          <p:grpSpPr>
            <a:xfrm>
              <a:off x="2147330" y="1589755"/>
              <a:ext cx="294803" cy="332072"/>
              <a:chOff x="5656379" y="6000099"/>
              <a:chExt cx="114238" cy="128675"/>
            </a:xfrm>
          </p:grpSpPr>
          <p:sp>
            <p:nvSpPr>
              <p:cNvPr id="1031" name="Google Shape;1031;p27"/>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27"/>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33" name="Google Shape;1033;p27"/>
            <p:cNvSpPr/>
            <p:nvPr/>
          </p:nvSpPr>
          <p:spPr>
            <a:xfrm>
              <a:off x="1556079" y="1419788"/>
              <a:ext cx="132439" cy="132408"/>
            </a:xfrm>
            <a:custGeom>
              <a:rect b="b" l="l" r="r" t="t"/>
              <a:pathLst>
                <a:path extrusionOk="0" h="51321" w="51333">
                  <a:moveTo>
                    <a:pt x="44347" y="43257"/>
                  </a:moveTo>
                  <a:cubicBezTo>
                    <a:pt x="34632" y="53580"/>
                    <a:pt x="18392" y="54049"/>
                    <a:pt x="8066" y="44336"/>
                  </a:cubicBezTo>
                  <a:cubicBezTo>
                    <a:pt x="-2259" y="34623"/>
                    <a:pt x="-2729" y="18388"/>
                    <a:pt x="6987" y="8064"/>
                  </a:cubicBezTo>
                  <a:cubicBezTo>
                    <a:pt x="16703" y="-2259"/>
                    <a:pt x="32942" y="-2728"/>
                    <a:pt x="43267" y="6985"/>
                  </a:cubicBezTo>
                  <a:cubicBezTo>
                    <a:pt x="53593" y="16698"/>
                    <a:pt x="54062" y="32934"/>
                    <a:pt x="44347" y="4325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34" name="Google Shape;1034;p27"/>
            <p:cNvGrpSpPr/>
            <p:nvPr/>
          </p:nvGrpSpPr>
          <p:grpSpPr>
            <a:xfrm>
              <a:off x="3549295" y="2170625"/>
              <a:ext cx="330343" cy="514419"/>
              <a:chOff x="5176598" y="6288391"/>
              <a:chExt cx="128010" cy="199333"/>
            </a:xfrm>
          </p:grpSpPr>
          <p:sp>
            <p:nvSpPr>
              <p:cNvPr id="1035" name="Google Shape;1035;p27"/>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7"/>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7" name="Google Shape;1037;p27"/>
            <p:cNvGrpSpPr/>
            <p:nvPr/>
          </p:nvGrpSpPr>
          <p:grpSpPr>
            <a:xfrm rot="-2993399">
              <a:off x="3125005" y="1403875"/>
              <a:ext cx="306178" cy="451290"/>
              <a:chOff x="6760481" y="4845696"/>
              <a:chExt cx="118644" cy="174875"/>
            </a:xfrm>
          </p:grpSpPr>
          <p:sp>
            <p:nvSpPr>
              <p:cNvPr id="1038" name="Google Shape;1038;p27"/>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7"/>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0" name="Google Shape;1040;p27"/>
            <p:cNvSpPr/>
            <p:nvPr/>
          </p:nvSpPr>
          <p:spPr>
            <a:xfrm>
              <a:off x="3306796" y="1117640"/>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1" name="Google Shape;1041;p27"/>
          <p:cNvSpPr txBox="1"/>
          <p:nvPr/>
        </p:nvSpPr>
        <p:spPr>
          <a:xfrm>
            <a:off x="3980050" y="1699875"/>
            <a:ext cx="3759600" cy="2859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Font typeface="Archivo"/>
              <a:buChar char="●"/>
            </a:pPr>
            <a:r>
              <a:rPr lang="en" sz="1300">
                <a:solidFill>
                  <a:schemeClr val="dk1"/>
                </a:solidFill>
                <a:latin typeface="Archivo"/>
                <a:ea typeface="Archivo"/>
                <a:cs typeface="Archivo"/>
                <a:sym typeface="Archivo"/>
              </a:rPr>
              <a:t>Many addictions start with prescription opioids.</a:t>
            </a:r>
            <a:endParaRPr sz="1300">
              <a:solidFill>
                <a:schemeClr val="dk1"/>
              </a:solidFill>
              <a:latin typeface="Archivo"/>
              <a:ea typeface="Archivo"/>
              <a:cs typeface="Archivo"/>
              <a:sym typeface="Archivo"/>
            </a:endParaRPr>
          </a:p>
          <a:p>
            <a:pPr indent="0" lvl="0" marL="457200" rtl="0" algn="l">
              <a:spcBef>
                <a:spcPts val="0"/>
              </a:spcBef>
              <a:spcAft>
                <a:spcPts val="0"/>
              </a:spcAft>
              <a:buNone/>
            </a:pPr>
            <a:r>
              <a:t/>
            </a:r>
            <a:endParaRPr sz="1300">
              <a:solidFill>
                <a:schemeClr val="dk1"/>
              </a:solidFill>
              <a:latin typeface="Archivo"/>
              <a:ea typeface="Archivo"/>
              <a:cs typeface="Archivo"/>
              <a:sym typeface="Archivo"/>
            </a:endParaRPr>
          </a:p>
          <a:p>
            <a:pPr indent="-311150" lvl="0" marL="457200" rtl="0" algn="l">
              <a:spcBef>
                <a:spcPts val="0"/>
              </a:spcBef>
              <a:spcAft>
                <a:spcPts val="0"/>
              </a:spcAft>
              <a:buClr>
                <a:schemeClr val="lt2"/>
              </a:buClr>
              <a:buSzPts val="1300"/>
              <a:buFont typeface="Archivo"/>
              <a:buChar char="●"/>
            </a:pPr>
            <a:r>
              <a:rPr lang="en" sz="1300">
                <a:solidFill>
                  <a:schemeClr val="dk1"/>
                </a:solidFill>
                <a:latin typeface="Archivo"/>
                <a:ea typeface="Archivo"/>
                <a:cs typeface="Archivo"/>
                <a:sym typeface="Archivo"/>
              </a:rPr>
              <a:t>Due to the high cost and difficulty of obtaining prescription pain medication, many people turn to cheaper, stronger opioids.</a:t>
            </a:r>
            <a:endParaRPr sz="1300">
              <a:solidFill>
                <a:schemeClr val="dk1"/>
              </a:solidFill>
              <a:latin typeface="Archivo"/>
              <a:ea typeface="Archivo"/>
              <a:cs typeface="Archivo"/>
              <a:sym typeface="Archivo"/>
            </a:endParaRPr>
          </a:p>
          <a:p>
            <a:pPr indent="0" lvl="0" marL="457200" rtl="0" algn="l">
              <a:spcBef>
                <a:spcPts val="0"/>
              </a:spcBef>
              <a:spcAft>
                <a:spcPts val="0"/>
              </a:spcAft>
              <a:buNone/>
            </a:pPr>
            <a:r>
              <a:t/>
            </a:r>
            <a:endParaRPr sz="1300">
              <a:solidFill>
                <a:schemeClr val="dk1"/>
              </a:solidFill>
              <a:latin typeface="Archivo"/>
              <a:ea typeface="Archivo"/>
              <a:cs typeface="Archivo"/>
              <a:sym typeface="Archivo"/>
            </a:endParaRPr>
          </a:p>
          <a:p>
            <a:pPr indent="-311150" lvl="0" marL="457200" rtl="0" algn="l">
              <a:spcBef>
                <a:spcPts val="0"/>
              </a:spcBef>
              <a:spcAft>
                <a:spcPts val="0"/>
              </a:spcAft>
              <a:buClr>
                <a:schemeClr val="lt2"/>
              </a:buClr>
              <a:buSzPts val="1300"/>
              <a:buFont typeface="Archivo"/>
              <a:buChar char="●"/>
            </a:pPr>
            <a:r>
              <a:rPr lang="en" sz="1300">
                <a:solidFill>
                  <a:schemeClr val="dk1"/>
                </a:solidFill>
                <a:latin typeface="Archivo"/>
                <a:ea typeface="Archivo"/>
                <a:cs typeface="Archivo"/>
                <a:sym typeface="Archivo"/>
              </a:rPr>
              <a:t>Fentanyl is one such opioid, that has killed more young Americans (18-45) than Covid-19 in 2021-2022.</a:t>
            </a:r>
            <a:endParaRPr sz="1300">
              <a:solidFill>
                <a:schemeClr val="dk1"/>
              </a:solidFill>
              <a:latin typeface="Archivo"/>
              <a:ea typeface="Archivo"/>
              <a:cs typeface="Archivo"/>
              <a:sym typeface="Archivo"/>
            </a:endParaRPr>
          </a:p>
          <a:p>
            <a:pPr indent="0" lvl="0" marL="457200" rtl="0" algn="l">
              <a:spcBef>
                <a:spcPts val="0"/>
              </a:spcBef>
              <a:spcAft>
                <a:spcPts val="0"/>
              </a:spcAft>
              <a:buNone/>
            </a:pPr>
            <a:r>
              <a:t/>
            </a:r>
            <a:endParaRPr sz="1300">
              <a:solidFill>
                <a:schemeClr val="dk1"/>
              </a:solidFill>
              <a:latin typeface="Archivo"/>
              <a:ea typeface="Archivo"/>
              <a:cs typeface="Archivo"/>
              <a:sym typeface="Archivo"/>
            </a:endParaRPr>
          </a:p>
          <a:p>
            <a:pPr indent="-311150" lvl="0" marL="457200" rtl="0" algn="l">
              <a:spcBef>
                <a:spcPts val="0"/>
              </a:spcBef>
              <a:spcAft>
                <a:spcPts val="0"/>
              </a:spcAft>
              <a:buClr>
                <a:schemeClr val="lt2"/>
              </a:buClr>
              <a:buSzPts val="1300"/>
              <a:buFont typeface="Archivo"/>
              <a:buChar char="●"/>
            </a:pPr>
            <a:r>
              <a:rPr lang="en" sz="1300">
                <a:solidFill>
                  <a:schemeClr val="dk1"/>
                </a:solidFill>
                <a:latin typeface="Archivo"/>
                <a:ea typeface="Archivo"/>
                <a:cs typeface="Archivo"/>
                <a:sym typeface="Archivo"/>
              </a:rPr>
              <a:t>In America, fentanyl fatally poisons someone every 8.57 minutes, for 175 deaths per day.</a:t>
            </a:r>
            <a:endParaRPr sz="1300">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28"/>
          <p:cNvSpPr txBox="1"/>
          <p:nvPr>
            <p:ph type="title"/>
          </p:nvPr>
        </p:nvSpPr>
        <p:spPr>
          <a:xfrm>
            <a:off x="722375" y="539500"/>
            <a:ext cx="76992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1047" name="Google Shape;1047;p28"/>
          <p:cNvSpPr txBox="1"/>
          <p:nvPr>
            <p:ph idx="1" type="body"/>
          </p:nvPr>
        </p:nvSpPr>
        <p:spPr>
          <a:xfrm>
            <a:off x="4070075" y="1166650"/>
            <a:ext cx="4351500" cy="22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project</a:t>
            </a:r>
            <a:r>
              <a:rPr lang="en"/>
              <a:t> aims to develop a machine learning model to predict the likelihood of a patient abusing pain medications. This information would allow doctors to:</a:t>
            </a:r>
            <a:endParaRPr/>
          </a:p>
          <a:p>
            <a:pPr indent="-317500" lvl="0" marL="457200" rtl="0" algn="l">
              <a:spcBef>
                <a:spcPts val="1200"/>
              </a:spcBef>
              <a:spcAft>
                <a:spcPts val="0"/>
              </a:spcAft>
              <a:buClr>
                <a:schemeClr val="lt2"/>
              </a:buClr>
              <a:buSzPts val="1400"/>
              <a:buChar char="●"/>
            </a:pPr>
            <a:r>
              <a:rPr lang="en"/>
              <a:t>Make decisions on what types of pain meds to give, and how much at a time</a:t>
            </a:r>
            <a:br>
              <a:rPr lang="en"/>
            </a:br>
            <a:endParaRPr/>
          </a:p>
          <a:p>
            <a:pPr indent="-317500" lvl="0" marL="457200" rtl="0" algn="l">
              <a:spcBef>
                <a:spcPts val="0"/>
              </a:spcBef>
              <a:spcAft>
                <a:spcPts val="0"/>
              </a:spcAft>
              <a:buClr>
                <a:schemeClr val="lt2"/>
              </a:buClr>
              <a:buSzPts val="1400"/>
              <a:buChar char="●"/>
            </a:pPr>
            <a:r>
              <a:rPr lang="en"/>
              <a:t>Prevent cases of addiction and/or relapse</a:t>
            </a:r>
            <a:br>
              <a:rPr lang="en"/>
            </a:br>
            <a:endParaRPr/>
          </a:p>
          <a:p>
            <a:pPr indent="-317500" lvl="0" marL="457200" rtl="0" algn="l">
              <a:spcBef>
                <a:spcPts val="0"/>
              </a:spcBef>
              <a:spcAft>
                <a:spcPts val="0"/>
              </a:spcAft>
              <a:buClr>
                <a:schemeClr val="lt2"/>
              </a:buClr>
              <a:buSzPts val="1400"/>
              <a:buChar char="●"/>
            </a:pPr>
            <a:r>
              <a:rPr lang="en"/>
              <a:t>Intervene early, create treatment plans and overall improve quality of care for all patients</a:t>
            </a:r>
            <a:endParaRPr/>
          </a:p>
          <a:p>
            <a:pPr indent="0" lvl="0" marL="0" rtl="0" algn="l">
              <a:spcBef>
                <a:spcPts val="1200"/>
              </a:spcBef>
              <a:spcAft>
                <a:spcPts val="1200"/>
              </a:spcAft>
              <a:buNone/>
            </a:pPr>
            <a:r>
              <a:t/>
            </a:r>
            <a:endParaRPr/>
          </a:p>
        </p:txBody>
      </p:sp>
      <p:pic>
        <p:nvPicPr>
          <p:cNvPr id="1048" name="Google Shape;1048;p28"/>
          <p:cNvPicPr preferRelativeResize="0"/>
          <p:nvPr>
            <p:ph idx="2" type="pic"/>
          </p:nvPr>
        </p:nvPicPr>
        <p:blipFill rotWithShape="1">
          <a:blip r:embed="rId3">
            <a:alphaModFix/>
          </a:blip>
          <a:srcRect b="0" l="4160" r="29173" t="0"/>
          <a:stretch/>
        </p:blipFill>
        <p:spPr>
          <a:xfrm>
            <a:off x="722375" y="1476625"/>
            <a:ext cx="2838600" cy="2838600"/>
          </a:xfrm>
          <a:prstGeom prst="ellipse">
            <a:avLst/>
          </a:prstGeom>
          <a:ln cap="flat" cmpd="sng" w="19050">
            <a:solidFill>
              <a:schemeClr val="dk2"/>
            </a:solidFill>
            <a:prstDash val="solid"/>
            <a:round/>
            <a:headEnd len="sm" w="sm" type="none"/>
            <a:tailEnd len="sm" w="sm" type="none"/>
          </a:ln>
        </p:spPr>
      </p:pic>
      <p:grpSp>
        <p:nvGrpSpPr>
          <p:cNvPr id="1049" name="Google Shape;1049;p28"/>
          <p:cNvGrpSpPr/>
          <p:nvPr/>
        </p:nvGrpSpPr>
        <p:grpSpPr>
          <a:xfrm>
            <a:off x="884260" y="1476628"/>
            <a:ext cx="241874" cy="241817"/>
            <a:chOff x="5265929" y="6035767"/>
            <a:chExt cx="93728" cy="93702"/>
          </a:xfrm>
        </p:grpSpPr>
        <p:sp>
          <p:nvSpPr>
            <p:cNvPr id="1050" name="Google Shape;1050;p28"/>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8"/>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2" name="Google Shape;1052;p28"/>
          <p:cNvGrpSpPr/>
          <p:nvPr/>
        </p:nvGrpSpPr>
        <p:grpSpPr>
          <a:xfrm>
            <a:off x="451861" y="2615730"/>
            <a:ext cx="534455" cy="253164"/>
            <a:chOff x="5397430" y="6053815"/>
            <a:chExt cx="207105" cy="98099"/>
          </a:xfrm>
        </p:grpSpPr>
        <p:sp>
          <p:nvSpPr>
            <p:cNvPr id="1053" name="Google Shape;1053;p28"/>
            <p:cNvSpPr/>
            <p:nvPr/>
          </p:nvSpPr>
          <p:spPr>
            <a:xfrm>
              <a:off x="5397430" y="6062276"/>
              <a:ext cx="114950" cy="89638"/>
            </a:xfrm>
            <a:custGeom>
              <a:rect b="b" l="l" r="r" t="t"/>
              <a:pathLst>
                <a:path extrusionOk="0" h="89638" w="114950">
                  <a:moveTo>
                    <a:pt x="35686" y="8118"/>
                  </a:moveTo>
                  <a:lnTo>
                    <a:pt x="98297" y="0"/>
                  </a:lnTo>
                  <a:cubicBezTo>
                    <a:pt x="128100" y="40402"/>
                    <a:pt x="108810" y="81178"/>
                    <a:pt x="108810" y="81178"/>
                  </a:cubicBezTo>
                  <a:lnTo>
                    <a:pt x="46199" y="89295"/>
                  </a:lnTo>
                  <a:cubicBezTo>
                    <a:pt x="23811" y="92205"/>
                    <a:pt x="3207" y="76298"/>
                    <a:pt x="344" y="54009"/>
                  </a:cubicBezTo>
                  <a:cubicBezTo>
                    <a:pt x="-1111" y="42794"/>
                    <a:pt x="2128" y="32096"/>
                    <a:pt x="8558" y="23791"/>
                  </a:cubicBezTo>
                  <a:cubicBezTo>
                    <a:pt x="14988" y="15485"/>
                    <a:pt x="24516" y="9620"/>
                    <a:pt x="35686" y="81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28"/>
            <p:cNvSpPr/>
            <p:nvPr/>
          </p:nvSpPr>
          <p:spPr>
            <a:xfrm>
              <a:off x="5495727" y="6053815"/>
              <a:ext cx="108808" cy="89591"/>
            </a:xfrm>
            <a:custGeom>
              <a:rect b="b" l="l" r="r" t="t"/>
              <a:pathLst>
                <a:path extrusionOk="0" h="89591" w="108808">
                  <a:moveTo>
                    <a:pt x="0" y="8461"/>
                  </a:moveTo>
                  <a:lnTo>
                    <a:pt x="62611" y="343"/>
                  </a:lnTo>
                  <a:cubicBezTo>
                    <a:pt x="84952" y="-2566"/>
                    <a:pt x="105603" y="13341"/>
                    <a:pt x="108466" y="35677"/>
                  </a:cubicBezTo>
                  <a:cubicBezTo>
                    <a:pt x="111376" y="58012"/>
                    <a:pt x="95418" y="78612"/>
                    <a:pt x="73124" y="81474"/>
                  </a:cubicBezTo>
                  <a:lnTo>
                    <a:pt x="10513" y="89592"/>
                  </a:lnTo>
                  <a:cubicBezTo>
                    <a:pt x="10513" y="89592"/>
                    <a:pt x="29803" y="48863"/>
                    <a:pt x="0" y="84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5" name="Google Shape;1055;p28"/>
          <p:cNvSpPr/>
          <p:nvPr/>
        </p:nvSpPr>
        <p:spPr>
          <a:xfrm>
            <a:off x="547722" y="1599702"/>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56" name="Google Shape;1056;p28"/>
          <p:cNvGrpSpPr/>
          <p:nvPr/>
        </p:nvGrpSpPr>
        <p:grpSpPr>
          <a:xfrm>
            <a:off x="645296" y="1972066"/>
            <a:ext cx="238945" cy="390039"/>
            <a:chOff x="4992770" y="6322046"/>
            <a:chExt cx="92593" cy="151137"/>
          </a:xfrm>
        </p:grpSpPr>
        <p:sp>
          <p:nvSpPr>
            <p:cNvPr id="1057" name="Google Shape;1057;p28"/>
            <p:cNvSpPr/>
            <p:nvPr/>
          </p:nvSpPr>
          <p:spPr>
            <a:xfrm>
              <a:off x="5009999" y="6322046"/>
              <a:ext cx="75364" cy="86661"/>
            </a:xfrm>
            <a:custGeom>
              <a:rect b="b" l="l" r="r" t="t"/>
              <a:pathLst>
                <a:path extrusionOk="0" h="86661" w="75364">
                  <a:moveTo>
                    <a:pt x="73641" y="40822"/>
                  </a:moveTo>
                  <a:lnTo>
                    <a:pt x="58105" y="85634"/>
                  </a:lnTo>
                  <a:cubicBezTo>
                    <a:pt x="20933" y="92156"/>
                    <a:pt x="0" y="65503"/>
                    <a:pt x="0" y="65503"/>
                  </a:cubicBezTo>
                  <a:lnTo>
                    <a:pt x="15535" y="20691"/>
                  </a:lnTo>
                  <a:cubicBezTo>
                    <a:pt x="21074" y="4691"/>
                    <a:pt x="38674" y="-3850"/>
                    <a:pt x="54632" y="1688"/>
                  </a:cubicBezTo>
                  <a:cubicBezTo>
                    <a:pt x="62658" y="4456"/>
                    <a:pt x="68760" y="10227"/>
                    <a:pt x="72233" y="17313"/>
                  </a:cubicBezTo>
                  <a:cubicBezTo>
                    <a:pt x="75706" y="24398"/>
                    <a:pt x="76457" y="32798"/>
                    <a:pt x="73641" y="408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28"/>
            <p:cNvSpPr/>
            <p:nvPr/>
          </p:nvSpPr>
          <p:spPr>
            <a:xfrm>
              <a:off x="4992770" y="6387550"/>
              <a:ext cx="75333" cy="85633"/>
            </a:xfrm>
            <a:custGeom>
              <a:rect b="b" l="l" r="r" t="t"/>
              <a:pathLst>
                <a:path extrusionOk="0" h="85633" w="75333">
                  <a:moveTo>
                    <a:pt x="75334" y="20130"/>
                  </a:moveTo>
                  <a:lnTo>
                    <a:pt x="59798" y="64942"/>
                  </a:lnTo>
                  <a:cubicBezTo>
                    <a:pt x="54260" y="80943"/>
                    <a:pt x="36660" y="89483"/>
                    <a:pt x="20655" y="83946"/>
                  </a:cubicBezTo>
                  <a:cubicBezTo>
                    <a:pt x="4650" y="78409"/>
                    <a:pt x="-3845" y="60813"/>
                    <a:pt x="1693" y="44812"/>
                  </a:cubicBezTo>
                  <a:lnTo>
                    <a:pt x="17229" y="0"/>
                  </a:lnTo>
                  <a:cubicBezTo>
                    <a:pt x="17229" y="0"/>
                    <a:pt x="38162" y="26652"/>
                    <a:pt x="75334" y="20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9" name="Google Shape;1059;p28"/>
          <p:cNvGrpSpPr/>
          <p:nvPr/>
        </p:nvGrpSpPr>
        <p:grpSpPr>
          <a:xfrm>
            <a:off x="2597313" y="3584574"/>
            <a:ext cx="1244257" cy="1244012"/>
            <a:chOff x="5648688" y="0"/>
            <a:chExt cx="1067390" cy="1067180"/>
          </a:xfrm>
        </p:grpSpPr>
        <p:sp>
          <p:nvSpPr>
            <p:cNvPr id="1060" name="Google Shape;1060;p28"/>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28"/>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62" name="Google Shape;1062;p28"/>
          <p:cNvSpPr txBox="1"/>
          <p:nvPr/>
        </p:nvSpPr>
        <p:spPr>
          <a:xfrm>
            <a:off x="2348125" y="273400"/>
            <a:ext cx="1624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lt2"/>
                </a:solidFill>
                <a:latin typeface="Kanit SemiBold"/>
                <a:ea typeface="Kanit SemiBold"/>
                <a:cs typeface="Kanit SemiBold"/>
                <a:sym typeface="Kanit SemiBold"/>
              </a:rPr>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29"/>
          <p:cNvSpPr txBox="1"/>
          <p:nvPr>
            <p:ph type="title"/>
          </p:nvPr>
        </p:nvSpPr>
        <p:spPr>
          <a:xfrm>
            <a:off x="722400" y="23080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Ethical Considerations</a:t>
            </a:r>
            <a:endParaRPr sz="3600"/>
          </a:p>
        </p:txBody>
      </p:sp>
      <p:sp>
        <p:nvSpPr>
          <p:cNvPr id="1068" name="Google Shape;1068;p29"/>
          <p:cNvSpPr txBox="1"/>
          <p:nvPr/>
        </p:nvSpPr>
        <p:spPr>
          <a:xfrm>
            <a:off x="722400" y="1023700"/>
            <a:ext cx="76992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rchivo"/>
                <a:ea typeface="Archivo"/>
                <a:cs typeface="Archivo"/>
                <a:sym typeface="Archivo"/>
              </a:rPr>
              <a:t>Outright denying narcotic pain medications based on potential abuse is wrong and not our model's goal. Instead, we aim to aid doctors in making informed decisions on pain medication types and dosages, providing these benefits:</a:t>
            </a:r>
            <a:endParaRPr b="1">
              <a:solidFill>
                <a:schemeClr val="dk1"/>
              </a:solidFill>
              <a:latin typeface="Archivo"/>
              <a:ea typeface="Archivo"/>
              <a:cs typeface="Archivo"/>
              <a:sym typeface="Archivo"/>
            </a:endParaRPr>
          </a:p>
        </p:txBody>
      </p:sp>
      <p:sp>
        <p:nvSpPr>
          <p:cNvPr id="1069" name="Google Shape;1069;p29"/>
          <p:cNvSpPr txBox="1"/>
          <p:nvPr/>
        </p:nvSpPr>
        <p:spPr>
          <a:xfrm>
            <a:off x="4894825" y="2220750"/>
            <a:ext cx="3526800" cy="5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rchivo"/>
                <a:ea typeface="Archivo"/>
                <a:cs typeface="Archivo"/>
                <a:sym typeface="Archivo"/>
              </a:rPr>
              <a:t>Low risk patients could receive more medication at once so they don’t see a lapse</a:t>
            </a:r>
            <a:endParaRPr>
              <a:solidFill>
                <a:schemeClr val="dk1"/>
              </a:solidFill>
              <a:latin typeface="Archivo"/>
              <a:ea typeface="Archivo"/>
              <a:cs typeface="Archivo"/>
              <a:sym typeface="Archivo"/>
            </a:endParaRPr>
          </a:p>
        </p:txBody>
      </p:sp>
      <p:sp>
        <p:nvSpPr>
          <p:cNvPr id="1070" name="Google Shape;1070;p29"/>
          <p:cNvSpPr txBox="1"/>
          <p:nvPr/>
        </p:nvSpPr>
        <p:spPr>
          <a:xfrm>
            <a:off x="4894825" y="3000750"/>
            <a:ext cx="3526800" cy="5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a:solidFill>
                  <a:schemeClr val="dk1"/>
                </a:solidFill>
                <a:latin typeface="Archivo"/>
                <a:ea typeface="Archivo"/>
                <a:cs typeface="Archivo"/>
                <a:sym typeface="Archivo"/>
              </a:rPr>
              <a:t>Moderate risk patients could be given less medication upfront and be offered additional support/monitoring</a:t>
            </a:r>
            <a:endParaRPr>
              <a:solidFill>
                <a:schemeClr val="dk1"/>
              </a:solidFill>
              <a:latin typeface="Archivo"/>
              <a:ea typeface="Archivo"/>
              <a:cs typeface="Archivo"/>
              <a:sym typeface="Archivo"/>
            </a:endParaRPr>
          </a:p>
        </p:txBody>
      </p:sp>
      <p:sp>
        <p:nvSpPr>
          <p:cNvPr id="1071" name="Google Shape;1071;p29"/>
          <p:cNvSpPr txBox="1"/>
          <p:nvPr/>
        </p:nvSpPr>
        <p:spPr>
          <a:xfrm>
            <a:off x="4894825" y="3780750"/>
            <a:ext cx="3526800" cy="5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a:solidFill>
                  <a:schemeClr val="dk1"/>
                </a:solidFill>
                <a:latin typeface="Archivo"/>
                <a:ea typeface="Archivo"/>
                <a:cs typeface="Archivo"/>
                <a:sym typeface="Archivo"/>
              </a:rPr>
              <a:t>Severe risk patients could be offered non-narcotic alternatives</a:t>
            </a:r>
            <a:endParaRPr>
              <a:solidFill>
                <a:schemeClr val="dk1"/>
              </a:solidFill>
              <a:latin typeface="Archivo"/>
              <a:ea typeface="Archivo"/>
              <a:cs typeface="Archivo"/>
              <a:sym typeface="Archivo"/>
            </a:endParaRPr>
          </a:p>
        </p:txBody>
      </p:sp>
      <p:sp>
        <p:nvSpPr>
          <p:cNvPr id="1072" name="Google Shape;1072;p29"/>
          <p:cNvSpPr txBox="1"/>
          <p:nvPr/>
        </p:nvSpPr>
        <p:spPr>
          <a:xfrm>
            <a:off x="4582225" y="2325750"/>
            <a:ext cx="312600" cy="36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2"/>
                </a:solidFill>
                <a:latin typeface="Kanit SemiBold"/>
                <a:ea typeface="Kanit SemiBold"/>
                <a:cs typeface="Kanit SemiBold"/>
                <a:sym typeface="Kanit SemiBold"/>
              </a:rPr>
              <a:t>1</a:t>
            </a:r>
            <a:endParaRPr sz="2000">
              <a:solidFill>
                <a:schemeClr val="lt2"/>
              </a:solidFill>
              <a:latin typeface="Kanit SemiBold"/>
              <a:ea typeface="Kanit SemiBold"/>
              <a:cs typeface="Kanit SemiBold"/>
              <a:sym typeface="Kanit SemiBold"/>
            </a:endParaRPr>
          </a:p>
        </p:txBody>
      </p:sp>
      <p:sp>
        <p:nvSpPr>
          <p:cNvPr id="1073" name="Google Shape;1073;p29"/>
          <p:cNvSpPr txBox="1"/>
          <p:nvPr/>
        </p:nvSpPr>
        <p:spPr>
          <a:xfrm>
            <a:off x="4582225" y="3105750"/>
            <a:ext cx="312600" cy="36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2"/>
                </a:solidFill>
                <a:latin typeface="Kanit SemiBold"/>
                <a:ea typeface="Kanit SemiBold"/>
                <a:cs typeface="Kanit SemiBold"/>
                <a:sym typeface="Kanit SemiBold"/>
              </a:rPr>
              <a:t>2</a:t>
            </a:r>
            <a:endParaRPr sz="2000">
              <a:solidFill>
                <a:schemeClr val="lt2"/>
              </a:solidFill>
              <a:latin typeface="Kanit SemiBold"/>
              <a:ea typeface="Kanit SemiBold"/>
              <a:cs typeface="Kanit SemiBold"/>
              <a:sym typeface="Kanit SemiBold"/>
            </a:endParaRPr>
          </a:p>
        </p:txBody>
      </p:sp>
      <p:sp>
        <p:nvSpPr>
          <p:cNvPr id="1074" name="Google Shape;1074;p29"/>
          <p:cNvSpPr txBox="1"/>
          <p:nvPr/>
        </p:nvSpPr>
        <p:spPr>
          <a:xfrm>
            <a:off x="4582225" y="3885750"/>
            <a:ext cx="312600" cy="36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2"/>
                </a:solidFill>
                <a:latin typeface="Kanit SemiBold"/>
                <a:ea typeface="Kanit SemiBold"/>
                <a:cs typeface="Kanit SemiBold"/>
                <a:sym typeface="Kanit SemiBold"/>
              </a:rPr>
              <a:t>3</a:t>
            </a:r>
            <a:endParaRPr sz="2000">
              <a:solidFill>
                <a:schemeClr val="lt2"/>
              </a:solidFill>
              <a:latin typeface="Kanit SemiBold"/>
              <a:ea typeface="Kanit SemiBold"/>
              <a:cs typeface="Kanit SemiBold"/>
              <a:sym typeface="Kanit SemiBold"/>
            </a:endParaRPr>
          </a:p>
        </p:txBody>
      </p:sp>
      <p:cxnSp>
        <p:nvCxnSpPr>
          <p:cNvPr id="1075" name="Google Shape;1075;p29"/>
          <p:cNvCxnSpPr>
            <a:stCxn id="1072" idx="2"/>
            <a:endCxn id="1073" idx="0"/>
          </p:cNvCxnSpPr>
          <p:nvPr/>
        </p:nvCxnSpPr>
        <p:spPr>
          <a:xfrm>
            <a:off x="4738525" y="2688450"/>
            <a:ext cx="0" cy="417300"/>
          </a:xfrm>
          <a:prstGeom prst="straightConnector1">
            <a:avLst/>
          </a:prstGeom>
          <a:noFill/>
          <a:ln cap="flat" cmpd="sng" w="9525">
            <a:solidFill>
              <a:schemeClr val="lt2"/>
            </a:solidFill>
            <a:prstDash val="solid"/>
            <a:round/>
            <a:headEnd len="med" w="med" type="none"/>
            <a:tailEnd len="med" w="med" type="none"/>
          </a:ln>
        </p:spPr>
      </p:cxnSp>
      <p:cxnSp>
        <p:nvCxnSpPr>
          <p:cNvPr id="1076" name="Google Shape;1076;p29"/>
          <p:cNvCxnSpPr>
            <a:stCxn id="1073" idx="2"/>
            <a:endCxn id="1074" idx="0"/>
          </p:cNvCxnSpPr>
          <p:nvPr/>
        </p:nvCxnSpPr>
        <p:spPr>
          <a:xfrm>
            <a:off x="4738525" y="3468450"/>
            <a:ext cx="0" cy="417300"/>
          </a:xfrm>
          <a:prstGeom prst="straightConnector1">
            <a:avLst/>
          </a:prstGeom>
          <a:noFill/>
          <a:ln cap="flat" cmpd="sng" w="9525">
            <a:solidFill>
              <a:schemeClr val="lt2"/>
            </a:solidFill>
            <a:prstDash val="solid"/>
            <a:round/>
            <a:headEnd len="med" w="med" type="none"/>
            <a:tailEnd len="med" w="med" type="none"/>
          </a:ln>
        </p:spPr>
      </p:cxnSp>
      <p:pic>
        <p:nvPicPr>
          <p:cNvPr id="1077" name="Google Shape;1077;p29"/>
          <p:cNvPicPr preferRelativeResize="0"/>
          <p:nvPr>
            <p:ph idx="2" type="pic"/>
          </p:nvPr>
        </p:nvPicPr>
        <p:blipFill rotWithShape="1">
          <a:blip r:embed="rId3">
            <a:alphaModFix/>
          </a:blip>
          <a:srcRect b="0" l="16639" r="16639" t="0"/>
          <a:stretch/>
        </p:blipFill>
        <p:spPr>
          <a:xfrm>
            <a:off x="2477838" y="2414850"/>
            <a:ext cx="1744500" cy="1744500"/>
          </a:xfrm>
          <a:prstGeom prst="ellipse">
            <a:avLst/>
          </a:prstGeom>
          <a:noFill/>
          <a:ln cap="flat" cmpd="sng" w="19050">
            <a:solidFill>
              <a:schemeClr val="dk2"/>
            </a:solidFill>
            <a:prstDash val="solid"/>
            <a:round/>
            <a:headEnd len="sm" w="sm" type="none"/>
            <a:tailEnd len="sm" w="sm" type="none"/>
          </a:ln>
        </p:spPr>
      </p:pic>
      <p:sp>
        <p:nvSpPr>
          <p:cNvPr id="1078" name="Google Shape;1078;p29"/>
          <p:cNvSpPr txBox="1"/>
          <p:nvPr/>
        </p:nvSpPr>
        <p:spPr>
          <a:xfrm>
            <a:off x="0" y="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lt2"/>
                </a:solidFill>
                <a:latin typeface="Kanit SemiBold"/>
                <a:ea typeface="Kanit SemiBold"/>
                <a:cs typeface="Kanit SemiBold"/>
                <a:sym typeface="Kanit SemiBold"/>
              </a:rPr>
              <a:t>04</a:t>
            </a:r>
            <a:endParaRPr/>
          </a:p>
        </p:txBody>
      </p:sp>
      <p:pic>
        <p:nvPicPr>
          <p:cNvPr id="1079" name="Google Shape;1079;p29"/>
          <p:cNvPicPr preferRelativeResize="0"/>
          <p:nvPr>
            <p:ph idx="3" type="pic"/>
          </p:nvPr>
        </p:nvPicPr>
        <p:blipFill rotWithShape="1">
          <a:blip r:embed="rId4">
            <a:alphaModFix/>
          </a:blip>
          <a:srcRect b="0" l="0" r="0" t="28627"/>
          <a:stretch/>
        </p:blipFill>
        <p:spPr>
          <a:xfrm>
            <a:off x="597150" y="2414850"/>
            <a:ext cx="1744500" cy="1744500"/>
          </a:xfrm>
          <a:prstGeom prst="ellipse">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pic>
        <p:nvPicPr>
          <p:cNvPr id="1084" name="Google Shape;1084;p30"/>
          <p:cNvPicPr preferRelativeResize="0"/>
          <p:nvPr>
            <p:ph idx="2" type="pic"/>
          </p:nvPr>
        </p:nvPicPr>
        <p:blipFill rotWithShape="1">
          <a:blip r:embed="rId3">
            <a:alphaModFix/>
          </a:blip>
          <a:srcRect b="6728" l="0" r="0" t="9053"/>
          <a:stretch/>
        </p:blipFill>
        <p:spPr>
          <a:xfrm>
            <a:off x="0" y="0"/>
            <a:ext cx="9153697" cy="5143500"/>
          </a:xfrm>
          <a:prstGeom prst="rect">
            <a:avLst/>
          </a:prstGeom>
        </p:spPr>
      </p:pic>
      <p:grpSp>
        <p:nvGrpSpPr>
          <p:cNvPr id="1085" name="Google Shape;1085;p30"/>
          <p:cNvGrpSpPr/>
          <p:nvPr/>
        </p:nvGrpSpPr>
        <p:grpSpPr>
          <a:xfrm>
            <a:off x="7666463" y="3537274"/>
            <a:ext cx="1244257" cy="1244012"/>
            <a:chOff x="5648688" y="0"/>
            <a:chExt cx="1067390" cy="1067180"/>
          </a:xfrm>
        </p:grpSpPr>
        <p:sp>
          <p:nvSpPr>
            <p:cNvPr id="1086" name="Google Shape;1086;p30"/>
            <p:cNvSpPr/>
            <p:nvPr/>
          </p:nvSpPr>
          <p:spPr>
            <a:xfrm>
              <a:off x="5648688" y="0"/>
              <a:ext cx="1067390" cy="1067180"/>
            </a:xfrm>
            <a:custGeom>
              <a:rect b="b" l="l" r="r" t="t"/>
              <a:pathLst>
                <a:path extrusionOk="0" h="1067180" w="1067390">
                  <a:moveTo>
                    <a:pt x="533695" y="1067180"/>
                  </a:moveTo>
                  <a:cubicBezTo>
                    <a:pt x="239414" y="1067180"/>
                    <a:pt x="0" y="827824"/>
                    <a:pt x="0" y="533614"/>
                  </a:cubicBezTo>
                  <a:cubicBezTo>
                    <a:pt x="0" y="239404"/>
                    <a:pt x="239414" y="0"/>
                    <a:pt x="533695" y="0"/>
                  </a:cubicBezTo>
                  <a:cubicBezTo>
                    <a:pt x="827976" y="0"/>
                    <a:pt x="1067391" y="239357"/>
                    <a:pt x="1067391" y="533567"/>
                  </a:cubicBezTo>
                  <a:cubicBezTo>
                    <a:pt x="1067391" y="827777"/>
                    <a:pt x="827976" y="1067133"/>
                    <a:pt x="533695" y="1067133"/>
                  </a:cubicBezTo>
                  <a:close/>
                  <a:moveTo>
                    <a:pt x="533695" y="116136"/>
                  </a:moveTo>
                  <a:cubicBezTo>
                    <a:pt x="303480" y="116136"/>
                    <a:pt x="116164" y="303407"/>
                    <a:pt x="116164" y="533567"/>
                  </a:cubicBezTo>
                  <a:cubicBezTo>
                    <a:pt x="116164" y="763726"/>
                    <a:pt x="303480" y="951045"/>
                    <a:pt x="533695" y="951045"/>
                  </a:cubicBezTo>
                  <a:cubicBezTo>
                    <a:pt x="763910" y="951045"/>
                    <a:pt x="951274" y="763773"/>
                    <a:pt x="951274" y="533567"/>
                  </a:cubicBezTo>
                  <a:cubicBezTo>
                    <a:pt x="951274" y="303360"/>
                    <a:pt x="763957" y="116136"/>
                    <a:pt x="533695" y="1161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30"/>
            <p:cNvSpPr/>
            <p:nvPr/>
          </p:nvSpPr>
          <p:spPr>
            <a:xfrm rot="-2700000">
              <a:off x="5707148" y="474600"/>
              <a:ext cx="950676" cy="116200"/>
            </a:xfrm>
            <a:custGeom>
              <a:rect b="b" l="l" r="r" t="t"/>
              <a:pathLst>
                <a:path extrusionOk="0" h="116135" w="950148">
                  <a:moveTo>
                    <a:pt x="0" y="0"/>
                  </a:moveTo>
                  <a:lnTo>
                    <a:pt x="950148" y="0"/>
                  </a:lnTo>
                  <a:lnTo>
                    <a:pt x="950148" y="116136"/>
                  </a:lnTo>
                  <a:lnTo>
                    <a:pt x="0" y="1161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8" name="Google Shape;1088;p30"/>
          <p:cNvSpPr txBox="1"/>
          <p:nvPr>
            <p:ph type="title"/>
          </p:nvPr>
        </p:nvSpPr>
        <p:spPr>
          <a:xfrm>
            <a:off x="1818700" y="539500"/>
            <a:ext cx="2101200" cy="15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EDA &amp; Models</a:t>
            </a:r>
            <a:endParaRPr sz="3600"/>
          </a:p>
        </p:txBody>
      </p:sp>
      <p:grpSp>
        <p:nvGrpSpPr>
          <p:cNvPr id="1089" name="Google Shape;1089;p30"/>
          <p:cNvGrpSpPr/>
          <p:nvPr/>
        </p:nvGrpSpPr>
        <p:grpSpPr>
          <a:xfrm>
            <a:off x="8019745" y="4004425"/>
            <a:ext cx="330343" cy="514419"/>
            <a:chOff x="5176598" y="6288391"/>
            <a:chExt cx="128010" cy="199333"/>
          </a:xfrm>
        </p:grpSpPr>
        <p:sp>
          <p:nvSpPr>
            <p:cNvPr id="1090" name="Google Shape;1090;p30"/>
            <p:cNvSpPr/>
            <p:nvPr/>
          </p:nvSpPr>
          <p:spPr>
            <a:xfrm>
              <a:off x="5176598" y="6288391"/>
              <a:ext cx="102102" cy="115506"/>
            </a:xfrm>
            <a:custGeom>
              <a:rect b="b" l="l" r="r" t="t"/>
              <a:pathLst>
                <a:path extrusionOk="0" h="115506" w="102102">
                  <a:moveTo>
                    <a:pt x="79010" y="25959"/>
                  </a:moveTo>
                  <a:lnTo>
                    <a:pt x="102102" y="84706"/>
                  </a:lnTo>
                  <a:cubicBezTo>
                    <a:pt x="70140" y="123465"/>
                    <a:pt x="25927" y="114643"/>
                    <a:pt x="25927" y="114643"/>
                  </a:cubicBezTo>
                  <a:lnTo>
                    <a:pt x="2835" y="55896"/>
                  </a:lnTo>
                  <a:cubicBezTo>
                    <a:pt x="-5426" y="34921"/>
                    <a:pt x="4994" y="11084"/>
                    <a:pt x="25927" y="2825"/>
                  </a:cubicBezTo>
                  <a:cubicBezTo>
                    <a:pt x="36441" y="-1304"/>
                    <a:pt x="47611" y="-741"/>
                    <a:pt x="57233" y="3435"/>
                  </a:cubicBezTo>
                  <a:cubicBezTo>
                    <a:pt x="66854" y="7611"/>
                    <a:pt x="74880" y="15448"/>
                    <a:pt x="79010" y="259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30"/>
            <p:cNvSpPr/>
            <p:nvPr/>
          </p:nvSpPr>
          <p:spPr>
            <a:xfrm>
              <a:off x="5202526" y="6373051"/>
              <a:ext cx="102082" cy="114673"/>
            </a:xfrm>
            <a:custGeom>
              <a:rect b="b" l="l" r="r" t="t"/>
              <a:pathLst>
                <a:path extrusionOk="0" h="114673" w="102082">
                  <a:moveTo>
                    <a:pt x="76175" y="46"/>
                  </a:moveTo>
                  <a:lnTo>
                    <a:pt x="99267" y="58795"/>
                  </a:lnTo>
                  <a:cubicBezTo>
                    <a:pt x="107480" y="79723"/>
                    <a:pt x="97108" y="103607"/>
                    <a:pt x="76128" y="111865"/>
                  </a:cubicBezTo>
                  <a:cubicBezTo>
                    <a:pt x="55195" y="120077"/>
                    <a:pt x="31305" y="109660"/>
                    <a:pt x="23092" y="88685"/>
                  </a:cubicBezTo>
                  <a:lnTo>
                    <a:pt x="0" y="29937"/>
                  </a:lnTo>
                  <a:cubicBezTo>
                    <a:pt x="0" y="29937"/>
                    <a:pt x="44212" y="38758"/>
                    <a:pt x="76175"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2" name="Google Shape;1092;p30"/>
          <p:cNvGrpSpPr/>
          <p:nvPr/>
        </p:nvGrpSpPr>
        <p:grpSpPr>
          <a:xfrm rot="-2993399">
            <a:off x="8571892" y="3516313"/>
            <a:ext cx="306178" cy="451290"/>
            <a:chOff x="6760481" y="4845696"/>
            <a:chExt cx="118644" cy="174875"/>
          </a:xfrm>
        </p:grpSpPr>
        <p:sp>
          <p:nvSpPr>
            <p:cNvPr id="1093" name="Google Shape;1093;p30"/>
            <p:cNvSpPr/>
            <p:nvPr/>
          </p:nvSpPr>
          <p:spPr>
            <a:xfrm>
              <a:off x="6760481" y="4845696"/>
              <a:ext cx="92458" cy="102701"/>
            </a:xfrm>
            <a:custGeom>
              <a:rect b="b" l="l" r="r" t="t"/>
              <a:pathLst>
                <a:path extrusionOk="0" h="102701" w="92458">
                  <a:moveTo>
                    <a:pt x="69461" y="21440"/>
                  </a:moveTo>
                  <a:lnTo>
                    <a:pt x="92459" y="72539"/>
                  </a:lnTo>
                  <a:cubicBezTo>
                    <a:pt x="65753" y="108248"/>
                    <a:pt x="26187" y="102336"/>
                    <a:pt x="26187" y="102336"/>
                  </a:cubicBezTo>
                  <a:lnTo>
                    <a:pt x="3189" y="51236"/>
                  </a:lnTo>
                  <a:cubicBezTo>
                    <a:pt x="-5025" y="32983"/>
                    <a:pt x="3189" y="11398"/>
                    <a:pt x="21399" y="3186"/>
                  </a:cubicBezTo>
                  <a:cubicBezTo>
                    <a:pt x="30552" y="-943"/>
                    <a:pt x="40502" y="-896"/>
                    <a:pt x="49184" y="2388"/>
                  </a:cubicBezTo>
                  <a:cubicBezTo>
                    <a:pt x="57915" y="5673"/>
                    <a:pt x="65330" y="12290"/>
                    <a:pt x="69461" y="21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30"/>
            <p:cNvSpPr/>
            <p:nvPr/>
          </p:nvSpPr>
          <p:spPr>
            <a:xfrm>
              <a:off x="6786668" y="4918235"/>
              <a:ext cx="92457" cy="102336"/>
            </a:xfrm>
            <a:custGeom>
              <a:rect b="b" l="l" r="r" t="t"/>
              <a:pathLst>
                <a:path extrusionOk="0" h="102336" w="92457">
                  <a:moveTo>
                    <a:pt x="66272" y="0"/>
                  </a:moveTo>
                  <a:lnTo>
                    <a:pt x="89270" y="51100"/>
                  </a:lnTo>
                  <a:cubicBezTo>
                    <a:pt x="97483" y="69306"/>
                    <a:pt x="89270" y="90938"/>
                    <a:pt x="71013" y="99149"/>
                  </a:cubicBezTo>
                  <a:cubicBezTo>
                    <a:pt x="52802" y="107361"/>
                    <a:pt x="31165" y="99149"/>
                    <a:pt x="22998" y="80896"/>
                  </a:cubicBezTo>
                  <a:lnTo>
                    <a:pt x="0" y="29796"/>
                  </a:lnTo>
                  <a:cubicBezTo>
                    <a:pt x="0" y="29796"/>
                    <a:pt x="39566" y="35709"/>
                    <a:pt x="6627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5" name="Google Shape;1095;p30"/>
          <p:cNvGrpSpPr/>
          <p:nvPr/>
        </p:nvGrpSpPr>
        <p:grpSpPr>
          <a:xfrm>
            <a:off x="7603379" y="4581493"/>
            <a:ext cx="473323" cy="257551"/>
            <a:chOff x="6746852" y="4668372"/>
            <a:chExt cx="183416" cy="99799"/>
          </a:xfrm>
        </p:grpSpPr>
        <p:grpSp>
          <p:nvGrpSpPr>
            <p:cNvPr id="1096" name="Google Shape;1096;p30"/>
            <p:cNvGrpSpPr/>
            <p:nvPr/>
          </p:nvGrpSpPr>
          <p:grpSpPr>
            <a:xfrm>
              <a:off x="6746852" y="4668372"/>
              <a:ext cx="183416" cy="99799"/>
              <a:chOff x="6746852" y="4668372"/>
              <a:chExt cx="183416" cy="99799"/>
            </a:xfrm>
          </p:grpSpPr>
          <p:sp>
            <p:nvSpPr>
              <p:cNvPr id="1097" name="Google Shape;1097;p30"/>
              <p:cNvSpPr/>
              <p:nvPr/>
            </p:nvSpPr>
            <p:spPr>
              <a:xfrm>
                <a:off x="6746852" y="4668372"/>
                <a:ext cx="175223" cy="75026"/>
              </a:xfrm>
              <a:custGeom>
                <a:rect b="b" l="l" r="r" t="t"/>
                <a:pathLst>
                  <a:path extrusionOk="0" h="75026" w="175223">
                    <a:moveTo>
                      <a:pt x="175223" y="39036"/>
                    </a:moveTo>
                    <a:cubicBezTo>
                      <a:pt x="171187" y="34860"/>
                      <a:pt x="165695" y="31904"/>
                      <a:pt x="159218" y="30871"/>
                    </a:cubicBezTo>
                    <a:lnTo>
                      <a:pt x="59435" y="14730"/>
                    </a:lnTo>
                    <a:cubicBezTo>
                      <a:pt x="41178" y="11727"/>
                      <a:pt x="21465" y="24771"/>
                      <a:pt x="15598" y="43588"/>
                    </a:cubicBezTo>
                    <a:cubicBezTo>
                      <a:pt x="11796" y="55694"/>
                      <a:pt x="14659" y="67425"/>
                      <a:pt x="22028" y="75026"/>
                    </a:cubicBezTo>
                    <a:lnTo>
                      <a:pt x="8135" y="60715"/>
                    </a:lnTo>
                    <a:cubicBezTo>
                      <a:pt x="720" y="53113"/>
                      <a:pt x="-2096" y="41429"/>
                      <a:pt x="1658" y="29323"/>
                    </a:cubicBezTo>
                    <a:cubicBezTo>
                      <a:pt x="7525" y="10507"/>
                      <a:pt x="27238" y="-2538"/>
                      <a:pt x="45496" y="418"/>
                    </a:cubicBezTo>
                    <a:lnTo>
                      <a:pt x="145326" y="16607"/>
                    </a:lnTo>
                    <a:cubicBezTo>
                      <a:pt x="151803" y="17639"/>
                      <a:pt x="157247" y="20548"/>
                      <a:pt x="161331" y="24724"/>
                    </a:cubicBezTo>
                    <a:lnTo>
                      <a:pt x="175223" y="3903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30"/>
              <p:cNvSpPr/>
              <p:nvPr/>
            </p:nvSpPr>
            <p:spPr>
              <a:xfrm>
                <a:off x="6760780" y="4682637"/>
                <a:ext cx="169488" cy="85534"/>
              </a:xfrm>
              <a:custGeom>
                <a:rect b="b" l="l" r="r" t="t"/>
                <a:pathLst>
                  <a:path extrusionOk="0" h="85534" w="169488">
                    <a:moveTo>
                      <a:pt x="145337" y="16606"/>
                    </a:moveTo>
                    <a:cubicBezTo>
                      <a:pt x="163595" y="19563"/>
                      <a:pt x="173686" y="37440"/>
                      <a:pt x="167819" y="56257"/>
                    </a:cubicBezTo>
                    <a:cubicBezTo>
                      <a:pt x="161952" y="75073"/>
                      <a:pt x="142239" y="88071"/>
                      <a:pt x="123981" y="85115"/>
                    </a:cubicBezTo>
                    <a:lnTo>
                      <a:pt x="24151" y="68926"/>
                    </a:lnTo>
                    <a:cubicBezTo>
                      <a:pt x="5894" y="65970"/>
                      <a:pt x="-4197" y="48139"/>
                      <a:pt x="1670" y="29323"/>
                    </a:cubicBezTo>
                    <a:cubicBezTo>
                      <a:pt x="7537" y="10506"/>
                      <a:pt x="27249" y="-2538"/>
                      <a:pt x="45507" y="418"/>
                    </a:cubicBezTo>
                    <a:lnTo>
                      <a:pt x="145337" y="166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9" name="Google Shape;1099;p30"/>
            <p:cNvGrpSpPr/>
            <p:nvPr/>
          </p:nvGrpSpPr>
          <p:grpSpPr>
            <a:xfrm>
              <a:off x="6840408" y="4698164"/>
              <a:ext cx="18501" cy="57434"/>
              <a:chOff x="6840408" y="4698164"/>
              <a:chExt cx="18501" cy="57434"/>
            </a:xfrm>
          </p:grpSpPr>
          <p:sp>
            <p:nvSpPr>
              <p:cNvPr id="1100" name="Google Shape;1100;p30"/>
              <p:cNvSpPr/>
              <p:nvPr/>
            </p:nvSpPr>
            <p:spPr>
              <a:xfrm>
                <a:off x="6840408" y="4698211"/>
                <a:ext cx="13517" cy="57387"/>
              </a:xfrm>
              <a:custGeom>
                <a:rect b="b" l="l" r="r" t="t"/>
                <a:pathLst>
                  <a:path extrusionOk="0" h="57387" w="13517">
                    <a:moveTo>
                      <a:pt x="13517" y="0"/>
                    </a:moveTo>
                    <a:cubicBezTo>
                      <a:pt x="13517" y="0"/>
                      <a:pt x="13658" y="35240"/>
                      <a:pt x="0" y="57387"/>
                    </a:cubicBezTo>
                  </a:path>
                </a:pathLst>
              </a:custGeom>
              <a:solidFill>
                <a:srgbClr val="E175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30"/>
              <p:cNvSpPr/>
              <p:nvPr/>
            </p:nvSpPr>
            <p:spPr>
              <a:xfrm>
                <a:off x="6840408" y="4698164"/>
                <a:ext cx="18501" cy="57434"/>
              </a:xfrm>
              <a:custGeom>
                <a:rect b="b" l="l" r="r" t="t"/>
                <a:pathLst>
                  <a:path extrusionOk="0" h="57434" w="18501">
                    <a:moveTo>
                      <a:pt x="13517" y="47"/>
                    </a:moveTo>
                    <a:cubicBezTo>
                      <a:pt x="21262" y="14499"/>
                      <a:pt x="19478" y="31955"/>
                      <a:pt x="11640" y="45844"/>
                    </a:cubicBezTo>
                    <a:cubicBezTo>
                      <a:pt x="8824" y="50396"/>
                      <a:pt x="5116" y="54713"/>
                      <a:pt x="0" y="57434"/>
                    </a:cubicBezTo>
                    <a:cubicBezTo>
                      <a:pt x="0" y="51616"/>
                      <a:pt x="375" y="46830"/>
                      <a:pt x="938" y="42044"/>
                    </a:cubicBezTo>
                    <a:cubicBezTo>
                      <a:pt x="2816" y="27169"/>
                      <a:pt x="5632" y="13326"/>
                      <a:pt x="13517" y="0"/>
                    </a:cubicBezTo>
                    <a:lnTo>
                      <a:pt x="13517"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02" name="Google Shape;1102;p30"/>
          <p:cNvSpPr/>
          <p:nvPr/>
        </p:nvSpPr>
        <p:spPr>
          <a:xfrm>
            <a:off x="8540146" y="4066640"/>
            <a:ext cx="140300" cy="140267"/>
          </a:xfrm>
          <a:custGeom>
            <a:rect b="b" l="l" r="r" t="t"/>
            <a:pathLst>
              <a:path extrusionOk="0" h="54367" w="54380">
                <a:moveTo>
                  <a:pt x="41528" y="4074"/>
                </a:moveTo>
                <a:cubicBezTo>
                  <a:pt x="54295" y="12004"/>
                  <a:pt x="58190" y="28755"/>
                  <a:pt x="50305" y="41519"/>
                </a:cubicBezTo>
                <a:cubicBezTo>
                  <a:pt x="42420" y="54282"/>
                  <a:pt x="25617" y="58176"/>
                  <a:pt x="12851" y="50294"/>
                </a:cubicBezTo>
                <a:cubicBezTo>
                  <a:pt x="85" y="42363"/>
                  <a:pt x="-3810" y="25612"/>
                  <a:pt x="4075" y="12848"/>
                </a:cubicBezTo>
                <a:cubicBezTo>
                  <a:pt x="12007" y="85"/>
                  <a:pt x="28762" y="-3809"/>
                  <a:pt x="41528" y="40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03" name="Google Shape;1103;p30"/>
          <p:cNvGrpSpPr/>
          <p:nvPr/>
        </p:nvGrpSpPr>
        <p:grpSpPr>
          <a:xfrm>
            <a:off x="7576335" y="3380666"/>
            <a:ext cx="241874" cy="241817"/>
            <a:chOff x="5265929" y="6035767"/>
            <a:chExt cx="93728" cy="93702"/>
          </a:xfrm>
        </p:grpSpPr>
        <p:sp>
          <p:nvSpPr>
            <p:cNvPr id="1104" name="Google Shape;1104;p30"/>
            <p:cNvSpPr/>
            <p:nvPr/>
          </p:nvSpPr>
          <p:spPr>
            <a:xfrm>
              <a:off x="5265929" y="6035767"/>
              <a:ext cx="83314" cy="83521"/>
            </a:xfrm>
            <a:custGeom>
              <a:rect b="b" l="l" r="r" t="t"/>
              <a:pathLst>
                <a:path extrusionOk="0" h="83521" w="83314">
                  <a:moveTo>
                    <a:pt x="83315" y="18157"/>
                  </a:moveTo>
                  <a:cubicBezTo>
                    <a:pt x="78199" y="13042"/>
                    <a:pt x="71394" y="9570"/>
                    <a:pt x="63368" y="8397"/>
                  </a:cubicBezTo>
                  <a:cubicBezTo>
                    <a:pt x="40745" y="5066"/>
                    <a:pt x="16808" y="21395"/>
                    <a:pt x="9909" y="44857"/>
                  </a:cubicBezTo>
                  <a:cubicBezTo>
                    <a:pt x="5450" y="59919"/>
                    <a:pt x="9158" y="74325"/>
                    <a:pt x="18451" y="83522"/>
                  </a:cubicBezTo>
                  <a:lnTo>
                    <a:pt x="10378" y="75545"/>
                  </a:lnTo>
                  <a:cubicBezTo>
                    <a:pt x="1132" y="66347"/>
                    <a:pt x="-2576" y="51989"/>
                    <a:pt x="1883" y="36927"/>
                  </a:cubicBezTo>
                  <a:cubicBezTo>
                    <a:pt x="8783" y="13465"/>
                    <a:pt x="32719" y="-2865"/>
                    <a:pt x="55342" y="420"/>
                  </a:cubicBezTo>
                  <a:cubicBezTo>
                    <a:pt x="63368" y="1593"/>
                    <a:pt x="70173" y="5113"/>
                    <a:pt x="75289" y="10180"/>
                  </a:cubicBezTo>
                  <a:lnTo>
                    <a:pt x="83315" y="182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30"/>
            <p:cNvSpPr/>
            <p:nvPr/>
          </p:nvSpPr>
          <p:spPr>
            <a:xfrm>
              <a:off x="5273965" y="6043744"/>
              <a:ext cx="85692" cy="85725"/>
            </a:xfrm>
            <a:custGeom>
              <a:rect b="b" l="l" r="r" t="t"/>
              <a:pathLst>
                <a:path extrusionOk="0" h="85725" w="85692">
                  <a:moveTo>
                    <a:pt x="55331" y="420"/>
                  </a:moveTo>
                  <a:cubicBezTo>
                    <a:pt x="77953" y="3705"/>
                    <a:pt x="90720" y="25384"/>
                    <a:pt x="83820" y="48845"/>
                  </a:cubicBezTo>
                  <a:cubicBezTo>
                    <a:pt x="76921" y="72260"/>
                    <a:pt x="52984" y="88590"/>
                    <a:pt x="30362" y="85305"/>
                  </a:cubicBezTo>
                  <a:cubicBezTo>
                    <a:pt x="7739" y="82020"/>
                    <a:pt x="-5027" y="60342"/>
                    <a:pt x="1872" y="36880"/>
                  </a:cubicBezTo>
                  <a:cubicBezTo>
                    <a:pt x="8772" y="13465"/>
                    <a:pt x="32708" y="-2864"/>
                    <a:pt x="55331" y="42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6" name="Google Shape;1106;p30"/>
          <p:cNvGrpSpPr/>
          <p:nvPr/>
        </p:nvGrpSpPr>
        <p:grpSpPr>
          <a:xfrm>
            <a:off x="7986028" y="3592631"/>
            <a:ext cx="299920" cy="298672"/>
            <a:chOff x="5350529" y="6217395"/>
            <a:chExt cx="116221" cy="115733"/>
          </a:xfrm>
        </p:grpSpPr>
        <p:grpSp>
          <p:nvGrpSpPr>
            <p:cNvPr id="1107" name="Google Shape;1107;p30"/>
            <p:cNvGrpSpPr/>
            <p:nvPr/>
          </p:nvGrpSpPr>
          <p:grpSpPr>
            <a:xfrm>
              <a:off x="5350529" y="6217395"/>
              <a:ext cx="116221" cy="115733"/>
              <a:chOff x="5350529" y="6217395"/>
              <a:chExt cx="116221" cy="115733"/>
            </a:xfrm>
          </p:grpSpPr>
          <p:sp>
            <p:nvSpPr>
              <p:cNvPr id="1108" name="Google Shape;1108;p30"/>
              <p:cNvSpPr/>
              <p:nvPr/>
            </p:nvSpPr>
            <p:spPr>
              <a:xfrm>
                <a:off x="5350529" y="6228479"/>
                <a:ext cx="105913" cy="104649"/>
              </a:xfrm>
              <a:custGeom>
                <a:rect b="b" l="l" r="r" t="t"/>
                <a:pathLst>
                  <a:path extrusionOk="0" h="104649" w="105913">
                    <a:moveTo>
                      <a:pt x="105914" y="80896"/>
                    </a:moveTo>
                    <a:lnTo>
                      <a:pt x="93617" y="93566"/>
                    </a:lnTo>
                    <a:cubicBezTo>
                      <a:pt x="81742" y="105813"/>
                      <a:pt x="61138" y="108487"/>
                      <a:pt x="40440" y="98680"/>
                    </a:cubicBezTo>
                    <a:cubicBezTo>
                      <a:pt x="12467" y="85400"/>
                      <a:pt x="-5040" y="54197"/>
                      <a:pt x="1296" y="29046"/>
                    </a:cubicBezTo>
                    <a:cubicBezTo>
                      <a:pt x="2986" y="22477"/>
                      <a:pt x="6083" y="16986"/>
                      <a:pt x="10261" y="12669"/>
                    </a:cubicBezTo>
                    <a:lnTo>
                      <a:pt x="22558" y="0"/>
                    </a:lnTo>
                    <a:cubicBezTo>
                      <a:pt x="18380" y="4317"/>
                      <a:pt x="15236" y="9807"/>
                      <a:pt x="13593" y="16376"/>
                    </a:cubicBezTo>
                    <a:cubicBezTo>
                      <a:pt x="7257" y="41527"/>
                      <a:pt x="24717" y="72684"/>
                      <a:pt x="52690" y="86011"/>
                    </a:cubicBezTo>
                    <a:cubicBezTo>
                      <a:pt x="73388" y="95818"/>
                      <a:pt x="93945" y="93143"/>
                      <a:pt x="105867" y="80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30"/>
              <p:cNvSpPr/>
              <p:nvPr/>
            </p:nvSpPr>
            <p:spPr>
              <a:xfrm>
                <a:off x="5362873" y="6217395"/>
                <a:ext cx="103877" cy="103063"/>
              </a:xfrm>
              <a:custGeom>
                <a:rect b="b" l="l" r="r" t="t"/>
                <a:pathLst>
                  <a:path extrusionOk="0" h="103063" w="103877">
                    <a:moveTo>
                      <a:pt x="63438" y="5969"/>
                    </a:moveTo>
                    <a:cubicBezTo>
                      <a:pt x="91411" y="19249"/>
                      <a:pt x="108918" y="50406"/>
                      <a:pt x="102581" y="75604"/>
                    </a:cubicBezTo>
                    <a:cubicBezTo>
                      <a:pt x="96245" y="100755"/>
                      <a:pt x="68413" y="110374"/>
                      <a:pt x="40440" y="97094"/>
                    </a:cubicBezTo>
                    <a:cubicBezTo>
                      <a:pt x="12466" y="83815"/>
                      <a:pt x="-5040" y="52658"/>
                      <a:pt x="1296" y="27460"/>
                    </a:cubicBezTo>
                    <a:cubicBezTo>
                      <a:pt x="7632" y="2309"/>
                      <a:pt x="35465" y="-7310"/>
                      <a:pt x="63438" y="59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10" name="Google Shape;1110;p30"/>
            <p:cNvSpPr/>
            <p:nvPr/>
          </p:nvSpPr>
          <p:spPr>
            <a:xfrm>
              <a:off x="5378672" y="6236597"/>
              <a:ext cx="71387" cy="61329"/>
            </a:xfrm>
            <a:custGeom>
              <a:rect b="b" l="l" r="r" t="t"/>
              <a:pathLst>
                <a:path extrusionOk="0" h="61329" w="71387">
                  <a:moveTo>
                    <a:pt x="0" y="0"/>
                  </a:moveTo>
                  <a:cubicBezTo>
                    <a:pt x="31259" y="8165"/>
                    <a:pt x="58668" y="31579"/>
                    <a:pt x="71388" y="61329"/>
                  </a:cubicBezTo>
                  <a:cubicBezTo>
                    <a:pt x="44119" y="44765"/>
                    <a:pt x="20510" y="24401"/>
                    <a:pt x="0"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11" name="Google Shape;1111;p30"/>
          <p:cNvSpPr/>
          <p:nvPr/>
        </p:nvSpPr>
        <p:spPr>
          <a:xfrm>
            <a:off x="7429559" y="3869427"/>
            <a:ext cx="118750" cy="118760"/>
          </a:xfrm>
          <a:custGeom>
            <a:rect b="b" l="l" r="r" t="t"/>
            <a:pathLst>
              <a:path extrusionOk="0" h="46031" w="46027">
                <a:moveTo>
                  <a:pt x="45261" y="17096"/>
                </a:moveTo>
                <a:cubicBezTo>
                  <a:pt x="48499" y="29390"/>
                  <a:pt x="41177" y="41965"/>
                  <a:pt x="28927" y="45250"/>
                </a:cubicBezTo>
                <a:cubicBezTo>
                  <a:pt x="16677" y="48534"/>
                  <a:pt x="4052" y="41167"/>
                  <a:pt x="767" y="28921"/>
                </a:cubicBezTo>
                <a:cubicBezTo>
                  <a:pt x="-2472" y="16627"/>
                  <a:pt x="4850" y="4051"/>
                  <a:pt x="17100" y="766"/>
                </a:cubicBezTo>
                <a:cubicBezTo>
                  <a:pt x="29397" y="-2472"/>
                  <a:pt x="41975" y="4849"/>
                  <a:pt x="45261" y="1709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30"/>
          <p:cNvSpPr txBox="1"/>
          <p:nvPr/>
        </p:nvSpPr>
        <p:spPr>
          <a:xfrm>
            <a:off x="131350" y="675175"/>
            <a:ext cx="1525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lt2"/>
                </a:solidFill>
                <a:latin typeface="Kanit SemiBold"/>
                <a:ea typeface="Kanit SemiBold"/>
                <a:cs typeface="Kanit SemiBold"/>
                <a:sym typeface="Kanit SemiBold"/>
              </a:rPr>
              <a:t>05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31"/>
          <p:cNvSpPr txBox="1"/>
          <p:nvPr>
            <p:ph type="title"/>
          </p:nvPr>
        </p:nvSpPr>
        <p:spPr>
          <a:xfrm>
            <a:off x="722400" y="296275"/>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EDA - Corey</a:t>
            </a:r>
            <a:endParaRPr sz="3600"/>
          </a:p>
        </p:txBody>
      </p:sp>
      <p:sp>
        <p:nvSpPr>
          <p:cNvPr id="1118" name="Google Shape;1118;p31"/>
          <p:cNvSpPr txBox="1"/>
          <p:nvPr/>
        </p:nvSpPr>
        <p:spPr>
          <a:xfrm>
            <a:off x="18731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01</a:t>
            </a:r>
            <a:endParaRPr b="1" sz="2400">
              <a:solidFill>
                <a:srgbClr val="E65C43"/>
              </a:solidFill>
              <a:latin typeface="Kanit"/>
              <a:ea typeface="Kanit"/>
              <a:cs typeface="Kanit"/>
              <a:sym typeface="Kanit"/>
            </a:endParaRPr>
          </a:p>
        </p:txBody>
      </p:sp>
      <p:sp>
        <p:nvSpPr>
          <p:cNvPr id="1119" name="Google Shape;1119;p31"/>
          <p:cNvSpPr txBox="1"/>
          <p:nvPr/>
        </p:nvSpPr>
        <p:spPr>
          <a:xfrm>
            <a:off x="884379" y="3523300"/>
            <a:ext cx="25854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Imbalanced</a:t>
            </a:r>
            <a:r>
              <a:rPr lang="en" sz="2000">
                <a:solidFill>
                  <a:schemeClr val="dk1"/>
                </a:solidFill>
                <a:latin typeface="Kanit SemiBold"/>
                <a:ea typeface="Kanit SemiBold"/>
                <a:cs typeface="Kanit SemiBold"/>
                <a:sym typeface="Kanit SemiBold"/>
              </a:rPr>
              <a:t> Classes</a:t>
            </a:r>
            <a:endParaRPr sz="2000">
              <a:solidFill>
                <a:schemeClr val="dk1"/>
              </a:solidFill>
              <a:latin typeface="Kanit SemiBold"/>
              <a:ea typeface="Kanit SemiBold"/>
              <a:cs typeface="Kanit SemiBold"/>
              <a:sym typeface="Kanit SemiBold"/>
            </a:endParaRPr>
          </a:p>
        </p:txBody>
      </p:sp>
      <p:sp>
        <p:nvSpPr>
          <p:cNvPr id="1120" name="Google Shape;1120;p31"/>
          <p:cNvSpPr txBox="1"/>
          <p:nvPr/>
        </p:nvSpPr>
        <p:spPr>
          <a:xfrm>
            <a:off x="884375" y="3832000"/>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Used oversampling of minority class to fix imbalance</a:t>
            </a:r>
            <a:endParaRPr>
              <a:solidFill>
                <a:schemeClr val="dk1"/>
              </a:solidFill>
              <a:latin typeface="Archivo"/>
              <a:ea typeface="Archivo"/>
              <a:cs typeface="Archivo"/>
              <a:sym typeface="Archivo"/>
            </a:endParaRPr>
          </a:p>
        </p:txBody>
      </p:sp>
      <p:sp>
        <p:nvSpPr>
          <p:cNvPr id="1121" name="Google Shape;1121;p31"/>
          <p:cNvSpPr txBox="1"/>
          <p:nvPr/>
        </p:nvSpPr>
        <p:spPr>
          <a:xfrm>
            <a:off x="34697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02</a:t>
            </a:r>
            <a:endParaRPr b="1" sz="2400">
              <a:solidFill>
                <a:srgbClr val="E65C43"/>
              </a:solidFill>
              <a:latin typeface="Kanit"/>
              <a:ea typeface="Kanit"/>
              <a:cs typeface="Kanit"/>
              <a:sym typeface="Kanit"/>
            </a:endParaRPr>
          </a:p>
        </p:txBody>
      </p:sp>
      <p:sp>
        <p:nvSpPr>
          <p:cNvPr id="1122" name="Google Shape;1122;p31"/>
          <p:cNvSpPr txBox="1"/>
          <p:nvPr/>
        </p:nvSpPr>
        <p:spPr>
          <a:xfrm>
            <a:off x="1873125" y="1393950"/>
            <a:ext cx="38010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Missing/Mislabeled Data </a:t>
            </a:r>
            <a:endParaRPr sz="2000">
              <a:solidFill>
                <a:schemeClr val="dk1"/>
              </a:solidFill>
              <a:latin typeface="Kanit SemiBold"/>
              <a:ea typeface="Kanit SemiBold"/>
              <a:cs typeface="Kanit SemiBold"/>
              <a:sym typeface="Kanit SemiBold"/>
            </a:endParaRPr>
          </a:p>
        </p:txBody>
      </p:sp>
      <p:sp>
        <p:nvSpPr>
          <p:cNvPr id="1123" name="Google Shape;1123;p31"/>
          <p:cNvSpPr txBox="1"/>
          <p:nvPr/>
        </p:nvSpPr>
        <p:spPr>
          <a:xfrm>
            <a:off x="2481075" y="1702661"/>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Dropped columns with incorrect values </a:t>
            </a:r>
            <a:endParaRPr>
              <a:solidFill>
                <a:schemeClr val="dk1"/>
              </a:solidFill>
              <a:latin typeface="Archivo"/>
              <a:ea typeface="Archivo"/>
              <a:cs typeface="Archivo"/>
              <a:sym typeface="Archivo"/>
            </a:endParaRPr>
          </a:p>
        </p:txBody>
      </p:sp>
      <p:sp>
        <p:nvSpPr>
          <p:cNvPr id="1124" name="Google Shape;1124;p31"/>
          <p:cNvSpPr txBox="1"/>
          <p:nvPr/>
        </p:nvSpPr>
        <p:spPr>
          <a:xfrm>
            <a:off x="50663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03</a:t>
            </a:r>
            <a:endParaRPr b="1" sz="2400">
              <a:solidFill>
                <a:srgbClr val="E65C43"/>
              </a:solidFill>
              <a:latin typeface="Kanit"/>
              <a:ea typeface="Kanit"/>
              <a:cs typeface="Kanit"/>
              <a:sym typeface="Kanit"/>
            </a:endParaRPr>
          </a:p>
        </p:txBody>
      </p:sp>
      <p:sp>
        <p:nvSpPr>
          <p:cNvPr id="1125" name="Google Shape;1125;p31"/>
          <p:cNvSpPr txBox="1"/>
          <p:nvPr/>
        </p:nvSpPr>
        <p:spPr>
          <a:xfrm>
            <a:off x="4077688" y="3523300"/>
            <a:ext cx="25854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Interaction Terms</a:t>
            </a:r>
            <a:endParaRPr sz="2000">
              <a:solidFill>
                <a:schemeClr val="dk1"/>
              </a:solidFill>
              <a:latin typeface="Kanit SemiBold"/>
              <a:ea typeface="Kanit SemiBold"/>
              <a:cs typeface="Kanit SemiBold"/>
              <a:sym typeface="Kanit SemiBold"/>
            </a:endParaRPr>
          </a:p>
        </p:txBody>
      </p:sp>
      <p:sp>
        <p:nvSpPr>
          <p:cNvPr id="1126" name="Google Shape;1126;p31"/>
          <p:cNvSpPr txBox="1"/>
          <p:nvPr/>
        </p:nvSpPr>
        <p:spPr>
          <a:xfrm>
            <a:off x="4077693" y="3832000"/>
            <a:ext cx="25854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Created new columns such as Uppers, Downers, Overall Health</a:t>
            </a:r>
            <a:endParaRPr>
              <a:solidFill>
                <a:schemeClr val="dk1"/>
              </a:solidFill>
              <a:latin typeface="Archivo"/>
              <a:ea typeface="Archivo"/>
              <a:cs typeface="Archivo"/>
              <a:sym typeface="Archivo"/>
            </a:endParaRPr>
          </a:p>
        </p:txBody>
      </p:sp>
      <p:sp>
        <p:nvSpPr>
          <p:cNvPr id="1127" name="Google Shape;1127;p31"/>
          <p:cNvSpPr txBox="1"/>
          <p:nvPr/>
        </p:nvSpPr>
        <p:spPr>
          <a:xfrm>
            <a:off x="6662914" y="2664425"/>
            <a:ext cx="6081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E65C43"/>
                </a:solidFill>
                <a:latin typeface="Kanit"/>
                <a:ea typeface="Kanit"/>
                <a:cs typeface="Kanit"/>
                <a:sym typeface="Kanit"/>
              </a:rPr>
              <a:t>04</a:t>
            </a:r>
            <a:endParaRPr b="1" sz="2400">
              <a:solidFill>
                <a:srgbClr val="E65C43"/>
              </a:solidFill>
              <a:latin typeface="Kanit"/>
              <a:ea typeface="Kanit"/>
              <a:cs typeface="Kanit"/>
              <a:sym typeface="Kanit"/>
            </a:endParaRPr>
          </a:p>
        </p:txBody>
      </p:sp>
      <p:sp>
        <p:nvSpPr>
          <p:cNvPr id="1128" name="Google Shape;1128;p31"/>
          <p:cNvSpPr txBox="1"/>
          <p:nvPr/>
        </p:nvSpPr>
        <p:spPr>
          <a:xfrm>
            <a:off x="5516700" y="1393950"/>
            <a:ext cx="3021000" cy="41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Kanit SemiBold"/>
                <a:ea typeface="Kanit SemiBold"/>
                <a:cs typeface="Kanit SemiBold"/>
                <a:sym typeface="Kanit SemiBold"/>
              </a:rPr>
              <a:t>Checked Correlations</a:t>
            </a:r>
            <a:endParaRPr sz="2000">
              <a:solidFill>
                <a:schemeClr val="dk1"/>
              </a:solidFill>
              <a:latin typeface="Kanit SemiBold"/>
              <a:ea typeface="Kanit SemiBold"/>
              <a:cs typeface="Kanit SemiBold"/>
              <a:sym typeface="Kanit SemiBold"/>
            </a:endParaRPr>
          </a:p>
        </p:txBody>
      </p:sp>
      <p:sp>
        <p:nvSpPr>
          <p:cNvPr id="1129" name="Google Shape;1129;p31"/>
          <p:cNvSpPr txBox="1"/>
          <p:nvPr/>
        </p:nvSpPr>
        <p:spPr>
          <a:xfrm>
            <a:off x="5456100" y="1702650"/>
            <a:ext cx="3021000" cy="63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Archivo"/>
                <a:ea typeface="Archivo"/>
                <a:cs typeface="Archivo"/>
                <a:sym typeface="Archivo"/>
              </a:rPr>
              <a:t>Explored which features were worth using in our model</a:t>
            </a:r>
            <a:endParaRPr>
              <a:solidFill>
                <a:schemeClr val="dk1"/>
              </a:solidFill>
              <a:latin typeface="Archivo"/>
              <a:ea typeface="Archivo"/>
              <a:cs typeface="Archivo"/>
              <a:sym typeface="Archivo"/>
            </a:endParaRPr>
          </a:p>
        </p:txBody>
      </p:sp>
      <p:cxnSp>
        <p:nvCxnSpPr>
          <p:cNvPr id="1130" name="Google Shape;1130;p31"/>
          <p:cNvCxnSpPr>
            <a:stCxn id="1118" idx="3"/>
            <a:endCxn id="1121" idx="1"/>
          </p:cNvCxnSpPr>
          <p:nvPr/>
        </p:nvCxnSpPr>
        <p:spPr>
          <a:xfrm>
            <a:off x="2481214" y="2928875"/>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131" name="Google Shape;1131;p31"/>
          <p:cNvCxnSpPr>
            <a:stCxn id="1121" idx="3"/>
            <a:endCxn id="1124" idx="1"/>
          </p:cNvCxnSpPr>
          <p:nvPr/>
        </p:nvCxnSpPr>
        <p:spPr>
          <a:xfrm>
            <a:off x="4077814" y="2928875"/>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132" name="Google Shape;1132;p31"/>
          <p:cNvCxnSpPr>
            <a:stCxn id="1124" idx="3"/>
            <a:endCxn id="1127" idx="1"/>
          </p:cNvCxnSpPr>
          <p:nvPr/>
        </p:nvCxnSpPr>
        <p:spPr>
          <a:xfrm>
            <a:off x="5674414" y="2928875"/>
            <a:ext cx="988500" cy="0"/>
          </a:xfrm>
          <a:prstGeom prst="straightConnector1">
            <a:avLst/>
          </a:prstGeom>
          <a:noFill/>
          <a:ln cap="flat" cmpd="sng" w="19050">
            <a:solidFill>
              <a:schemeClr val="lt2"/>
            </a:solidFill>
            <a:prstDash val="solid"/>
            <a:round/>
            <a:headEnd len="med" w="med" type="none"/>
            <a:tailEnd len="med" w="med" type="none"/>
          </a:ln>
        </p:spPr>
      </p:cxnSp>
      <p:cxnSp>
        <p:nvCxnSpPr>
          <p:cNvPr id="1133" name="Google Shape;1133;p31"/>
          <p:cNvCxnSpPr>
            <a:stCxn id="1119" idx="0"/>
            <a:endCxn id="1118" idx="2"/>
          </p:cNvCxnSpPr>
          <p:nvPr/>
        </p:nvCxnSpPr>
        <p:spPr>
          <a:xfrm rot="10800000">
            <a:off x="2177079" y="3193300"/>
            <a:ext cx="0" cy="330000"/>
          </a:xfrm>
          <a:prstGeom prst="straightConnector1">
            <a:avLst/>
          </a:prstGeom>
          <a:noFill/>
          <a:ln cap="flat" cmpd="sng" w="19050">
            <a:solidFill>
              <a:schemeClr val="lt2"/>
            </a:solidFill>
            <a:prstDash val="solid"/>
            <a:round/>
            <a:headEnd len="med" w="med" type="none"/>
            <a:tailEnd len="med" w="med" type="none"/>
          </a:ln>
        </p:spPr>
      </p:cxnSp>
      <p:cxnSp>
        <p:nvCxnSpPr>
          <p:cNvPr id="1134" name="Google Shape;1134;p31"/>
          <p:cNvCxnSpPr>
            <a:stCxn id="1125" idx="0"/>
            <a:endCxn id="1124" idx="2"/>
          </p:cNvCxnSpPr>
          <p:nvPr/>
        </p:nvCxnSpPr>
        <p:spPr>
          <a:xfrm rot="10800000">
            <a:off x="5370388" y="3193300"/>
            <a:ext cx="0" cy="330000"/>
          </a:xfrm>
          <a:prstGeom prst="straightConnector1">
            <a:avLst/>
          </a:prstGeom>
          <a:noFill/>
          <a:ln cap="flat" cmpd="sng" w="19050">
            <a:solidFill>
              <a:schemeClr val="lt2"/>
            </a:solidFill>
            <a:prstDash val="solid"/>
            <a:round/>
            <a:headEnd len="med" w="med" type="none"/>
            <a:tailEnd len="med" w="med" type="none"/>
          </a:ln>
        </p:spPr>
      </p:cxnSp>
      <p:cxnSp>
        <p:nvCxnSpPr>
          <p:cNvPr id="1135" name="Google Shape;1135;p31"/>
          <p:cNvCxnSpPr>
            <a:stCxn id="1121" idx="0"/>
            <a:endCxn id="1123" idx="2"/>
          </p:cNvCxnSpPr>
          <p:nvPr/>
        </p:nvCxnSpPr>
        <p:spPr>
          <a:xfrm rot="10800000">
            <a:off x="3773764" y="2335325"/>
            <a:ext cx="0" cy="329100"/>
          </a:xfrm>
          <a:prstGeom prst="straightConnector1">
            <a:avLst/>
          </a:prstGeom>
          <a:noFill/>
          <a:ln cap="flat" cmpd="sng" w="19050">
            <a:solidFill>
              <a:schemeClr val="lt2"/>
            </a:solidFill>
            <a:prstDash val="solid"/>
            <a:round/>
            <a:headEnd len="med" w="med" type="none"/>
            <a:tailEnd len="med" w="med" type="none"/>
          </a:ln>
        </p:spPr>
      </p:cxnSp>
      <p:cxnSp>
        <p:nvCxnSpPr>
          <p:cNvPr id="1136" name="Google Shape;1136;p31"/>
          <p:cNvCxnSpPr>
            <a:stCxn id="1127" idx="0"/>
            <a:endCxn id="1129" idx="2"/>
          </p:cNvCxnSpPr>
          <p:nvPr/>
        </p:nvCxnSpPr>
        <p:spPr>
          <a:xfrm rot="10800000">
            <a:off x="6966664" y="2335325"/>
            <a:ext cx="300" cy="329100"/>
          </a:xfrm>
          <a:prstGeom prst="straightConnector1">
            <a:avLst/>
          </a:prstGeom>
          <a:noFill/>
          <a:ln cap="flat" cmpd="sng" w="19050">
            <a:solidFill>
              <a:schemeClr val="lt2"/>
            </a:solidFill>
            <a:prstDash val="solid"/>
            <a:round/>
            <a:headEnd len="med" w="med" type="none"/>
            <a:tailEnd len="med" w="med" type="none"/>
          </a:ln>
        </p:spPr>
      </p:cxnSp>
      <p:grpSp>
        <p:nvGrpSpPr>
          <p:cNvPr id="1137" name="Google Shape;1137;p31"/>
          <p:cNvGrpSpPr/>
          <p:nvPr/>
        </p:nvGrpSpPr>
        <p:grpSpPr>
          <a:xfrm>
            <a:off x="2876691" y="2810345"/>
            <a:ext cx="197575" cy="222556"/>
            <a:chOff x="5656379" y="6000099"/>
            <a:chExt cx="114238" cy="128675"/>
          </a:xfrm>
        </p:grpSpPr>
        <p:sp>
          <p:nvSpPr>
            <p:cNvPr id="1138" name="Google Shape;1138;p31"/>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31"/>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0" name="Google Shape;1140;p31"/>
          <p:cNvGrpSpPr/>
          <p:nvPr/>
        </p:nvGrpSpPr>
        <p:grpSpPr>
          <a:xfrm>
            <a:off x="4473291" y="2810345"/>
            <a:ext cx="197575" cy="222556"/>
            <a:chOff x="5656379" y="6000099"/>
            <a:chExt cx="114238" cy="128675"/>
          </a:xfrm>
        </p:grpSpPr>
        <p:sp>
          <p:nvSpPr>
            <p:cNvPr id="1141" name="Google Shape;1141;p31"/>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31"/>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3" name="Google Shape;1143;p31"/>
          <p:cNvGrpSpPr/>
          <p:nvPr/>
        </p:nvGrpSpPr>
        <p:grpSpPr>
          <a:xfrm>
            <a:off x="6069891" y="2810345"/>
            <a:ext cx="197575" cy="222556"/>
            <a:chOff x="5656379" y="6000099"/>
            <a:chExt cx="114238" cy="128675"/>
          </a:xfrm>
        </p:grpSpPr>
        <p:sp>
          <p:nvSpPr>
            <p:cNvPr id="1144" name="Google Shape;1144;p31"/>
            <p:cNvSpPr/>
            <p:nvPr/>
          </p:nvSpPr>
          <p:spPr>
            <a:xfrm>
              <a:off x="5667321" y="6000099"/>
              <a:ext cx="103296" cy="125148"/>
            </a:xfrm>
            <a:custGeom>
              <a:rect b="b" l="l" r="r" t="t"/>
              <a:pathLst>
                <a:path extrusionOk="0" h="125148" w="103296">
                  <a:moveTo>
                    <a:pt x="71763" y="125148"/>
                  </a:moveTo>
                  <a:cubicBezTo>
                    <a:pt x="86970" y="114872"/>
                    <a:pt x="84858" y="84231"/>
                    <a:pt x="66413" y="55091"/>
                  </a:cubicBezTo>
                  <a:cubicBezTo>
                    <a:pt x="47357" y="24967"/>
                    <a:pt x="18023" y="7840"/>
                    <a:pt x="892" y="16896"/>
                  </a:cubicBezTo>
                  <a:cubicBezTo>
                    <a:pt x="610" y="17037"/>
                    <a:pt x="282" y="17224"/>
                    <a:pt x="0" y="17412"/>
                  </a:cubicBezTo>
                  <a:lnTo>
                    <a:pt x="20557" y="3476"/>
                  </a:lnTo>
                  <a:cubicBezTo>
                    <a:pt x="21121" y="3100"/>
                    <a:pt x="21731" y="2772"/>
                    <a:pt x="22341" y="2443"/>
                  </a:cubicBezTo>
                  <a:cubicBezTo>
                    <a:pt x="39425" y="-6659"/>
                    <a:pt x="68760" y="10468"/>
                    <a:pt x="87862" y="40592"/>
                  </a:cubicBezTo>
                  <a:cubicBezTo>
                    <a:pt x="106260" y="69685"/>
                    <a:pt x="108420" y="100326"/>
                    <a:pt x="93212" y="110649"/>
                  </a:cubicBezTo>
                  <a:lnTo>
                    <a:pt x="71810" y="12514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31"/>
            <p:cNvSpPr/>
            <p:nvPr/>
          </p:nvSpPr>
          <p:spPr>
            <a:xfrm>
              <a:off x="5656379" y="6014642"/>
              <a:ext cx="92801" cy="114132"/>
            </a:xfrm>
            <a:custGeom>
              <a:rect b="b" l="l" r="r" t="t"/>
              <a:pathLst>
                <a:path extrusionOk="0" h="114132" w="92801">
                  <a:moveTo>
                    <a:pt x="77354" y="40596"/>
                  </a:moveTo>
                  <a:cubicBezTo>
                    <a:pt x="96457" y="70768"/>
                    <a:pt x="98052" y="102582"/>
                    <a:pt x="80968" y="111685"/>
                  </a:cubicBezTo>
                  <a:cubicBezTo>
                    <a:pt x="63884" y="120789"/>
                    <a:pt x="34550" y="103708"/>
                    <a:pt x="15447" y="73536"/>
                  </a:cubicBezTo>
                  <a:cubicBezTo>
                    <a:pt x="-3655" y="43365"/>
                    <a:pt x="-5251" y="11551"/>
                    <a:pt x="11833" y="2447"/>
                  </a:cubicBezTo>
                  <a:cubicBezTo>
                    <a:pt x="28918" y="-6656"/>
                    <a:pt x="58252" y="10425"/>
                    <a:pt x="77354" y="4059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pic>
        <p:nvPicPr>
          <p:cNvPr id="1150" name="Google Shape;1150;p32"/>
          <p:cNvPicPr preferRelativeResize="0"/>
          <p:nvPr/>
        </p:nvPicPr>
        <p:blipFill>
          <a:blip r:embed="rId3">
            <a:alphaModFix/>
          </a:blip>
          <a:stretch>
            <a:fillRect/>
          </a:stretch>
        </p:blipFill>
        <p:spPr>
          <a:xfrm>
            <a:off x="767925" y="718338"/>
            <a:ext cx="5930952" cy="3706826"/>
          </a:xfrm>
          <a:prstGeom prst="rect">
            <a:avLst/>
          </a:prstGeom>
          <a:noFill/>
          <a:ln>
            <a:noFill/>
          </a:ln>
        </p:spPr>
      </p:pic>
      <p:sp>
        <p:nvSpPr>
          <p:cNvPr id="1151" name="Google Shape;1151;p32"/>
          <p:cNvSpPr txBox="1"/>
          <p:nvPr/>
        </p:nvSpPr>
        <p:spPr>
          <a:xfrm>
            <a:off x="1590725" y="71025"/>
            <a:ext cx="6071100" cy="5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Kanit"/>
                <a:ea typeface="Kanit"/>
                <a:cs typeface="Kanit"/>
                <a:sym typeface="Kanit"/>
              </a:rPr>
              <a:t>What role does recreational drug use play?</a:t>
            </a:r>
            <a:endParaRPr sz="2400">
              <a:solidFill>
                <a:schemeClr val="lt2"/>
              </a:solidFill>
              <a:latin typeface="Kanit"/>
              <a:ea typeface="Kanit"/>
              <a:cs typeface="Kanit"/>
              <a:sym typeface="Kanit"/>
            </a:endParaRPr>
          </a:p>
        </p:txBody>
      </p:sp>
      <p:sp>
        <p:nvSpPr>
          <p:cNvPr id="1152" name="Google Shape;1152;p32"/>
          <p:cNvSpPr txBox="1"/>
          <p:nvPr/>
        </p:nvSpPr>
        <p:spPr>
          <a:xfrm>
            <a:off x="6771725" y="650325"/>
            <a:ext cx="1606500" cy="32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3"/>
                </a:solidFill>
                <a:latin typeface="Kanit"/>
                <a:ea typeface="Kanit"/>
                <a:cs typeface="Kanit"/>
                <a:sym typeface="Kanit"/>
              </a:rPr>
              <a:t>This graph shows the percentage of patients who abused pain medications and their drug use in the past year.</a:t>
            </a:r>
            <a:endParaRPr>
              <a:solidFill>
                <a:schemeClr val="accent3"/>
              </a:solidFill>
              <a:latin typeface="Kanit"/>
              <a:ea typeface="Kanit"/>
              <a:cs typeface="Kanit"/>
              <a:sym typeface="Kanit"/>
            </a:endParaRPr>
          </a:p>
          <a:p>
            <a:pPr indent="0" lvl="0" marL="0" rtl="0" algn="l">
              <a:lnSpc>
                <a:spcPct val="115000"/>
              </a:lnSpc>
              <a:spcBef>
                <a:spcPts val="1200"/>
              </a:spcBef>
              <a:spcAft>
                <a:spcPts val="0"/>
              </a:spcAft>
              <a:buNone/>
            </a:pPr>
            <a:r>
              <a:rPr lang="en">
                <a:solidFill>
                  <a:schemeClr val="accent3"/>
                </a:solidFill>
                <a:latin typeface="Kanit"/>
                <a:ea typeface="Kanit"/>
                <a:cs typeface="Kanit"/>
                <a:sym typeface="Kanit"/>
              </a:rPr>
              <a:t>66% of patients with reported </a:t>
            </a:r>
            <a:r>
              <a:rPr lang="en">
                <a:solidFill>
                  <a:schemeClr val="accent3"/>
                </a:solidFill>
                <a:latin typeface="Kanit"/>
                <a:ea typeface="Kanit"/>
                <a:cs typeface="Kanit"/>
                <a:sym typeface="Kanit"/>
              </a:rPr>
              <a:t>heroin</a:t>
            </a:r>
            <a:r>
              <a:rPr lang="en">
                <a:solidFill>
                  <a:schemeClr val="accent3"/>
                </a:solidFill>
                <a:latin typeface="Kanit"/>
                <a:ea typeface="Kanit"/>
                <a:cs typeface="Kanit"/>
                <a:sym typeface="Kanit"/>
              </a:rPr>
              <a:t> use in the last year also abused pain medications.</a:t>
            </a:r>
            <a:endParaRPr>
              <a:solidFill>
                <a:schemeClr val="accent3"/>
              </a:solidFill>
              <a:latin typeface="Kanit"/>
              <a:ea typeface="Kanit"/>
              <a:cs typeface="Kanit"/>
              <a:sym typeface="Kanit"/>
            </a:endParaRPr>
          </a:p>
          <a:p>
            <a:pPr indent="0" lvl="0" marL="0" rtl="0" algn="l">
              <a:spcBef>
                <a:spcPts val="1200"/>
              </a:spcBef>
              <a:spcAft>
                <a:spcPts val="0"/>
              </a:spcAft>
              <a:buNone/>
            </a:pPr>
            <a:r>
              <a:t/>
            </a:r>
            <a:endParaRPr>
              <a:solidFill>
                <a:schemeClr val="dk1"/>
              </a:solidFill>
              <a:latin typeface="Kanit"/>
              <a:ea typeface="Kanit"/>
              <a:cs typeface="Kanit"/>
              <a:sym typeface="Kanit"/>
            </a:endParaRPr>
          </a:p>
        </p:txBody>
      </p:sp>
    </p:spTree>
  </p:cSld>
  <p:clrMapOvr>
    <a:masterClrMapping/>
  </p:clrMapOvr>
</p:sld>
</file>

<file path=ppt/theme/theme1.xml><?xml version="1.0" encoding="utf-8"?>
<a:theme xmlns:a="http://schemas.openxmlformats.org/drawingml/2006/main" xmlns:r="http://schemas.openxmlformats.org/officeDocument/2006/relationships" name="Substance Abuse Prevention - 4th Grade by Slidesgo">
  <a:themeElements>
    <a:clrScheme name="Simple Light">
      <a:dk1>
        <a:srgbClr val="1D2658"/>
      </a:dk1>
      <a:lt1>
        <a:srgbClr val="CAF1F8"/>
      </a:lt1>
      <a:dk2>
        <a:srgbClr val="FFFFFF"/>
      </a:dk2>
      <a:lt2>
        <a:srgbClr val="E65C43"/>
      </a:lt2>
      <a:accent1>
        <a:srgbClr val="7BC7D4"/>
      </a:accent1>
      <a:accent2>
        <a:srgbClr val="4CA0B6"/>
      </a:accent2>
      <a:accent3>
        <a:srgbClr val="303881"/>
      </a:accent3>
      <a:accent4>
        <a:srgbClr val="8F7FF2"/>
      </a:accent4>
      <a:accent5>
        <a:srgbClr val="B09BFF"/>
      </a:accent5>
      <a:accent6>
        <a:srgbClr val="CBC2FC"/>
      </a:accent6>
      <a:hlink>
        <a:srgbClr val="1D26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