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Universidad Técnica Nacional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Programación III</a:t>
            </a:r>
          </a:p>
          <a:p>
            <a:r>
              <a:rPr lang="es-CR" dirty="0" smtClean="0"/>
              <a:t>Efrén Jiménez Delgado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0988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¿</a:t>
            </a:r>
            <a:r>
              <a:rPr lang="es-CR" dirty="0"/>
              <a:t>Qué es WCF?</a:t>
            </a:r>
          </a:p>
          <a:p>
            <a:r>
              <a:rPr lang="es-CR" dirty="0"/>
              <a:t>WCF, Ventajas</a:t>
            </a:r>
          </a:p>
          <a:p>
            <a:r>
              <a:rPr lang="es-CR" dirty="0"/>
              <a:t>WCF, Principales Características</a:t>
            </a:r>
          </a:p>
          <a:p>
            <a:r>
              <a:rPr lang="es-CR" dirty="0"/>
              <a:t>WCF, Arquitectura</a:t>
            </a:r>
          </a:p>
          <a:p>
            <a:r>
              <a:rPr lang="es-CR" dirty="0"/>
              <a:t>WCF, Pasos para desarrollar un servicio.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1466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¿Qué es WCF?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Es un modelo de programación para el desarrollo de aplicaciones con arquitectura orientada a servicios (</a:t>
            </a:r>
            <a:r>
              <a:rPr lang="es-CR" b="1" dirty="0"/>
              <a:t>SOA</a:t>
            </a:r>
            <a:r>
              <a:rPr lang="es-CR" dirty="0"/>
              <a:t>). Aplicaciones distribuidas basadas en la comunicación mediante mensajes.</a:t>
            </a:r>
          </a:p>
          <a:p>
            <a:r>
              <a:rPr lang="es-CR" b="1" dirty="0"/>
              <a:t>WCF</a:t>
            </a:r>
            <a:r>
              <a:rPr lang="es-CR" dirty="0"/>
              <a:t> consiste en un número de bibliotecas de clase contenidas en el </a:t>
            </a:r>
            <a:r>
              <a:rPr lang="es-CR" b="1" dirty="0"/>
              <a:t>NET Framework 3</a:t>
            </a:r>
            <a:r>
              <a:rPr lang="es-CR" dirty="0"/>
              <a:t>, para desarrollar sistemas que envían mensajes entre servicios y clientes sobre diversos mecanismos de transporte.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8048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WCF, </a:t>
            </a:r>
            <a:r>
              <a:rPr lang="es-CR" dirty="0" smtClean="0"/>
              <a:t>Ventajas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Proporciona un único modelo de programación </a:t>
            </a:r>
            <a:r>
              <a:rPr lang="es-CR" dirty="0" err="1"/>
              <a:t>tipado</a:t>
            </a:r>
            <a:r>
              <a:rPr lang="es-CR" dirty="0"/>
              <a:t> de aplicaciones distribuidas basadas en servicios.</a:t>
            </a:r>
          </a:p>
          <a:p>
            <a:r>
              <a:rPr lang="es-CR" dirty="0"/>
              <a:t>Encapsula y simplifica el desarrollo de aplicaciones soportadas por las diversas tecnologías distribuidas.</a:t>
            </a:r>
          </a:p>
          <a:p>
            <a:r>
              <a:rPr lang="es-CR" dirty="0"/>
              <a:t>Permite el desarrollo de aplicaciones .NET capaces de </a:t>
            </a:r>
            <a:r>
              <a:rPr lang="es-CR" dirty="0" err="1"/>
              <a:t>interoperar</a:t>
            </a:r>
            <a:r>
              <a:rPr lang="es-CR" dirty="0"/>
              <a:t> con aplicaciones desarrolladas con otras tecnologías (J2EE, SAP).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9844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99" y="869973"/>
            <a:ext cx="6489925" cy="4073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3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WCF, Principales </a:t>
            </a:r>
            <a:r>
              <a:rPr lang="es-CR" dirty="0"/>
              <a:t>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Una aplicación </a:t>
            </a:r>
            <a:r>
              <a:rPr lang="es-CR" b="1" dirty="0"/>
              <a:t>WCF</a:t>
            </a:r>
            <a:r>
              <a:rPr lang="es-CR" dirty="0"/>
              <a:t> está compuesta por: </a:t>
            </a:r>
            <a:endParaRPr lang="es-CR" dirty="0" smtClean="0"/>
          </a:p>
          <a:p>
            <a:pPr marL="457200" indent="-457200">
              <a:buFont typeface="+mj-lt"/>
              <a:buAutoNum type="alphaLcParenR"/>
            </a:pPr>
            <a:r>
              <a:rPr lang="es-CR" b="1" dirty="0" smtClean="0"/>
              <a:t>Clientes</a:t>
            </a:r>
            <a:r>
              <a:rPr lang="es-CR" dirty="0"/>
              <a:t>: Son aplicaciones que inician la comunicación.</a:t>
            </a:r>
          </a:p>
          <a:p>
            <a:pPr marL="457200" indent="-457200">
              <a:buFont typeface="+mj-lt"/>
              <a:buAutoNum type="alphaLcParenR"/>
            </a:pPr>
            <a:r>
              <a:rPr lang="es-CR" b="1" dirty="0" smtClean="0"/>
              <a:t>Servicios</a:t>
            </a:r>
            <a:r>
              <a:rPr lang="es-CR" dirty="0"/>
              <a:t>: Son aplicaciones que esperan los mensajes de los clientes y responden a los mismos</a:t>
            </a:r>
            <a:r>
              <a:rPr lang="es-CR" dirty="0" smtClean="0"/>
              <a:t>.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Los mensajes son enviados entre </a:t>
            </a:r>
            <a:r>
              <a:rPr lang="es-CR" b="1" dirty="0" err="1"/>
              <a:t>endpoints</a:t>
            </a:r>
            <a:r>
              <a:rPr lang="es-CR" dirty="0" smtClean="0"/>
              <a:t>.</a:t>
            </a:r>
          </a:p>
          <a:p>
            <a:r>
              <a:rPr lang="es-CR" dirty="0" smtClean="0"/>
              <a:t> </a:t>
            </a:r>
            <a:r>
              <a:rPr lang="es-CR" dirty="0"/>
              <a:t>Un </a:t>
            </a:r>
            <a:r>
              <a:rPr lang="es-CR" b="1" dirty="0" err="1"/>
              <a:t>endpoint</a:t>
            </a:r>
            <a:r>
              <a:rPr lang="es-CR" dirty="0"/>
              <a:t> es un lugar donde un mensaje es enviado, o recibido, o ambos.</a:t>
            </a:r>
          </a:p>
          <a:p>
            <a:r>
              <a:rPr lang="es-CR" dirty="0"/>
              <a:t>Un servicio expone uno o más </a:t>
            </a:r>
            <a:r>
              <a:rPr lang="es-CR" b="1" dirty="0" err="1"/>
              <a:t>application</a:t>
            </a:r>
            <a:r>
              <a:rPr lang="es-CR" b="1" dirty="0"/>
              <a:t> </a:t>
            </a:r>
            <a:r>
              <a:rPr lang="es-CR" b="1" dirty="0" err="1"/>
              <a:t>endpoints</a:t>
            </a:r>
            <a:r>
              <a:rPr lang="es-CR" dirty="0"/>
              <a:t>, y un cliente genera un </a:t>
            </a:r>
            <a:r>
              <a:rPr lang="es-CR" b="1" dirty="0" err="1"/>
              <a:t>endpoint</a:t>
            </a:r>
            <a:r>
              <a:rPr lang="es-CR" dirty="0"/>
              <a:t> compatible con uno de </a:t>
            </a:r>
            <a:r>
              <a:rPr lang="es-CR" dirty="0" smtClean="0"/>
              <a:t>los </a:t>
            </a:r>
            <a:r>
              <a:rPr lang="es-CR" b="1" dirty="0" err="1" smtClean="0"/>
              <a:t>endpoints</a:t>
            </a:r>
            <a:r>
              <a:rPr lang="es-CR" dirty="0"/>
              <a:t> de un servicio dado.</a:t>
            </a:r>
          </a:p>
          <a:p>
            <a:r>
              <a:rPr lang="es-CR" dirty="0"/>
              <a:t>La combinación de un servicio y un cliente compatibles conforman un </a:t>
            </a:r>
            <a:r>
              <a:rPr lang="es-CR" b="1" dirty="0" err="1"/>
              <a:t>communication</a:t>
            </a:r>
            <a:r>
              <a:rPr lang="es-CR" b="1" dirty="0"/>
              <a:t> </a:t>
            </a:r>
            <a:r>
              <a:rPr lang="es-CR" b="1" dirty="0" err="1"/>
              <a:t>stack</a:t>
            </a:r>
            <a:r>
              <a:rPr lang="es-CR" dirty="0"/>
              <a:t>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8706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866" y="0"/>
            <a:ext cx="9905998" cy="1478570"/>
          </a:xfrm>
        </p:spPr>
        <p:txBody>
          <a:bodyPr/>
          <a:lstStyle/>
          <a:p>
            <a:pPr algn="ctr"/>
            <a:r>
              <a:rPr lang="es-CR" dirty="0"/>
              <a:t>WCF, </a:t>
            </a:r>
            <a:r>
              <a:rPr lang="es-CR" dirty="0"/>
              <a:t>Arquitectura</a:t>
            </a:r>
          </a:p>
        </p:txBody>
      </p:sp>
      <p:pic>
        <p:nvPicPr>
          <p:cNvPr id="2050" name="Picture 2" descr="WCF Arquitectur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562" y="1129026"/>
            <a:ext cx="3674605" cy="5047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1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WCF, Pasos para desarrollar un servicio</a:t>
            </a:r>
            <a:r>
              <a:rPr lang="es-CR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R" dirty="0"/>
              <a:t>Definir el Contrato (</a:t>
            </a:r>
            <a:r>
              <a:rPr lang="es-CR" dirty="0" err="1"/>
              <a:t>ServiceContract</a:t>
            </a:r>
            <a:r>
              <a:rPr lang="es-CR" dirty="0"/>
              <a:t>): Se escribe la interfaz en un lenguaje de programación de .NET, agregando los distintos métodos que serán incluidos en el contrato. </a:t>
            </a:r>
          </a:p>
          <a:p>
            <a:r>
              <a:rPr lang="es-CR" dirty="0"/>
              <a:t>Implementar el Contrato (</a:t>
            </a:r>
            <a:r>
              <a:rPr lang="es-CR" dirty="0" err="1"/>
              <a:t>ServiceContract</a:t>
            </a:r>
            <a:r>
              <a:rPr lang="es-CR" dirty="0"/>
              <a:t>): Se escribe una clase mediante la cual se implemente la interfaz. Es posible establecer comportamientos a la definición del servicio usando el atributo </a:t>
            </a:r>
            <a:r>
              <a:rPr lang="es-CR" dirty="0" err="1"/>
              <a:t>ServiceBehavior</a:t>
            </a:r>
            <a:r>
              <a:rPr lang="es-CR" dirty="0"/>
              <a:t>. </a:t>
            </a:r>
          </a:p>
          <a:p>
            <a:r>
              <a:rPr lang="es-CR" dirty="0"/>
              <a:t>Configurar el Servicio: Especificar los </a:t>
            </a:r>
            <a:r>
              <a:rPr lang="es-CR" dirty="0" err="1"/>
              <a:t>endpoints</a:t>
            </a:r>
            <a:r>
              <a:rPr lang="es-CR" dirty="0"/>
              <a:t> y </a:t>
            </a:r>
            <a:r>
              <a:rPr lang="es-CR" dirty="0" err="1"/>
              <a:t>metadata</a:t>
            </a:r>
            <a:r>
              <a:rPr lang="es-CR" dirty="0"/>
              <a:t> del servicio, estos son definidos en un archivo de configuración de .NET (</a:t>
            </a:r>
            <a:r>
              <a:rPr lang="es-CR" dirty="0" err="1"/>
              <a:t>Web.config</a:t>
            </a:r>
            <a:r>
              <a:rPr lang="es-CR" dirty="0"/>
              <a:t> o </a:t>
            </a:r>
            <a:r>
              <a:rPr lang="es-CR" dirty="0" err="1"/>
              <a:t>App.config</a:t>
            </a:r>
            <a:r>
              <a:rPr lang="es-CR" dirty="0"/>
              <a:t>). </a:t>
            </a:r>
          </a:p>
          <a:p>
            <a:r>
              <a:rPr lang="es-CR" dirty="0"/>
              <a:t>Diseñar una aplicación Hosting del servicio: Web Host dentro del IIS - </a:t>
            </a:r>
            <a:r>
              <a:rPr lang="es-CR" dirty="0" err="1"/>
              <a:t>Self</a:t>
            </a:r>
            <a:r>
              <a:rPr lang="es-CR" dirty="0"/>
              <a:t>-Host dentro de cualquier proceso .NET - </a:t>
            </a:r>
            <a:r>
              <a:rPr lang="es-CR" dirty="0" err="1"/>
              <a:t>Managed</a:t>
            </a:r>
            <a:r>
              <a:rPr lang="es-CR" dirty="0"/>
              <a:t> Windows </a:t>
            </a:r>
            <a:r>
              <a:rPr lang="es-CR" dirty="0" err="1"/>
              <a:t>Services</a:t>
            </a:r>
            <a:r>
              <a:rPr lang="es-CR" dirty="0"/>
              <a:t> - Windows </a:t>
            </a:r>
            <a:r>
              <a:rPr lang="es-CR" dirty="0" err="1"/>
              <a:t>Process</a:t>
            </a:r>
            <a:r>
              <a:rPr lang="es-CR" dirty="0"/>
              <a:t> </a:t>
            </a:r>
            <a:r>
              <a:rPr lang="es-CR" dirty="0" err="1"/>
              <a:t>Activation</a:t>
            </a:r>
            <a:r>
              <a:rPr lang="es-CR" dirty="0"/>
              <a:t> </a:t>
            </a:r>
            <a:r>
              <a:rPr lang="es-CR" dirty="0" err="1"/>
              <a:t>Service</a:t>
            </a:r>
            <a:r>
              <a:rPr lang="es-CR" dirty="0"/>
              <a:t>. </a:t>
            </a:r>
            <a:br>
              <a:rPr lang="es-CR" dirty="0"/>
            </a:b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1453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Manos a </a:t>
            </a:r>
            <a:r>
              <a:rPr lang="es-CR" smtClean="0"/>
              <a:t>la obra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82850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</TotalTime>
  <Words>168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Universidad Técnica Nacional</vt:lpstr>
      <vt:lpstr>Agenda</vt:lpstr>
      <vt:lpstr>¿Qué es WCF?</vt:lpstr>
      <vt:lpstr>WCF, Ventajas</vt:lpstr>
      <vt:lpstr>Presentación de PowerPoint</vt:lpstr>
      <vt:lpstr>WCF, Principales Características</vt:lpstr>
      <vt:lpstr>WCF, Arquitectura</vt:lpstr>
      <vt:lpstr>WCF, Pasos para desarrollar un servicio.</vt:lpstr>
      <vt:lpstr>Manos a la obra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Técnica Nacional</dc:title>
  <dc:creator>Efrén</dc:creator>
  <cp:lastModifiedBy>Efrén</cp:lastModifiedBy>
  <cp:revision>2</cp:revision>
  <dcterms:created xsi:type="dcterms:W3CDTF">2015-03-13T21:55:53Z</dcterms:created>
  <dcterms:modified xsi:type="dcterms:W3CDTF">2015-03-13T22:11:26Z</dcterms:modified>
</cp:coreProperties>
</file>