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8" r:id="rId3"/>
    <p:sldId id="301" r:id="rId4"/>
    <p:sldId id="298" r:id="rId5"/>
    <p:sldId id="299" r:id="rId6"/>
    <p:sldId id="300" r:id="rId7"/>
    <p:sldId id="297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1090252/Token-Based-Authentication-using-Postman-as-Client" TargetMode="External"/><Relationship Id="rId2" Type="http://schemas.openxmlformats.org/officeDocument/2006/relationships/hyperlink" Target="https://stormpath.com/blog/token-authentication-scalable-user-mgm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PROGRAMACIÓN EN AMBIENTE WEB II</a:t>
            </a: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320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sz="2400" dirty="0"/>
              <a:t>Seguridad Web API</a:t>
            </a:r>
          </a:p>
          <a:p>
            <a:pPr lvl="1"/>
            <a:r>
              <a:rPr lang="es-CR" sz="2000" dirty="0" err="1"/>
              <a:t>Json</a:t>
            </a:r>
            <a:r>
              <a:rPr lang="es-CR" sz="2000" dirty="0"/>
              <a:t> </a:t>
            </a:r>
            <a:r>
              <a:rPr lang="es-CR" sz="2000" dirty="0" err="1"/>
              <a:t>Tokens</a:t>
            </a:r>
            <a:endParaRPr lang="es-CR" sz="2000" dirty="0"/>
          </a:p>
          <a:p>
            <a:r>
              <a:rPr lang="es-CR" sz="2400" dirty="0"/>
              <a:t>Tarea</a:t>
            </a:r>
          </a:p>
          <a:p>
            <a:endParaRPr lang="es-CR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614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Seguridad</a:t>
            </a:r>
          </a:p>
        </p:txBody>
      </p:sp>
      <p:pic>
        <p:nvPicPr>
          <p:cNvPr id="4098" name="Picture 2" descr="token-based-auth-w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6" y="1853350"/>
            <a:ext cx="7455046" cy="424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5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Esquema 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26" name="Picture 2" descr="http://www.codeproject.com/KB/webservices/1090252/AuthServer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96362"/>
            <a:ext cx="5715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1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Esquema 2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2050" name="Picture 2" descr="http://www.codeproject.com/KB/webservices/1090252/Cookies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19325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2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3074" name="Picture 2" descr="token authentication vs. cooki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5" y="1862931"/>
            <a:ext cx="7643007" cy="40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5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https://stormpath.com/blog/token-authentication-scalable-user-mgmt</a:t>
            </a:r>
            <a:endParaRPr lang="es-CR" dirty="0"/>
          </a:p>
          <a:p>
            <a:r>
              <a:rPr lang="es-CR" dirty="0">
                <a:hlinkClick r:id="rId3"/>
              </a:rPr>
              <a:t>http://www.codeproject.com/Articles/1090252/Token-Based-Authentication-using-Postman-as-Client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28565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34</Words>
  <Application>Microsoft Office PowerPoint</Application>
  <PresentationFormat>Presentación en pantalla (4:3)</PresentationFormat>
  <Paragraphs>19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PROGRAMACIÓN EN AMBIENTE WEB II</vt:lpstr>
      <vt:lpstr>Agenda</vt:lpstr>
      <vt:lpstr>Seguridad</vt:lpstr>
      <vt:lpstr>Esquema 1</vt:lpstr>
      <vt:lpstr>Esquema 2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38</cp:revision>
  <dcterms:modified xsi:type="dcterms:W3CDTF">2016-08-01T23:10:46Z</dcterms:modified>
</cp:coreProperties>
</file>