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0"/>
  </p:notesMasterIdLst>
  <p:sldIdLst>
    <p:sldId id="256" r:id="rId2"/>
    <p:sldId id="258" r:id="rId3"/>
    <p:sldId id="304" r:id="rId4"/>
    <p:sldId id="305" r:id="rId5"/>
    <p:sldId id="300" r:id="rId6"/>
    <p:sldId id="306" r:id="rId7"/>
    <p:sldId id="296" r:id="rId8"/>
    <p:sldId id="297"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8" d="100"/>
          <a:sy n="68"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15825" y="198449"/>
            <a:ext cx="6794400" cy="6177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23" name="Shape 23"/>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 name="Shape 2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 name="Shape 35"/>
          <p:cNvSpPr txBox="1">
            <a:spLocks noGrp="1"/>
          </p:cNvSpPr>
          <p:nvPr>
            <p:ph type="body" idx="1"/>
          </p:nvPr>
        </p:nvSpPr>
        <p:spPr>
          <a:xfrm>
            <a:off x="457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1" name="Shape 5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ejimenez@utn.ac.c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s/docs/AJAX/Primeros_Pasos" TargetMode="External"/><Relationship Id="rId2" Type="http://schemas.openxmlformats.org/officeDocument/2006/relationships/hyperlink" Target="https://msdn.microsoft.com/es-es/library/dd381533(v=vs.100).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PROGRAMACIÓN EN AMBIENTE WEB II</a:t>
            </a:r>
            <a:endParaRPr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2016</a:t>
            </a:r>
            <a:endParaRPr sz="24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sz="3200" dirty="0"/>
              <a:t>Agenda</a:t>
            </a:r>
          </a:p>
        </p:txBody>
      </p:sp>
      <p:sp>
        <p:nvSpPr>
          <p:cNvPr id="5" name="Marcador de texto 4"/>
          <p:cNvSpPr>
            <a:spLocks noGrp="1"/>
          </p:cNvSpPr>
          <p:nvPr>
            <p:ph type="body" idx="1"/>
          </p:nvPr>
        </p:nvSpPr>
        <p:spPr/>
        <p:txBody>
          <a:bodyPr/>
          <a:lstStyle/>
          <a:p>
            <a:r>
              <a:rPr lang="es-CR" sz="2400" dirty="0"/>
              <a:t>Ajax en MVC</a:t>
            </a:r>
          </a:p>
          <a:p>
            <a:r>
              <a:rPr lang="es-CR" sz="2400" dirty="0"/>
              <a:t>Tarea</a:t>
            </a:r>
          </a:p>
          <a:p>
            <a:endParaRPr lang="es-CR" sz="2400" dirty="0"/>
          </a:p>
          <a:p>
            <a:endParaRPr lang="es-ES" sz="2400" dirty="0"/>
          </a:p>
          <a:p>
            <a:endParaRPr lang="es-ES" sz="2400" dirty="0"/>
          </a:p>
          <a:p>
            <a:endParaRPr lang="es-ES" dirty="0"/>
          </a:p>
          <a:p>
            <a:endParaRPr lang="es-CR" dirty="0"/>
          </a:p>
          <a:p>
            <a:endParaRPr lang="es-CR" dirty="0"/>
          </a:p>
        </p:txBody>
      </p:sp>
    </p:spTree>
    <p:extLst>
      <p:ext uri="{BB962C8B-B14F-4D97-AF65-F5344CB8AC3E}">
        <p14:creationId xmlns:p14="http://schemas.microsoft.com/office/powerpoint/2010/main" val="76141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Ajax?</a:t>
            </a:r>
          </a:p>
        </p:txBody>
      </p:sp>
      <p:sp>
        <p:nvSpPr>
          <p:cNvPr id="3" name="Marcador de texto 2"/>
          <p:cNvSpPr>
            <a:spLocks noGrp="1"/>
          </p:cNvSpPr>
          <p:nvPr>
            <p:ph type="body" idx="1"/>
          </p:nvPr>
        </p:nvSpPr>
        <p:spPr/>
        <p:txBody>
          <a:bodyPr/>
          <a:lstStyle/>
          <a:p>
            <a:r>
              <a:rPr lang="es-ES" dirty="0"/>
              <a:t>AJAX (JavaScript Asíncrono y XML) es un término nuevo para describir dos capacidades de los navegadores que han estado presentes por años, pero que habían sido ignoradas por muchos desarrolladores Web, hasta hace poco que surgieron aplicaciones como Gmail, Google </a:t>
            </a:r>
            <a:r>
              <a:rPr lang="es-ES" dirty="0" err="1"/>
              <a:t>suggest</a:t>
            </a:r>
            <a:r>
              <a:rPr lang="es-ES" dirty="0"/>
              <a:t> y Google </a:t>
            </a:r>
            <a:r>
              <a:rPr lang="es-ES" dirty="0" err="1"/>
              <a:t>Maps</a:t>
            </a:r>
            <a:r>
              <a:rPr lang="es-ES" dirty="0"/>
              <a:t>.</a:t>
            </a:r>
            <a:endParaRPr lang="es-CR" dirty="0"/>
          </a:p>
        </p:txBody>
      </p:sp>
    </p:spTree>
    <p:extLst>
      <p:ext uri="{BB962C8B-B14F-4D97-AF65-F5344CB8AC3E}">
        <p14:creationId xmlns:p14="http://schemas.microsoft.com/office/powerpoint/2010/main" val="239508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Caracteristicas</a:t>
            </a:r>
            <a:endParaRPr lang="es-CR" dirty="0"/>
          </a:p>
        </p:txBody>
      </p:sp>
      <p:sp>
        <p:nvSpPr>
          <p:cNvPr id="3" name="Marcador de texto 2"/>
          <p:cNvSpPr>
            <a:spLocks noGrp="1"/>
          </p:cNvSpPr>
          <p:nvPr>
            <p:ph type="body" idx="1"/>
          </p:nvPr>
        </p:nvSpPr>
        <p:spPr/>
        <p:txBody>
          <a:bodyPr/>
          <a:lstStyle/>
          <a:p>
            <a:endParaRPr lang="es-ES" dirty="0"/>
          </a:p>
          <a:p>
            <a:r>
              <a:rPr lang="es-ES" dirty="0"/>
              <a:t>Las dos capacidades en cuestión son:</a:t>
            </a:r>
          </a:p>
          <a:p>
            <a:pPr lvl="1"/>
            <a:r>
              <a:rPr lang="es-ES" dirty="0"/>
              <a:t>La posibilidad de hacer peticiones al servidor sin tener que volver a cargar la página.</a:t>
            </a:r>
          </a:p>
          <a:p>
            <a:pPr lvl="1"/>
            <a:r>
              <a:rPr lang="es-ES" dirty="0"/>
              <a:t>La posibilidad de analizar y trabajar con documentos XML y </a:t>
            </a:r>
            <a:r>
              <a:rPr lang="es-ES" dirty="0" err="1"/>
              <a:t>Json</a:t>
            </a:r>
            <a:r>
              <a:rPr lang="es-ES" dirty="0"/>
              <a:t>.</a:t>
            </a:r>
          </a:p>
          <a:p>
            <a:endParaRPr lang="es-CR" dirty="0"/>
          </a:p>
        </p:txBody>
      </p:sp>
    </p:spTree>
    <p:extLst>
      <p:ext uri="{BB962C8B-B14F-4D97-AF65-F5344CB8AC3E}">
        <p14:creationId xmlns:p14="http://schemas.microsoft.com/office/powerpoint/2010/main" val="104972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Como funciona</a:t>
            </a:r>
          </a:p>
        </p:txBody>
      </p:sp>
      <p:sp>
        <p:nvSpPr>
          <p:cNvPr id="3" name="Marcador de texto 2"/>
          <p:cNvSpPr>
            <a:spLocks noGrp="1"/>
          </p:cNvSpPr>
          <p:nvPr>
            <p:ph type="body" idx="1"/>
          </p:nvPr>
        </p:nvSpPr>
        <p:spPr/>
        <p:txBody>
          <a:bodyPr/>
          <a:lstStyle/>
          <a:p>
            <a:endParaRPr lang="es-CR" dirty="0"/>
          </a:p>
        </p:txBody>
      </p:sp>
      <p:pic>
        <p:nvPicPr>
          <p:cNvPr id="1026" name="Picture 2" descr="https://softwareyotrasdesvirtudes.files.wordpress.com/2013/11/ajax_proce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5" y="1903642"/>
            <a:ext cx="5037430" cy="38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Componentes MVC.NET</a:t>
            </a:r>
          </a:p>
        </p:txBody>
      </p:sp>
      <p:sp>
        <p:nvSpPr>
          <p:cNvPr id="3" name="Marcador de texto 2"/>
          <p:cNvSpPr>
            <a:spLocks noGrp="1"/>
          </p:cNvSpPr>
          <p:nvPr>
            <p:ph type="body" idx="1"/>
          </p:nvPr>
        </p:nvSpPr>
        <p:spPr/>
        <p:txBody>
          <a:bodyPr/>
          <a:lstStyle/>
          <a:p>
            <a:r>
              <a:rPr lang="es-CR" dirty="0" err="1"/>
              <a:t>ActionLink</a:t>
            </a:r>
            <a:endParaRPr lang="es-CR" dirty="0"/>
          </a:p>
          <a:p>
            <a:r>
              <a:rPr lang="es-CR" dirty="0" err="1"/>
              <a:t>Ajax.BeginForm</a:t>
            </a:r>
            <a:endParaRPr lang="es-CR" dirty="0"/>
          </a:p>
          <a:p>
            <a:r>
              <a:rPr lang="es-CR" dirty="0" err="1"/>
              <a:t>Jquery</a:t>
            </a:r>
            <a:endParaRPr lang="es-CR" dirty="0"/>
          </a:p>
          <a:p>
            <a:r>
              <a:rPr lang="es-CR" dirty="0" err="1"/>
              <a:t>Partialview</a:t>
            </a:r>
            <a:endParaRPr lang="es-CR" dirty="0"/>
          </a:p>
          <a:p>
            <a:pPr marL="203200" indent="0">
              <a:buNone/>
            </a:pPr>
            <a:endParaRPr lang="es-CR" dirty="0"/>
          </a:p>
        </p:txBody>
      </p:sp>
    </p:spTree>
    <p:extLst>
      <p:ext uri="{BB962C8B-B14F-4D97-AF65-F5344CB8AC3E}">
        <p14:creationId xmlns:p14="http://schemas.microsoft.com/office/powerpoint/2010/main" val="166315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Tarea</a:t>
            </a:r>
          </a:p>
        </p:txBody>
      </p:sp>
      <p:sp>
        <p:nvSpPr>
          <p:cNvPr id="3" name="Marcador de texto 2"/>
          <p:cNvSpPr>
            <a:spLocks noGrp="1"/>
          </p:cNvSpPr>
          <p:nvPr>
            <p:ph type="body" idx="1"/>
          </p:nvPr>
        </p:nvSpPr>
        <p:spPr/>
        <p:txBody>
          <a:bodyPr/>
          <a:lstStyle/>
          <a:p>
            <a:r>
              <a:rPr lang="es-CR" dirty="0"/>
              <a:t>Realizar un proyecto web </a:t>
            </a:r>
            <a:r>
              <a:rPr lang="es-CR" dirty="0" err="1"/>
              <a:t>mvc</a:t>
            </a:r>
            <a:r>
              <a:rPr lang="es-CR" dirty="0"/>
              <a:t> que genere todo un CRUD de una entidad por medio de Ajax. </a:t>
            </a:r>
          </a:p>
          <a:p>
            <a:r>
              <a:rPr lang="es-CR" dirty="0"/>
              <a:t>Envié un correo a la dirección, </a:t>
            </a:r>
            <a:r>
              <a:rPr lang="es-CR" dirty="0">
                <a:hlinkClick r:id="rId2"/>
              </a:rPr>
              <a:t>ejimenez@utn.ac.cr</a:t>
            </a:r>
            <a:r>
              <a:rPr lang="es-CR" dirty="0"/>
              <a:t> con el link en </a:t>
            </a:r>
            <a:r>
              <a:rPr lang="es-CR" dirty="0" err="1"/>
              <a:t>git</a:t>
            </a:r>
            <a:r>
              <a:rPr lang="es-CR" dirty="0"/>
              <a:t> con el proyecto generado.</a:t>
            </a:r>
          </a:p>
          <a:p>
            <a:endParaRPr lang="es-CR" dirty="0"/>
          </a:p>
          <a:p>
            <a:endParaRPr lang="es-CR" dirty="0"/>
          </a:p>
        </p:txBody>
      </p:sp>
    </p:spTree>
    <p:extLst>
      <p:ext uri="{BB962C8B-B14F-4D97-AF65-F5344CB8AC3E}">
        <p14:creationId xmlns:p14="http://schemas.microsoft.com/office/powerpoint/2010/main" val="59323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Bibliografía</a:t>
            </a:r>
          </a:p>
        </p:txBody>
      </p:sp>
      <p:sp>
        <p:nvSpPr>
          <p:cNvPr id="3" name="Marcador de texto 2"/>
          <p:cNvSpPr>
            <a:spLocks noGrp="1"/>
          </p:cNvSpPr>
          <p:nvPr>
            <p:ph type="body" idx="1"/>
          </p:nvPr>
        </p:nvSpPr>
        <p:spPr/>
        <p:txBody>
          <a:bodyPr/>
          <a:lstStyle/>
          <a:p>
            <a:r>
              <a:rPr lang="es-CR" dirty="0">
                <a:hlinkClick r:id="rId2"/>
              </a:rPr>
              <a:t>https://msdn.microsoft.com/es-es/library/dd381533(v=vs.100).aspx</a:t>
            </a:r>
            <a:endParaRPr lang="es-CR" dirty="0"/>
          </a:p>
          <a:p>
            <a:r>
              <a:rPr lang="es-CR" dirty="0">
                <a:hlinkClick r:id="rId3"/>
              </a:rPr>
              <a:t>https://developer.mozilla.org/es/docs/AJAX/Primeros_Pasos</a:t>
            </a:r>
            <a:endParaRPr lang="es-CR" dirty="0"/>
          </a:p>
          <a:p>
            <a:endParaRPr lang="es-CR" dirty="0"/>
          </a:p>
          <a:p>
            <a:endParaRPr lang="es-CR" dirty="0"/>
          </a:p>
        </p:txBody>
      </p:sp>
    </p:spTree>
    <p:extLst>
      <p:ext uri="{BB962C8B-B14F-4D97-AF65-F5344CB8AC3E}">
        <p14:creationId xmlns:p14="http://schemas.microsoft.com/office/powerpoint/2010/main" val="1128565867"/>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165</Words>
  <Application>Microsoft Office PowerPoint</Application>
  <PresentationFormat>Presentación en pantalla (4:3)</PresentationFormat>
  <Paragraphs>31</Paragraphs>
  <Slides>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PROGRAMACIÓN EN AMBIENTE WEB II</vt:lpstr>
      <vt:lpstr>Agenda</vt:lpstr>
      <vt:lpstr>¿Qué es Ajax?</vt:lpstr>
      <vt:lpstr>Caracteristicas</vt:lpstr>
      <vt:lpstr>Como funciona</vt:lpstr>
      <vt:lpstr>Componentes MVC.NET</vt:lpstr>
      <vt:lpstr>Tarea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36</cp:revision>
  <dcterms:modified xsi:type="dcterms:W3CDTF">2016-07-19T00:21:17Z</dcterms:modified>
</cp:coreProperties>
</file>