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4" r:id="rId6"/>
    <p:sldId id="261" r:id="rId7"/>
    <p:sldId id="260" r:id="rId8"/>
    <p:sldId id="262" r:id="rId9"/>
    <p:sldId id="263" r:id="rId10"/>
    <p:sldId id="267" r:id="rId11"/>
    <p:sldId id="269" r:id="rId12"/>
    <p:sldId id="271" r:id="rId13"/>
    <p:sldId id="268" r:id="rId14"/>
    <p:sldId id="266" r:id="rId15"/>
    <p:sldId id="272" r:id="rId16"/>
    <p:sldId id="270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-31750"/>
            <a:ext cx="3851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Font typeface="Calibri"/>
              <a:buNone/>
              <a:defRPr sz="2000" b="1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498850" y="1339850"/>
            <a:ext cx="5111700" cy="54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666666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666666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66666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UT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mvc" TargetMode="External"/><Relationship Id="rId2" Type="http://schemas.openxmlformats.org/officeDocument/2006/relationships/hyperlink" Target="https://msdn.microsoft.com/es-es/library/dd381412(v=vs.108)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ejimenez@utn.ac.c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jimenezdelgado@gmail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685800" y="2068282"/>
            <a:ext cx="7772400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s-MX" b="1" dirty="0"/>
              <a:t>PROGRAMACIÓN EN AMBIENTE WEB II</a:t>
            </a:r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R" sz="2400" dirty="0"/>
              <a:t>Universidad Técnica Nacional</a:t>
            </a:r>
          </a:p>
          <a:p>
            <a:pPr lvl="0">
              <a:spcBef>
                <a:spcPts val="0"/>
              </a:spcBef>
              <a:buNone/>
            </a:pPr>
            <a:r>
              <a:rPr lang="es-CR" sz="2400" dirty="0"/>
              <a:t>Por: Efrén Jiménez Delgado</a:t>
            </a:r>
          </a:p>
          <a:p>
            <a:pPr lvl="0">
              <a:spcBef>
                <a:spcPts val="0"/>
              </a:spcBef>
              <a:buNone/>
            </a:pPr>
            <a:r>
              <a:rPr lang="es-CR" sz="2400" dirty="0"/>
              <a:t>2016</a:t>
            </a:r>
            <a:endParaRPr sz="2400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MODELO VISTA CONTROLADOR</a:t>
            </a:r>
            <a:endParaRPr lang="es-CR" sz="32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dirty="0"/>
              <a:t>El </a:t>
            </a:r>
            <a:r>
              <a:rPr lang="es-ES" sz="2400" b="1" dirty="0"/>
              <a:t>Modelo </a:t>
            </a:r>
            <a:r>
              <a:rPr lang="es-ES" sz="2400" dirty="0"/>
              <a:t>que contiene una representación de los datos que maneja el sistema, su lógica de negocio, y sus mecanismos de persistencia.</a:t>
            </a:r>
          </a:p>
          <a:p>
            <a:endParaRPr lang="es-ES" sz="2400" dirty="0"/>
          </a:p>
          <a:p>
            <a:r>
              <a:rPr lang="es-ES" sz="2400" dirty="0"/>
              <a:t>La </a:t>
            </a:r>
            <a:r>
              <a:rPr lang="es-ES" sz="2400" b="1" dirty="0"/>
              <a:t>Vista</a:t>
            </a:r>
            <a:r>
              <a:rPr lang="es-ES" sz="2400" dirty="0"/>
              <a:t>, o interfaz de usuario, que compone la información que se envía al cliente y los mecanismos interacción con éste.</a:t>
            </a:r>
          </a:p>
          <a:p>
            <a:endParaRPr lang="es-ES" sz="2400" dirty="0"/>
          </a:p>
          <a:p>
            <a:r>
              <a:rPr lang="es-ES" sz="2400" dirty="0"/>
              <a:t>El </a:t>
            </a:r>
            <a:r>
              <a:rPr lang="es-ES" sz="2400" b="1" dirty="0"/>
              <a:t>Controlador</a:t>
            </a:r>
            <a:r>
              <a:rPr lang="es-ES" sz="2400" dirty="0"/>
              <a:t>, que actúa como intermediario entre el Modelo y la Vista, gestionando el flujo de información entre ellos y las transformaciones para adaptar los datos a las necesidades de cada uno.</a:t>
            </a:r>
          </a:p>
          <a:p>
            <a:endParaRPr lang="es-CR" sz="2400" b="1" dirty="0"/>
          </a:p>
        </p:txBody>
      </p:sp>
    </p:spTree>
    <p:extLst>
      <p:ext uri="{BB962C8B-B14F-4D97-AF65-F5344CB8AC3E}">
        <p14:creationId xmlns:p14="http://schemas.microsoft.com/office/powerpoint/2010/main" val="385008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MODELO VISTA CONTROLADOR</a:t>
            </a:r>
            <a:endParaRPr lang="es-CR" sz="32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sz="2400" b="1" dirty="0"/>
          </a:p>
        </p:txBody>
      </p:sp>
      <p:pic>
        <p:nvPicPr>
          <p:cNvPr id="3076" name="Picture 4" descr="https://lh3.googleusercontent.com/ZiKzjMgsuemBueV57D99YcrGOs2KSCQqRKyu72DfLKkxhtNLMDx8MLcN214JIgqth50VbgXAg_nH79q8s9BW6mwFwb3Y9Ce_ng3HvitJvD-3Gdo6fj85PRL2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827" y="1986442"/>
            <a:ext cx="4974395" cy="375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28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MODELO VISTA CONTROLADOR</a:t>
            </a:r>
            <a:endParaRPr lang="es-CR" sz="32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54" y="2341267"/>
            <a:ext cx="6578891" cy="304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98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Ventajas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2400" dirty="0"/>
          </a:p>
          <a:p>
            <a:r>
              <a:rPr lang="es-ES" sz="2400" dirty="0"/>
              <a:t>Funciona bien para los equipos pequeños de desarrolladores web y los diseñadores que deseen aprovechar el gran número de componentes disponible para el desarrollo rápido de aplicaciones.</a:t>
            </a:r>
          </a:p>
          <a:p>
            <a:endParaRPr lang="es-ES" sz="2400" dirty="0"/>
          </a:p>
          <a:p>
            <a:r>
              <a:rPr lang="es-ES" sz="2400" dirty="0"/>
              <a:t>Amplia compatibilidad para el enrutamiento de ASP.NET, un eficaz componente de asignación de direcciones URL que le permite compilar aplicaciones que tienen direcciones URL comprensibles y que admiten búsquedas.</a:t>
            </a:r>
          </a:p>
        </p:txBody>
      </p:sp>
    </p:spTree>
    <p:extLst>
      <p:ext uri="{BB962C8B-B14F-4D97-AF65-F5344CB8AC3E}">
        <p14:creationId xmlns:p14="http://schemas.microsoft.com/office/powerpoint/2010/main" val="3908640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Ventajas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sz="2400" dirty="0"/>
              <a:t>Las direcciones URL no tienen que incluir las extensiones de los nombres de archivo y están diseñadas para admitir patrones de nombres de direcciones URL que funcionan bien para la optimización del motor de búsqueda (SEO).</a:t>
            </a:r>
          </a:p>
          <a:p>
            <a:endParaRPr lang="es-CR" dirty="0"/>
          </a:p>
          <a:p>
            <a:r>
              <a:rPr lang="es-ES" sz="2400" dirty="0"/>
              <a:t>Separación de tareas de aplicación (lógica de entrada, lógica de negocios y lógica de la interfaz de usuario), facilidad para pruebas y desarrollo basado en pruebas.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2257827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Diagnóstico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sz="2400" dirty="0"/>
              <a:t>Realizan una pagina web que contenga las reglas semánticas mínimas para la aplicación correcta de SEO.</a:t>
            </a:r>
          </a:p>
          <a:p>
            <a:r>
              <a:rPr lang="es-CR" sz="2400" dirty="0"/>
              <a:t>Dentro de esta colocaran 9 botones y un combo box que contenga las 4 operaciones básicas.</a:t>
            </a:r>
          </a:p>
          <a:p>
            <a:r>
              <a:rPr lang="es-CR" sz="2400" dirty="0"/>
              <a:t>Luego retornaran el valor de la operación en un &lt;p&gt; por medio de JavaScript.</a:t>
            </a:r>
          </a:p>
        </p:txBody>
      </p:sp>
    </p:spTree>
    <p:extLst>
      <p:ext uri="{BB962C8B-B14F-4D97-AF65-F5344CB8AC3E}">
        <p14:creationId xmlns:p14="http://schemas.microsoft.com/office/powerpoint/2010/main" val="3018225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Bibliografía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sz="2400" dirty="0">
                <a:hlinkClick r:id="rId2"/>
              </a:rPr>
              <a:t>https://msdn.microsoft.com/es-es/library/dd381412(v=vs.108).aspx</a:t>
            </a:r>
            <a:endParaRPr lang="es-CR" sz="2400" dirty="0"/>
          </a:p>
          <a:p>
            <a:r>
              <a:rPr lang="es-CR" sz="2400" dirty="0">
                <a:hlinkClick r:id="rId3"/>
              </a:rPr>
              <a:t>http://www.asp.net/mvc</a:t>
            </a:r>
            <a:endParaRPr lang="es-CR" sz="2400" dirty="0"/>
          </a:p>
          <a:p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97602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 dirty="0"/>
              <a:t>Agenda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sz="2400" dirty="0"/>
              <a:t>Presentación</a:t>
            </a:r>
          </a:p>
          <a:p>
            <a:r>
              <a:rPr lang="es-CR" sz="2400" dirty="0"/>
              <a:t>¿Que es .</a:t>
            </a:r>
            <a:r>
              <a:rPr lang="es-ES" sz="2400" dirty="0"/>
              <a:t>NET Framework?</a:t>
            </a:r>
          </a:p>
          <a:p>
            <a:r>
              <a:rPr lang="es-CR" sz="2400" dirty="0"/>
              <a:t>¿</a:t>
            </a:r>
            <a:r>
              <a:rPr lang="es-ES" sz="2400" dirty="0"/>
              <a:t>Que es ASP.NET MVC?</a:t>
            </a:r>
          </a:p>
          <a:p>
            <a:r>
              <a:rPr lang="es-ES" sz="2400" dirty="0"/>
              <a:t>Modelo vista controlador</a:t>
            </a:r>
          </a:p>
          <a:p>
            <a:r>
              <a:rPr lang="es-ES" sz="2400" dirty="0"/>
              <a:t>Ventajas</a:t>
            </a:r>
          </a:p>
          <a:p>
            <a:r>
              <a:rPr lang="es-CR" sz="2400" dirty="0"/>
              <a:t>Diagnóstico</a:t>
            </a:r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dirty="0"/>
          </a:p>
          <a:p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6141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R" sz="3200" dirty="0"/>
              <a:t>Presentación</a:t>
            </a:r>
            <a:endParaRPr sz="3200" dirty="0"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-CR" sz="2400" dirty="0"/>
              <a:t>Ingeniero en Software.</a:t>
            </a:r>
          </a:p>
          <a:p>
            <a:r>
              <a:rPr lang="es-CR" sz="2400" dirty="0"/>
              <a:t>Profesor en el Tecnológico de Costa Rica y la Universidad Técnica Nacional.</a:t>
            </a:r>
          </a:p>
          <a:p>
            <a:r>
              <a:rPr lang="es-CR" sz="2400" dirty="0"/>
              <a:t>Estudiante de maestría en base de datos.</a:t>
            </a:r>
          </a:p>
          <a:p>
            <a:r>
              <a:rPr lang="es-CR" sz="2400" dirty="0"/>
              <a:t>Innovation Manager en Go-Labs.</a:t>
            </a:r>
          </a:p>
          <a:p>
            <a:r>
              <a:rPr lang="es-CR" sz="2400" dirty="0"/>
              <a:t>7 años de experiencia.</a:t>
            </a:r>
          </a:p>
          <a:p>
            <a:r>
              <a:rPr lang="es-CR" sz="2400" dirty="0"/>
              <a:t>Correo: </a:t>
            </a:r>
            <a:r>
              <a:rPr lang="es-CR" sz="2400" b="1" dirty="0">
                <a:hlinkClick r:id="rId3"/>
              </a:rPr>
              <a:t>ejimenez@utn.ac.cr</a:t>
            </a:r>
            <a:r>
              <a:rPr lang="es-CR" sz="2400" b="1" dirty="0"/>
              <a:t> – </a:t>
            </a:r>
            <a:r>
              <a:rPr lang="es-CR" sz="2400" b="1" dirty="0">
                <a:hlinkClick r:id="rId4"/>
              </a:rPr>
              <a:t>ejimenezdelgado@gmail.com</a:t>
            </a:r>
            <a:endParaRPr lang="es-CR" sz="2400" b="1" dirty="0"/>
          </a:p>
          <a:p>
            <a:r>
              <a:rPr lang="es-CR" sz="2400" dirty="0"/>
              <a:t>Skype: </a:t>
            </a:r>
            <a:r>
              <a:rPr lang="es-CR" sz="2400" b="1" dirty="0"/>
              <a:t>ejimenezdelgado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 dirty="0"/>
              <a:t>¿Que es .</a:t>
            </a:r>
            <a:r>
              <a:rPr lang="es-ES" sz="3200" dirty="0"/>
              <a:t>NET Framework?</a:t>
            </a:r>
            <a:endParaRPr lang="es-CR" sz="32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2400" dirty="0"/>
          </a:p>
          <a:p>
            <a:r>
              <a:rPr lang="es-ES" sz="2400" dirty="0"/>
              <a:t>Es una plataforma de desarrollo creada por Microsoft.</a:t>
            </a:r>
          </a:p>
          <a:p>
            <a:pPr marL="203200" indent="0">
              <a:buNone/>
            </a:pPr>
            <a:endParaRPr lang="es-ES" sz="2400" dirty="0"/>
          </a:p>
          <a:p>
            <a:r>
              <a:rPr lang="es-ES" sz="2400" dirty="0"/>
              <a:t>En un principio fue una respuesta principalmente Java.</a:t>
            </a:r>
          </a:p>
          <a:p>
            <a:endParaRPr lang="es-ES" sz="2400" dirty="0"/>
          </a:p>
          <a:p>
            <a:r>
              <a:rPr lang="es-ES" sz="2400" dirty="0"/>
              <a:t> La versión inicial incluía básicamente las herramientas de desarrollo para Windows Forms y ASP .NET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353608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 dirty="0"/>
              <a:t>¿Que es .</a:t>
            </a:r>
            <a:r>
              <a:rPr lang="es-ES" sz="3200" dirty="0"/>
              <a:t>NET Framework?</a:t>
            </a:r>
            <a:endParaRPr lang="es-CR" sz="3200" dirty="0"/>
          </a:p>
        </p:txBody>
      </p:sp>
      <p:sp>
        <p:nvSpPr>
          <p:cNvPr id="4" name="AutoShape 2" descr="http://www.heikniemi.net/hardcoded/wp-content/uploads/2011/10/WhatsNewNET45-en.png"/>
          <p:cNvSpPr>
            <a:spLocks noGrp="1" noChangeAspect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R" dirty="0"/>
          </a:p>
        </p:txBody>
      </p:sp>
      <p:pic>
        <p:nvPicPr>
          <p:cNvPr id="2052" name="Picture 4" descr="http://www.heikniemi.net/hardcoded/wp-content/uploads/2011/10/WhatsNewNET45-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25" y="1521529"/>
            <a:ext cx="7547417" cy="533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18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 dirty="0"/>
              <a:t>¿Que es .</a:t>
            </a:r>
            <a:r>
              <a:rPr lang="es-ES" sz="3200" dirty="0"/>
              <a:t>NET Framework?</a:t>
            </a:r>
            <a:endParaRPr lang="es-CR" sz="32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79" y="2098882"/>
            <a:ext cx="6744641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4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 dirty="0"/>
              <a:t>¿</a:t>
            </a:r>
            <a:r>
              <a:rPr lang="es-ES" sz="3200" dirty="0"/>
              <a:t>Que es ASP.NET MVC?</a:t>
            </a:r>
            <a:endParaRPr lang="es-CR" sz="32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2400" dirty="0"/>
          </a:p>
          <a:p>
            <a:r>
              <a:rPr lang="es-ES" sz="2400" dirty="0"/>
              <a:t>Un entorno de trabajo cuya primera versión salió en marzo de 2009.</a:t>
            </a:r>
          </a:p>
          <a:p>
            <a:endParaRPr lang="es-ES" sz="2400" dirty="0"/>
          </a:p>
          <a:p>
            <a:r>
              <a:rPr lang="es-ES" sz="2400" dirty="0"/>
              <a:t>Desarrollado para aplicaciones que sigan la filosofía MVC.</a:t>
            </a:r>
          </a:p>
          <a:p>
            <a:endParaRPr lang="es-ES" sz="2400" dirty="0"/>
          </a:p>
          <a:p>
            <a:r>
              <a:rPr lang="es-ES" sz="2400" dirty="0"/>
              <a:t>En marzo de 2010 apareció la 2º versión, un año después la 3º versión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23194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 dirty="0"/>
              <a:t>¿</a:t>
            </a:r>
            <a:r>
              <a:rPr lang="es-ES" sz="3200" dirty="0"/>
              <a:t>Que es ASP.NET MVC?</a:t>
            </a:r>
            <a:endParaRPr lang="es-CR" sz="32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1026" name="Picture 2" descr="http://image.slidesharecdn.com/buildingnextgenerationwebappsandservicesusingasp-150830170153-lva1-app6891/95/building-next-generation-web-apps-and-services-using-aspnet-5-4-638.jpg?cb=14409542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775" y="2195715"/>
            <a:ext cx="6358450" cy="357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326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MODELO VISTA CONTROLADOR</a:t>
            </a:r>
            <a:endParaRPr lang="es-CR" sz="32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2400" dirty="0"/>
          </a:p>
          <a:p>
            <a:r>
              <a:rPr lang="es-ES" sz="2400" dirty="0"/>
              <a:t>Modelo Vista Controlador (MVC) es un estilo de arquitectura de software que separa los datos de una aplicación, la interfaz de usuario, y la lógica de control en tres componentes distintos.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400" b="1" dirty="0"/>
              <a:t>El Modelo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400" b="1" dirty="0"/>
              <a:t>La Vista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400" b="1" dirty="0"/>
              <a:t>El Controlador</a:t>
            </a:r>
            <a:endParaRPr lang="es-CR" sz="2400" b="1" dirty="0"/>
          </a:p>
        </p:txBody>
      </p:sp>
    </p:spTree>
    <p:extLst>
      <p:ext uri="{BB962C8B-B14F-4D97-AF65-F5344CB8AC3E}">
        <p14:creationId xmlns:p14="http://schemas.microsoft.com/office/powerpoint/2010/main" val="29867839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496</Words>
  <Application>Microsoft Office PowerPoint</Application>
  <PresentationFormat>Presentación en pantalla (4:3)</PresentationFormat>
  <Paragraphs>72</Paragraphs>
  <Slides>16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Tema de Office</vt:lpstr>
      <vt:lpstr>PROGRAMACIÓN EN AMBIENTE WEB II</vt:lpstr>
      <vt:lpstr>Agenda</vt:lpstr>
      <vt:lpstr>Presentación</vt:lpstr>
      <vt:lpstr>¿Que es .NET Framework?</vt:lpstr>
      <vt:lpstr>¿Que es .NET Framework?</vt:lpstr>
      <vt:lpstr>¿Que es .NET Framework?</vt:lpstr>
      <vt:lpstr>¿Que es ASP.NET MVC?</vt:lpstr>
      <vt:lpstr>¿Que es ASP.NET MVC?</vt:lpstr>
      <vt:lpstr>MODELO VISTA CONTROLADOR</vt:lpstr>
      <vt:lpstr>MODELO VISTA CONTROLADOR</vt:lpstr>
      <vt:lpstr>MODELO VISTA CONTROLADOR</vt:lpstr>
      <vt:lpstr>MODELO VISTA CONTROLADOR</vt:lpstr>
      <vt:lpstr>Ventajas</vt:lpstr>
      <vt:lpstr>Ventajas</vt:lpstr>
      <vt:lpstr>Diagnóstico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EN AMBIENTE WEB II</dc:title>
  <dc:creator>Efren</dc:creator>
  <cp:lastModifiedBy>Efren</cp:lastModifiedBy>
  <cp:revision>11</cp:revision>
  <dcterms:modified xsi:type="dcterms:W3CDTF">2016-05-09T22:20:33Z</dcterms:modified>
</cp:coreProperties>
</file>