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8" r:id="rId3"/>
    <p:sldId id="300" r:id="rId4"/>
    <p:sldId id="298" r:id="rId5"/>
    <p:sldId id="299" r:id="rId6"/>
    <p:sldId id="296" r:id="rId7"/>
    <p:sldId id="297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jimenez@utn.ac.c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teacher.com/mvc/html-help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PROGRAMACIÓN EN AMBIENTE WEB II</a:t>
            </a: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Agenda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/>
              <a:t>DLL</a:t>
            </a:r>
          </a:p>
          <a:p>
            <a:r>
              <a:rPr lang="es-CR" sz="2400" dirty="0" err="1"/>
              <a:t>Helpers</a:t>
            </a:r>
            <a:endParaRPr lang="es-CR" sz="2400" dirty="0"/>
          </a:p>
          <a:p>
            <a:endParaRPr lang="es-CR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614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DLL Capas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3074" name="Picture 2" descr="http://4.bp.blogspot.com/-OnjVRJ2Pmr0/Vfb6gh4Z3aI/AAAAAAAAAOU/K7nBwf-Vt-Y/s1600/lab11ej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2" y="2158388"/>
            <a:ext cx="8690635" cy="34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0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HTML Helper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Clase HtmlHelper genera elementos HTML utilizando el modelo de objeto de clase en la vista. Se une el objeto de modelo a los elementos HTML para mostrar el valor de las propiedades de modelo en elementos html y también asigna el valor de los elementos HTML a los del modelo , mientras que la presentación de formulario web 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4302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HTML Helper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6" y="2278965"/>
            <a:ext cx="8762688" cy="35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Realizar un proyecto web mvc que cree 5 elementos HTML por medio de HTML Helper en un nuevo dll.</a:t>
            </a:r>
          </a:p>
          <a:p>
            <a:r>
              <a:rPr lang="es-CR" dirty="0"/>
              <a:t>Cree al menos un ejemplo por cada helper creado.</a:t>
            </a:r>
          </a:p>
          <a:p>
            <a:r>
              <a:rPr lang="es-CR" dirty="0"/>
              <a:t>Envié un correo a la dirección, </a:t>
            </a:r>
            <a:r>
              <a:rPr lang="es-CR" dirty="0">
                <a:hlinkClick r:id="rId2"/>
              </a:rPr>
              <a:t>ejimenez@utn.ac.cr</a:t>
            </a:r>
            <a:r>
              <a:rPr lang="es-CR" dirty="0"/>
              <a:t> con el link en </a:t>
            </a:r>
            <a:r>
              <a:rPr lang="es-CR" dirty="0" err="1"/>
              <a:t>git</a:t>
            </a:r>
            <a:r>
              <a:rPr lang="es-CR" dirty="0"/>
              <a:t> con el proyecto generado.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323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http://www.tutorialsteacher.com/mvc/html-helpers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28565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137</Words>
  <Application>Microsoft Office PowerPoint</Application>
  <PresentationFormat>Presentación en pantalla (4:3)</PresentationFormat>
  <Paragraphs>22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PROGRAMACIÓN EN AMBIENTE WEB II</vt:lpstr>
      <vt:lpstr>Agenda</vt:lpstr>
      <vt:lpstr>DLL Capas</vt:lpstr>
      <vt:lpstr>HTML Helper</vt:lpstr>
      <vt:lpstr>HTML Helper</vt:lpstr>
      <vt:lpstr>Tarea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33</cp:revision>
  <dcterms:modified xsi:type="dcterms:W3CDTF">2016-06-21T15:37:09Z</dcterms:modified>
</cp:coreProperties>
</file>