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70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-31750"/>
            <a:ext cx="3851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Font typeface="Calibri"/>
              <a:buNone/>
              <a:defRPr sz="20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498850" y="1339850"/>
            <a:ext cx="5111700" cy="54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66666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66666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66666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UT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" TargetMode="External"/><Relationship Id="rId2" Type="http://schemas.openxmlformats.org/officeDocument/2006/relationships/hyperlink" Target="https://msdn.microsoft.com/es-es/library/dd381412(v=vs.108)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2068282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s-MX" b="1" dirty="0"/>
              <a:t>PROGRAMACIÓN EN AMBIENTE WEB II</a:t>
            </a: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2016</a:t>
            </a: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Bibliografía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400" dirty="0">
                <a:hlinkClick r:id="rId2"/>
              </a:rPr>
              <a:t>https://msdn.microsoft.com/es-es/library/dd381412(v=vs.108).aspx</a:t>
            </a:r>
            <a:endParaRPr lang="es-CR" sz="2400" dirty="0"/>
          </a:p>
          <a:p>
            <a:r>
              <a:rPr lang="es-CR" sz="2400" dirty="0">
                <a:hlinkClick r:id="rId3"/>
              </a:rPr>
              <a:t>http://www.asp.net/mvc</a:t>
            </a:r>
            <a:endParaRPr lang="es-CR" sz="2400" dirty="0"/>
          </a:p>
          <a:p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97602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Agenda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400" dirty="0"/>
              <a:t>Presentación</a:t>
            </a:r>
          </a:p>
          <a:p>
            <a:r>
              <a:rPr lang="es-CR" sz="2400" dirty="0"/>
              <a:t>Cliente – Servidor</a:t>
            </a:r>
          </a:p>
          <a:p>
            <a:r>
              <a:rPr lang="es-CR" sz="2400" dirty="0"/>
              <a:t>IIS</a:t>
            </a:r>
          </a:p>
          <a:p>
            <a:r>
              <a:rPr lang="es-CR" sz="2400" dirty="0" err="1"/>
              <a:t>Katana</a:t>
            </a:r>
            <a:endParaRPr lang="es-CR" sz="2400" dirty="0"/>
          </a:p>
          <a:p>
            <a:r>
              <a:rPr lang="es-CR" sz="2400" dirty="0"/>
              <a:t>OWIN</a:t>
            </a:r>
          </a:p>
          <a:p>
            <a:r>
              <a:rPr lang="es-CR" sz="2400"/>
              <a:t>MVC</a:t>
            </a:r>
            <a:endParaRPr lang="es-CR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dirty="0"/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6141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Cliente - Servidor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14313"/>
            <a:ext cx="8264059" cy="34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6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IIS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648" y="1841019"/>
            <a:ext cx="5420703" cy="4044462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320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IIS</a:t>
            </a:r>
          </a:p>
        </p:txBody>
      </p:sp>
      <p:pic>
        <p:nvPicPr>
          <p:cNvPr id="1026" name="Picture 2" descr="http://www.brainbell.com/tutorials/ASP/images/F02GU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89" y="1955408"/>
            <a:ext cx="7082606" cy="41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52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Katana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6" y="1772023"/>
            <a:ext cx="6324867" cy="435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9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OWIN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43" y="1703656"/>
            <a:ext cx="7344478" cy="359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7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OWIN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25" y="1674754"/>
            <a:ext cx="7695129" cy="48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8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MVC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2050" name="Picture 2" descr="https://i.ytimg.com/vi/xTPzz_2jbDc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32" y="1891987"/>
            <a:ext cx="7008935" cy="394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31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42</Words>
  <Application>Microsoft Office PowerPoint</Application>
  <PresentationFormat>Presentación en pantalla (4:3)</PresentationFormat>
  <Paragraphs>25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PROGRAMACIÓN EN AMBIENTE WEB II</vt:lpstr>
      <vt:lpstr>Agenda</vt:lpstr>
      <vt:lpstr>Cliente - Servidor</vt:lpstr>
      <vt:lpstr>IIS</vt:lpstr>
      <vt:lpstr>IIS</vt:lpstr>
      <vt:lpstr>Katana</vt:lpstr>
      <vt:lpstr>OWIN</vt:lpstr>
      <vt:lpstr>OWIN</vt:lpstr>
      <vt:lpstr>MVC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AMBIENTE WEB II</dc:title>
  <dc:creator>Efren</dc:creator>
  <cp:lastModifiedBy>Efren</cp:lastModifiedBy>
  <cp:revision>18</cp:revision>
  <dcterms:modified xsi:type="dcterms:W3CDTF">2016-05-17T15:07:56Z</dcterms:modified>
</cp:coreProperties>
</file>