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0" r:id="rId3"/>
    <p:sldId id="27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ortada.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491" y="-1779"/>
            <a:ext cx="10235001" cy="7853428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4400" dirty="0">
                <a:solidFill>
                  <a:schemeClr val="bg1"/>
                </a:solidFill>
              </a:defRPr>
            </a:lvl1pPr>
            <a:lvl2pPr marL="377190" indent="0" algn="ctr">
              <a:buNone/>
              <a:defRPr sz="2310"/>
            </a:lvl2pPr>
            <a:lvl3pPr marL="754380" indent="0" algn="ctr">
              <a:buNone/>
              <a:defRPr sz="1980"/>
            </a:lvl3pPr>
            <a:lvl4pPr marL="1131570" indent="0" algn="ctr">
              <a:buNone/>
              <a:defRPr sz="1650"/>
            </a:lvl4pPr>
            <a:lvl5pPr marL="1508760" indent="0" algn="ctr">
              <a:buNone/>
              <a:defRPr sz="1650"/>
            </a:lvl5pPr>
            <a:lvl6pPr marL="1885950" indent="0" algn="ctr">
              <a:buNone/>
              <a:defRPr sz="1650"/>
            </a:lvl6pPr>
            <a:lvl7pPr marL="2263140" indent="0" algn="ctr">
              <a:buNone/>
              <a:defRPr sz="1650"/>
            </a:lvl7pPr>
            <a:lvl8pPr marL="2640330" indent="0" algn="ctr">
              <a:buNone/>
              <a:defRPr sz="1650"/>
            </a:lvl8pPr>
            <a:lvl9pPr marL="3017520" indent="0" algn="ctr">
              <a:buNone/>
              <a:defRPr sz="165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R" dirty="0"/>
              <a:t>Aplicación de bases de datos</a:t>
            </a:r>
            <a:br>
              <a:rPr lang="es-CR" dirty="0"/>
            </a:br>
            <a:r>
              <a:rPr lang="es-CR" dirty="0"/>
              <a:t>ISW­-413</a:t>
            </a:r>
          </a:p>
        </p:txBody>
      </p:sp>
    </p:spTree>
    <p:extLst>
      <p:ext uri="{BB962C8B-B14F-4D97-AF65-F5344CB8AC3E}">
        <p14:creationId xmlns:p14="http://schemas.microsoft.com/office/powerpoint/2010/main" val="246913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562100"/>
            <a:ext cx="7086600" cy="342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28800" y="2425700"/>
            <a:ext cx="58547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funcionar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exactamente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igual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SELECT,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hacer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simplemente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ponemos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28800" y="3327400"/>
            <a:ext cx="61468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Cuando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ocurre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sistema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encarga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“setear”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ciertas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sesión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acceder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ciertas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informarnos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sobre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ocurrido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70100" y="4241800"/>
            <a:ext cx="17145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ERROR_NUMBER();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ERROR_SEVERITY();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ERROR_STATE();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70100" y="4914900"/>
            <a:ext cx="1917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ERROR_PROCEDURE()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ERROR_LINE();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070100" y="5359400"/>
            <a:ext cx="1714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ERROR_MESSAGE();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3" name="CuadroTexto 12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436116" y="2520696"/>
            <a:ext cx="7326884" cy="4565904"/>
          </a:xfrm>
          <a:custGeom>
            <a:avLst/>
            <a:gdLst>
              <a:gd name="connsiteX0" fmla="*/ 0 w 6237732"/>
              <a:gd name="connsiteY0" fmla="*/ 0 h 3579875"/>
              <a:gd name="connsiteX1" fmla="*/ 6237732 w 6237732"/>
              <a:gd name="connsiteY1" fmla="*/ 0 h 3579875"/>
              <a:gd name="connsiteX2" fmla="*/ 6237732 w 6237732"/>
              <a:gd name="connsiteY2" fmla="*/ 3579875 h 3579875"/>
              <a:gd name="connsiteX3" fmla="*/ 0 w 6237732"/>
              <a:gd name="connsiteY3" fmla="*/ 3579875 h 3579875"/>
              <a:gd name="connsiteX4" fmla="*/ 0 w 6237732"/>
              <a:gd name="connsiteY4" fmla="*/ 0 h 357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237732" h="3579875">
                <a:moveTo>
                  <a:pt x="0" y="0"/>
                </a:moveTo>
                <a:lnTo>
                  <a:pt x="6237732" y="0"/>
                </a:lnTo>
                <a:lnTo>
                  <a:pt x="6237732" y="3579875"/>
                </a:lnTo>
                <a:lnTo>
                  <a:pt x="0" y="3579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08100"/>
            <a:ext cx="7785100" cy="850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11400" y="2552700"/>
            <a:ext cx="49657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ObtenerInfoErrores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11400" y="2997200"/>
            <a:ext cx="431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463800" y="3162300"/>
            <a:ext cx="21590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ERROR_NUMBER()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ErrorNumber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,ERROR_SEVERITY()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ErrorSeverity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,ERROR_STATE()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ErrorState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63800" y="3606800"/>
            <a:ext cx="2463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,ERROR_PROCEDURE()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ErrorProcedure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,ERROR_LINE()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ErrorLine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63800" y="3898900"/>
            <a:ext cx="2247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,ERROR_MESSAGE()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ErrorMessage;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311400" y="4051300"/>
            <a:ext cx="17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11400" y="4356100"/>
            <a:ext cx="2413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probar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311400" y="4660900"/>
            <a:ext cx="635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463800" y="4813300"/>
            <a:ext cx="2451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división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cero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1/0;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311400" y="5105400"/>
            <a:ext cx="520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311400" y="5257800"/>
            <a:ext cx="825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463800" y="5422900"/>
            <a:ext cx="3187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obtiene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errores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ObtenerInfoErrores;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311400" y="5715000"/>
            <a:ext cx="762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CATCH;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97000"/>
            <a:ext cx="7594600" cy="635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25700"/>
            <a:ext cx="889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87600"/>
            <a:ext cx="85598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pasados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generalmente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entrada,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insumos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posible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requiramos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modifique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estamos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pasando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dejar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constancia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algún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cambio,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declarar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6714745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" name="Freeform 3"/>
          <p:cNvSpPr/>
          <p:nvPr/>
        </p:nvSpPr>
        <p:spPr>
          <a:xfrm>
            <a:off x="914400" y="2289048"/>
            <a:ext cx="3581399" cy="4568952"/>
          </a:xfrm>
          <a:custGeom>
            <a:avLst/>
            <a:gdLst>
              <a:gd name="connsiteX0" fmla="*/ 0 w 2791967"/>
              <a:gd name="connsiteY0" fmla="*/ 0 h 3579876"/>
              <a:gd name="connsiteX1" fmla="*/ 2791967 w 2791967"/>
              <a:gd name="connsiteY1" fmla="*/ 0 h 3579876"/>
              <a:gd name="connsiteX2" fmla="*/ 2791967 w 2791967"/>
              <a:gd name="connsiteY2" fmla="*/ 3579875 h 3579876"/>
              <a:gd name="connsiteX3" fmla="*/ 0 w 2791967"/>
              <a:gd name="connsiteY3" fmla="*/ 3579875 h 3579876"/>
              <a:gd name="connsiteX4" fmla="*/ 0 w 2791967"/>
              <a:gd name="connsiteY4" fmla="*/ 0 h 3579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91967" h="3579876">
                <a:moveTo>
                  <a:pt x="0" y="0"/>
                </a:moveTo>
                <a:lnTo>
                  <a:pt x="2791967" y="0"/>
                </a:lnTo>
                <a:lnTo>
                  <a:pt x="2791967" y="3579875"/>
                </a:lnTo>
                <a:lnTo>
                  <a:pt x="0" y="3579875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95800" y="2563367"/>
            <a:ext cx="4305300" cy="2819400"/>
          </a:xfrm>
          <a:custGeom>
            <a:avLst/>
            <a:gdLst>
              <a:gd name="connsiteX0" fmla="*/ 0 w 4305300"/>
              <a:gd name="connsiteY0" fmla="*/ 0 h 2819400"/>
              <a:gd name="connsiteX1" fmla="*/ 4305300 w 4305300"/>
              <a:gd name="connsiteY1" fmla="*/ 0 h 2819400"/>
              <a:gd name="connsiteX2" fmla="*/ 4305300 w 4305300"/>
              <a:gd name="connsiteY2" fmla="*/ 2819400 h 2819400"/>
              <a:gd name="connsiteX3" fmla="*/ 0 w 4305300"/>
              <a:gd name="connsiteY3" fmla="*/ 2819400 h 2819400"/>
              <a:gd name="connsiteX4" fmla="*/ 0 w 4305300"/>
              <a:gd name="connsiteY4" fmla="*/ 0 h 2819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05300" h="2819400">
                <a:moveTo>
                  <a:pt x="0" y="0"/>
                </a:moveTo>
                <a:lnTo>
                  <a:pt x="4305300" y="0"/>
                </a:lnTo>
                <a:lnTo>
                  <a:pt x="4305300" y="2819400"/>
                </a:lnTo>
                <a:lnTo>
                  <a:pt x="0" y="28194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36700"/>
            <a:ext cx="8280400" cy="41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78000" y="2387600"/>
            <a:ext cx="2565400" cy="166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varchar(20),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('A1',-100);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('A2',200);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(numCuenta,saldo)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('A3',300);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78000" y="4343400"/>
            <a:ext cx="2527300" cy="15113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ObtenerSaldoCuenta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varchar(20),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output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ValorEntradaSaldo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4559300" y="2654300"/>
            <a:ext cx="33782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7620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7620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--Declarar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decimal(10,2);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7620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--iniciar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</a:p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--Establecer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inicial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=25;</a:t>
            </a:r>
          </a:p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ValorOriginalSaldo;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321300" y="4292600"/>
            <a:ext cx="29972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--Ejecuta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llevándose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ObtenerSaldoCuenta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'A2',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output;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--Mostrar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después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SP.</a:t>
            </a:r>
          </a:p>
          <a:p>
            <a:pPr>
              <a:lnSpc>
                <a:spcPts val="1100"/>
              </a:lnSpc>
              <a:tabLst>
                <a:tab pos="7493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@saldoPrueba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ValorSalidaSaldo;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559300" y="5168900"/>
            <a:ext cx="266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295400"/>
            <a:ext cx="8178800" cy="81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38400"/>
            <a:ext cx="88900" cy="204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87600"/>
            <a:ext cx="85725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definición,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está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hecho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menos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salida.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permite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determinar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solo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entero,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instrucción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/>
          <p:cNvSpPr/>
          <p:nvPr/>
        </p:nvSpPr>
        <p:spPr>
          <a:xfrm>
            <a:off x="1703832" y="2104644"/>
            <a:ext cx="5940552" cy="3910584"/>
          </a:xfrm>
          <a:custGeom>
            <a:avLst/>
            <a:gdLst>
              <a:gd name="connsiteX0" fmla="*/ 0 w 5940552"/>
              <a:gd name="connsiteY0" fmla="*/ 0 h 3910584"/>
              <a:gd name="connsiteX1" fmla="*/ 5940551 w 5940552"/>
              <a:gd name="connsiteY1" fmla="*/ 0 h 3910584"/>
              <a:gd name="connsiteX2" fmla="*/ 5940551 w 5940552"/>
              <a:gd name="connsiteY2" fmla="*/ 3910584 h 3910584"/>
              <a:gd name="connsiteX3" fmla="*/ 0 w 5940552"/>
              <a:gd name="connsiteY3" fmla="*/ 3910584 h 3910584"/>
              <a:gd name="connsiteX4" fmla="*/ 0 w 5940552"/>
              <a:gd name="connsiteY4" fmla="*/ 0 h 39105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40552" h="3910584">
                <a:moveTo>
                  <a:pt x="0" y="0"/>
                </a:moveTo>
                <a:lnTo>
                  <a:pt x="5940551" y="0"/>
                </a:lnTo>
                <a:lnTo>
                  <a:pt x="5940551" y="3910584"/>
                </a:lnTo>
                <a:lnTo>
                  <a:pt x="0" y="3910584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53594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78000" y="2159000"/>
            <a:ext cx="48895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CuentaConSaldoNegativo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varchar(20)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778000" y="2755900"/>
            <a:ext cx="469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78000" y="2971800"/>
            <a:ext cx="46609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IF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(SELECT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SALDO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CUENTAS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NUMCUENTA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@numCuenta)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&lt;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527300" y="3556000"/>
            <a:ext cx="800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1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78000" y="3759200"/>
            <a:ext cx="3556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ELSE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27300" y="4165600"/>
            <a:ext cx="800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78000" y="4356100"/>
            <a:ext cx="381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78000" y="4775200"/>
            <a:ext cx="39878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</a:t>
            </a:r>
          </a:p>
          <a:p>
            <a:pPr>
              <a:lnSpc>
                <a:spcPts val="15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778000" y="5168900"/>
            <a:ext cx="3454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CuentaConSaldoNegativo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'A1'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78000" y="5372100"/>
            <a:ext cx="5080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@rv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WHEN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THEN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'Si'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ELSE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'No'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EsNegativo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36700"/>
            <a:ext cx="2082800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25700"/>
            <a:ext cx="889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400300"/>
            <a:ext cx="85598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5400" algn="l"/>
              </a:tabLst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naturaleza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5400" algn="l"/>
              </a:tabLst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existen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3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diferentes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según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cómo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internamente: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</a:t>
            </a:r>
          </a:p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(tabla-valoradas)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</a:t>
            </a:r>
          </a:p>
          <a:p>
            <a:pPr>
              <a:lnSpc>
                <a:spcPts val="25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2DA2BF"/>
                </a:solidFill>
                <a:latin typeface="Times New Roman" pitchFamily="18" charset="0"/>
                <a:cs typeface="Times New Roman" pitchFamily="18" charset="0"/>
              </a:rPr>
              <a:t>◦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(tabla-valoradas)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múltiples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sentencias.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41275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25700"/>
            <a:ext cx="76200" cy="309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74900"/>
            <a:ext cx="8432800" cy="364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partir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uno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</a:p>
          <a:p>
            <a:pPr>
              <a:lnSpc>
                <a:spcPts val="18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único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</a:p>
          <a:p>
            <a:pPr>
              <a:lnSpc>
                <a:spcPts val="18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normalmente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definidos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(varchar,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bigint,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decimal,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etc).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vez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definida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8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cláusula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(p.e.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funcionSuma:</a:t>
            </a:r>
          </a:p>
          <a:p>
            <a:pPr>
              <a:lnSpc>
                <a:spcPts val="2500"/>
              </a:lnSpc>
              <a:tabLst>
                <a:tab pos="1663700" algn="l"/>
              </a:tabLst>
            </a:pPr>
            <a:r>
              <a:rPr lang="en-US" altLang="zh-CN" dirty="0"/>
              <a:t>	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</a:p>
          <a:p>
            <a:pPr>
              <a:lnSpc>
                <a:spcPts val="1500"/>
              </a:lnSpc>
              <a:tabLst>
                <a:tab pos="1663700" algn="l"/>
              </a:tabLst>
            </a:pPr>
            <a:r>
              <a:rPr lang="en-US" altLang="zh-CN" dirty="0"/>
              <a:t>	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funcionSuma(CampoA,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CampoB)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ResultadoFuncion,</a:t>
            </a:r>
          </a:p>
          <a:p>
            <a:pPr>
              <a:lnSpc>
                <a:spcPts val="1500"/>
              </a:lnSpc>
              <a:tabLst>
                <a:tab pos="1663700" algn="l"/>
              </a:tabLst>
            </a:pPr>
            <a:r>
              <a:rPr lang="en-US" altLang="zh-CN" dirty="0"/>
              <a:t>	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CampoC</a:t>
            </a:r>
          </a:p>
          <a:p>
            <a:pPr>
              <a:lnSpc>
                <a:spcPts val="1500"/>
              </a:lnSpc>
              <a:tabLst>
                <a:tab pos="1663700" algn="l"/>
              </a:tabLst>
            </a:pPr>
            <a:r>
              <a:rPr lang="en-US" altLang="zh-CN" dirty="0"/>
              <a:t>	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3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320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IMPORTANTE: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llaman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vez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cada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fila</a:t>
            </a:r>
          </a:p>
          <a:p>
            <a:pPr>
              <a:lnSpc>
                <a:spcPts val="18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devuelta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así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mal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utilizadas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dar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problemas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800"/>
              </a:lnSpc>
              <a:tabLst>
                <a:tab pos="16637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rendimiento,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muy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compleja.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56134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28800" y="2197100"/>
            <a:ext cx="6400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AdventureWorks2008R2;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debe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facilitada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clase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28800" y="2501900"/>
            <a:ext cx="4445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-------------------------Creación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función-----------------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dbo.ufnGetInventoryStock(@ProductID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int)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28800" y="2794000"/>
            <a:ext cx="4461158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URNS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establece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devolverá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entero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ASRET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28800" y="3098800"/>
            <a:ext cx="4191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nivel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inventario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disponible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dado.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993900" y="3403600"/>
            <a:ext cx="538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" algn="l"/>
              </a:tabLst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int;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  <a:p>
            <a:pPr>
              <a:lnSpc>
                <a:spcPts val="11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obtiene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cantidad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elementos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inventario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asigna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993900" y="3695700"/>
            <a:ext cx="1917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SUM(p.Quantity)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993900" y="3860800"/>
            <a:ext cx="2235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Production.ProductInventory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@ProductID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146300" y="4152900"/>
            <a:ext cx="14224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p.LocationID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'6';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032000" y="43053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032000" y="4457700"/>
            <a:ext cx="4152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IF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NULL)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terminó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siendo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NULL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cero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146300" y="4597400"/>
            <a:ext cx="825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0;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032000" y="47498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993900" y="4902200"/>
            <a:ext cx="4762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@ret;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--Devolver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@ret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retorno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828800" y="5067300"/>
            <a:ext cx="292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828800" y="5359400"/>
            <a:ext cx="4508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---------------------------Prueba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-----------------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828800" y="5511800"/>
            <a:ext cx="5270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ProductModelID,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Name,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dbo.ufnGetInventoryStock(ProductID)AS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CurrentSupply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828800" y="5816600"/>
            <a:ext cx="2717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ProductModelID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BETWEEN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75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and</a:t>
            </a:r>
            <a:r>
              <a:rPr lang="en-US" altLang="zh-CN" sz="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80;</a:t>
            </a:r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24" name="CuadroTexto 23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25" name="CuadroTexto 24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72771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51100"/>
            <a:ext cx="889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04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/>
            </a:pPr>
            <a:r>
              <a:rPr lang="en-US" altLang="zh-CN" sz="1404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404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/>
            </a:pPr>
            <a:r>
              <a:rPr lang="en-US" altLang="zh-CN" sz="1404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87600"/>
            <a:ext cx="80264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cualquier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lugar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donde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ejemplo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claúsula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diferencian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escalares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cláusula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desde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inicio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Permiten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encapsular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bajo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nombre,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200"/>
              </a:lnSpc>
              <a:tabLst/>
            </a:pP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recibir</a:t>
            </a:r>
            <a:r>
              <a:rPr lang="en-US" altLang="zh-CN" sz="206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63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600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6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36700"/>
            <a:ext cx="8102600" cy="41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92300" y="3149600"/>
            <a:ext cx="39751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Sales.ufn_SalesByStore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(@storeid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int)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892300" y="3670300"/>
            <a:ext cx="5588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70100" y="4025900"/>
            <a:ext cx="40767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P.ProductID,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P.Name,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SUM(SD.LineTotal)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'Total'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Production.Product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70100" y="4368800"/>
            <a:ext cx="4660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Sales.SalesOrderDetail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SD.ProductID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070100" y="4572000"/>
            <a:ext cx="52959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Sales.SalesOrderHeader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SH.SalesOrderID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SD.SalesOrderID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JOIN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Sales.Customer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ON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SH.CustomerID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C.CustomerID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C.StoreID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@storeid</a:t>
            </a:r>
          </a:p>
          <a:p>
            <a:pPr>
              <a:lnSpc>
                <a:spcPts val="13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GROUP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BY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P.ProductID,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P.Name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892300" y="5257800"/>
            <a:ext cx="88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92300" y="5422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92300" y="5778500"/>
            <a:ext cx="3187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*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Sales.ufn_SalesByStore</a:t>
            </a:r>
            <a:r>
              <a:rPr lang="en-US" altLang="zh-CN" sz="115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5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(602);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955800" y="2260600"/>
            <a:ext cx="51689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Nótese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ejemplo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sería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exactamente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toma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está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cambia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@storeid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602</a:t>
            </a: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295400"/>
            <a:ext cx="7454900" cy="81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51100"/>
            <a:ext cx="88900" cy="287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87600"/>
            <a:ext cx="8521700" cy="358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misma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finalidad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tabla-valoradas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línea,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procesos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más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complejos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ocupan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lógica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programación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sólo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consulta.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“tabla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temporal”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registros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quieren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luego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devuelve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“tabla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temporal”.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define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momento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debe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enviarse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respuesta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mediante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RETURN;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295400"/>
            <a:ext cx="8839200" cy="812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73200" y="2628900"/>
            <a:ext cx="68580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--Usar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AdventureWorks2008R2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--Creación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FUNCTION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dbo.OBTENER_PERSONAS_CON_CONSONANTES_INICIALES(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@LetraInicio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CHAR(1)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devolverá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VARCHAR(50)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--Inserta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"tabla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temporal"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tengan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inicial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mayor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letra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dada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(ID,NOMBRE)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BusinessEntityID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ID,isnull(FirstName,'')+'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'+isnull(MiddleName,'')+'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'+isnull(LastName,'')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Person.Person</a:t>
            </a:r>
          </a:p>
          <a:p>
            <a:pPr>
              <a:lnSpc>
                <a:spcPts val="10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upper(SUBSTRING(FirstName,1,1))&gt;upper(@LetraInicio)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235200" y="5181600"/>
            <a:ext cx="53848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--Elimina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"tabla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temporal"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tenga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empiece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vocal.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DELETE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WHERE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upper(SUBSTRING(Nombre,1,1))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('A','E','I','O','U');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RETURN;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--Devolver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resultados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73200" y="5588000"/>
            <a:ext cx="2667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73200" y="5867400"/>
            <a:ext cx="6489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--Prueba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(solo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trae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personas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empiece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letra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superior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pero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sea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vocal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*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91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1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OBTENER_PERSONAS_CON_CONSONANTES_INICIALES(‘H’);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2349500" cy="4572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 rot="10800000" flipV="1">
            <a:off x="838200" y="2759197"/>
            <a:ext cx="8305799" cy="32521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800" dirty="0"/>
              <a:t>http://www.devjoker.com/contenidos/catss/255/Control-de-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800" dirty="0"/>
              <a:t>errores-en-Transact-SQL.aspx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800" dirty="0"/>
              <a:t>https://msdn.microsoft.com/es-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800" dirty="0"/>
              <a:t>es/library/ms175976(v=sql.110).aspx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800" dirty="0"/>
              <a:t>http://www.devjoker.com/gru/Tutorial-Transact-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800" dirty="0"/>
              <a:t>SQL/TSQL/Tutorial-Transact-SQL.aspx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800" dirty="0"/>
              <a:t>https://technet.microsoft.com/en-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800" dirty="0"/>
              <a:t>us/library/ms177499(v=sql.105).aspx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8229600" cy="1143000"/>
          </a:xfrm>
        </p:spPr>
        <p:txBody>
          <a:bodyPr/>
          <a:lstStyle/>
          <a:p>
            <a:r>
              <a:rPr lang="es-CR" dirty="0"/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525963"/>
          </a:xfrm>
        </p:spPr>
        <p:txBody>
          <a:bodyPr/>
          <a:lstStyle/>
          <a:p>
            <a:r>
              <a:rPr lang="es-ES" dirty="0"/>
              <a:t>Procedimientos almacenados</a:t>
            </a:r>
          </a:p>
          <a:p>
            <a:r>
              <a:rPr lang="es-ES" dirty="0"/>
              <a:t>Funciones </a:t>
            </a:r>
          </a:p>
          <a:p>
            <a:r>
              <a:rPr lang="es-ES" dirty="0"/>
              <a:t>Taller SQL SERVER</a:t>
            </a:r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6" name="CuadroTexto 5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58400" cy="7772399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57785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38400"/>
            <a:ext cx="76200" cy="327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17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17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17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/>
            </a:pPr>
            <a:r>
              <a:rPr lang="en-US" altLang="zh-CN" sz="117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/>
            </a:pPr>
            <a:r>
              <a:rPr lang="en-US" altLang="zh-CN" sz="1176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374900"/>
            <a:ext cx="8458200" cy="3568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programa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acción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conjunto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acciones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especificas.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función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proceso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generado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recibir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devolver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valores.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Cada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motor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base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implementa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propios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establece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limitaciones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estas.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general,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existen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elementos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comunes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como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entrada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salida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todas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devolución,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cual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principal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diferencia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almacenados.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79400" algn="l"/>
              </a:tabLst>
            </a:pPr>
            <a:r>
              <a:rPr lang="en-US" altLang="zh-CN" dirty="0"/>
              <a:t>	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tiene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nombre,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conjunto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parámetros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(opcional)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</a:p>
          <a:p>
            <a:pPr>
              <a:lnSpc>
                <a:spcPts val="1600"/>
              </a:lnSpc>
              <a:tabLst>
                <a:tab pos="279400" algn="l"/>
              </a:tabLst>
            </a:pP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72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72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4200" y="1511300"/>
            <a:ext cx="19558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63800"/>
            <a:ext cx="88900" cy="246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76300" y="2400300"/>
            <a:ext cx="8496300" cy="325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Aunque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término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más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utilizado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Oracle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también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SQL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Server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reconocer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estructura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similar.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segmento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código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ejecutable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SGBD.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Los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anidados,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decir,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siempre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podemos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dentro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otro,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embargo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motor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tener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límite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anidamiento.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901440" y="2872739"/>
            <a:ext cx="121919" cy="1196340"/>
          </a:xfrm>
          <a:custGeom>
            <a:avLst/>
            <a:gdLst>
              <a:gd name="connsiteX0" fmla="*/ 0 w 121919"/>
              <a:gd name="connsiteY0" fmla="*/ 0 h 1196340"/>
              <a:gd name="connsiteX1" fmla="*/ 12191 w 121919"/>
              <a:gd name="connsiteY1" fmla="*/ 1524 h 1196340"/>
              <a:gd name="connsiteX2" fmla="*/ 22859 w 121919"/>
              <a:gd name="connsiteY2" fmla="*/ 1524 h 1196340"/>
              <a:gd name="connsiteX3" fmla="*/ 33527 w 121919"/>
              <a:gd name="connsiteY3" fmla="*/ 3048 h 1196340"/>
              <a:gd name="connsiteX4" fmla="*/ 42671 w 121919"/>
              <a:gd name="connsiteY4" fmla="*/ 3048 h 1196340"/>
              <a:gd name="connsiteX5" fmla="*/ 50291 w 121919"/>
              <a:gd name="connsiteY5" fmla="*/ 4572 h 1196340"/>
              <a:gd name="connsiteX6" fmla="*/ 56388 w 121919"/>
              <a:gd name="connsiteY6" fmla="*/ 7620 h 1196340"/>
              <a:gd name="connsiteX7" fmla="*/ 56388 w 121919"/>
              <a:gd name="connsiteY7" fmla="*/ 7620 h 1196340"/>
              <a:gd name="connsiteX8" fmla="*/ 59435 w 121919"/>
              <a:gd name="connsiteY8" fmla="*/ 9144 h 1196340"/>
              <a:gd name="connsiteX9" fmla="*/ 60959 w 121919"/>
              <a:gd name="connsiteY9" fmla="*/ 9144 h 1196340"/>
              <a:gd name="connsiteX10" fmla="*/ 60959 w 121919"/>
              <a:gd name="connsiteY10" fmla="*/ 10668 h 1196340"/>
              <a:gd name="connsiteX11" fmla="*/ 62483 w 121919"/>
              <a:gd name="connsiteY11" fmla="*/ 12192 h 1196340"/>
              <a:gd name="connsiteX12" fmla="*/ 62483 w 121919"/>
              <a:gd name="connsiteY12" fmla="*/ 13716 h 1196340"/>
              <a:gd name="connsiteX13" fmla="*/ 62483 w 121919"/>
              <a:gd name="connsiteY13" fmla="*/ 15240 h 1196340"/>
              <a:gd name="connsiteX14" fmla="*/ 62483 w 121919"/>
              <a:gd name="connsiteY14" fmla="*/ 588263 h 1196340"/>
              <a:gd name="connsiteX15" fmla="*/ 62483 w 121919"/>
              <a:gd name="connsiteY15" fmla="*/ 588263 h 1196340"/>
              <a:gd name="connsiteX16" fmla="*/ 64007 w 121919"/>
              <a:gd name="connsiteY16" fmla="*/ 588263 h 1196340"/>
              <a:gd name="connsiteX17" fmla="*/ 62483 w 121919"/>
              <a:gd name="connsiteY17" fmla="*/ 586739 h 1196340"/>
              <a:gd name="connsiteX18" fmla="*/ 62483 w 121919"/>
              <a:gd name="connsiteY18" fmla="*/ 588263 h 1196340"/>
              <a:gd name="connsiteX19" fmla="*/ 62483 w 121919"/>
              <a:gd name="connsiteY19" fmla="*/ 586739 h 1196340"/>
              <a:gd name="connsiteX20" fmla="*/ 65532 w 121919"/>
              <a:gd name="connsiteY20" fmla="*/ 589788 h 1196340"/>
              <a:gd name="connsiteX21" fmla="*/ 65532 w 121919"/>
              <a:gd name="connsiteY21" fmla="*/ 588263 h 1196340"/>
              <a:gd name="connsiteX22" fmla="*/ 70103 w 121919"/>
              <a:gd name="connsiteY22" fmla="*/ 591312 h 1196340"/>
              <a:gd name="connsiteX23" fmla="*/ 77723 w 121919"/>
              <a:gd name="connsiteY23" fmla="*/ 591312 h 1196340"/>
              <a:gd name="connsiteX24" fmla="*/ 85344 w 121919"/>
              <a:gd name="connsiteY24" fmla="*/ 592836 h 1196340"/>
              <a:gd name="connsiteX25" fmla="*/ 96011 w 121919"/>
              <a:gd name="connsiteY25" fmla="*/ 594360 h 1196340"/>
              <a:gd name="connsiteX26" fmla="*/ 106679 w 121919"/>
              <a:gd name="connsiteY26" fmla="*/ 594360 h 1196340"/>
              <a:gd name="connsiteX27" fmla="*/ 118871 w 121919"/>
              <a:gd name="connsiteY27" fmla="*/ 594360 h 1196340"/>
              <a:gd name="connsiteX28" fmla="*/ 121920 w 121919"/>
              <a:gd name="connsiteY28" fmla="*/ 598932 h 1196340"/>
              <a:gd name="connsiteX29" fmla="*/ 118871 w 121919"/>
              <a:gd name="connsiteY29" fmla="*/ 601980 h 1196340"/>
              <a:gd name="connsiteX30" fmla="*/ 106679 w 121919"/>
              <a:gd name="connsiteY30" fmla="*/ 603504 h 1196340"/>
              <a:gd name="connsiteX31" fmla="*/ 96011 w 121919"/>
              <a:gd name="connsiteY31" fmla="*/ 603504 h 1196340"/>
              <a:gd name="connsiteX32" fmla="*/ 85344 w 121919"/>
              <a:gd name="connsiteY32" fmla="*/ 605027 h 1196340"/>
              <a:gd name="connsiteX33" fmla="*/ 77723 w 121919"/>
              <a:gd name="connsiteY33" fmla="*/ 605027 h 1196340"/>
              <a:gd name="connsiteX34" fmla="*/ 70103 w 121919"/>
              <a:gd name="connsiteY34" fmla="*/ 606551 h 1196340"/>
              <a:gd name="connsiteX35" fmla="*/ 65532 w 121919"/>
              <a:gd name="connsiteY35" fmla="*/ 608076 h 1196340"/>
              <a:gd name="connsiteX36" fmla="*/ 65532 w 121919"/>
              <a:gd name="connsiteY36" fmla="*/ 608076 h 1196340"/>
              <a:gd name="connsiteX37" fmla="*/ 62483 w 121919"/>
              <a:gd name="connsiteY37" fmla="*/ 609600 h 1196340"/>
              <a:gd name="connsiteX38" fmla="*/ 62483 w 121919"/>
              <a:gd name="connsiteY38" fmla="*/ 609600 h 1196340"/>
              <a:gd name="connsiteX39" fmla="*/ 62483 w 121919"/>
              <a:gd name="connsiteY39" fmla="*/ 609600 h 1196340"/>
              <a:gd name="connsiteX40" fmla="*/ 64007 w 121919"/>
              <a:gd name="connsiteY40" fmla="*/ 608076 h 1196340"/>
              <a:gd name="connsiteX41" fmla="*/ 62483 w 121919"/>
              <a:gd name="connsiteY41" fmla="*/ 609600 h 1196340"/>
              <a:gd name="connsiteX42" fmla="*/ 62483 w 121919"/>
              <a:gd name="connsiteY42" fmla="*/ 608076 h 1196340"/>
              <a:gd name="connsiteX43" fmla="*/ 62483 w 121919"/>
              <a:gd name="connsiteY43" fmla="*/ 1182624 h 1196340"/>
              <a:gd name="connsiteX44" fmla="*/ 62483 w 121919"/>
              <a:gd name="connsiteY44" fmla="*/ 1184148 h 1196340"/>
              <a:gd name="connsiteX45" fmla="*/ 62483 w 121919"/>
              <a:gd name="connsiteY45" fmla="*/ 1185672 h 1196340"/>
              <a:gd name="connsiteX46" fmla="*/ 60959 w 121919"/>
              <a:gd name="connsiteY46" fmla="*/ 1187195 h 1196340"/>
              <a:gd name="connsiteX47" fmla="*/ 60959 w 121919"/>
              <a:gd name="connsiteY47" fmla="*/ 1187195 h 1196340"/>
              <a:gd name="connsiteX48" fmla="*/ 59435 w 121919"/>
              <a:gd name="connsiteY48" fmla="*/ 1188720 h 1196340"/>
              <a:gd name="connsiteX49" fmla="*/ 56388 w 121919"/>
              <a:gd name="connsiteY49" fmla="*/ 1190244 h 1196340"/>
              <a:gd name="connsiteX50" fmla="*/ 56388 w 121919"/>
              <a:gd name="connsiteY50" fmla="*/ 1190244 h 1196340"/>
              <a:gd name="connsiteX51" fmla="*/ 50291 w 121919"/>
              <a:gd name="connsiteY51" fmla="*/ 1191768 h 1196340"/>
              <a:gd name="connsiteX52" fmla="*/ 42671 w 121919"/>
              <a:gd name="connsiteY52" fmla="*/ 1193292 h 1196340"/>
              <a:gd name="connsiteX53" fmla="*/ 33527 w 121919"/>
              <a:gd name="connsiteY53" fmla="*/ 1194816 h 1196340"/>
              <a:gd name="connsiteX54" fmla="*/ 22859 w 121919"/>
              <a:gd name="connsiteY54" fmla="*/ 1196339 h 1196340"/>
              <a:gd name="connsiteX55" fmla="*/ 12191 w 121919"/>
              <a:gd name="connsiteY55" fmla="*/ 1196339 h 1196340"/>
              <a:gd name="connsiteX56" fmla="*/ 0 w 121919"/>
              <a:gd name="connsiteY56" fmla="*/ 1196339 h 1196340"/>
              <a:gd name="connsiteX57" fmla="*/ 0 w 121919"/>
              <a:gd name="connsiteY57" fmla="*/ 1188720 h 1196340"/>
              <a:gd name="connsiteX58" fmla="*/ 12191 w 121919"/>
              <a:gd name="connsiteY58" fmla="*/ 1188720 h 1196340"/>
              <a:gd name="connsiteX59" fmla="*/ 22859 w 121919"/>
              <a:gd name="connsiteY59" fmla="*/ 1188720 h 1196340"/>
              <a:gd name="connsiteX60" fmla="*/ 32003 w 121919"/>
              <a:gd name="connsiteY60" fmla="*/ 1187195 h 1196340"/>
              <a:gd name="connsiteX61" fmla="*/ 41147 w 121919"/>
              <a:gd name="connsiteY61" fmla="*/ 1185672 h 1196340"/>
              <a:gd name="connsiteX62" fmla="*/ 47244 w 121919"/>
              <a:gd name="connsiteY62" fmla="*/ 1184148 h 1196340"/>
              <a:gd name="connsiteX63" fmla="*/ 53339 w 121919"/>
              <a:gd name="connsiteY63" fmla="*/ 1182624 h 1196340"/>
              <a:gd name="connsiteX64" fmla="*/ 53339 w 121919"/>
              <a:gd name="connsiteY64" fmla="*/ 1182624 h 1196340"/>
              <a:gd name="connsiteX65" fmla="*/ 56388 w 121919"/>
              <a:gd name="connsiteY65" fmla="*/ 1181100 h 1196340"/>
              <a:gd name="connsiteX66" fmla="*/ 54864 w 121919"/>
              <a:gd name="connsiteY66" fmla="*/ 1182624 h 1196340"/>
              <a:gd name="connsiteX67" fmla="*/ 56388 w 121919"/>
              <a:gd name="connsiteY67" fmla="*/ 1181100 h 1196340"/>
              <a:gd name="connsiteX68" fmla="*/ 54864 w 121919"/>
              <a:gd name="connsiteY68" fmla="*/ 1182624 h 1196340"/>
              <a:gd name="connsiteX69" fmla="*/ 54864 w 121919"/>
              <a:gd name="connsiteY69" fmla="*/ 1181100 h 1196340"/>
              <a:gd name="connsiteX70" fmla="*/ 54864 w 121919"/>
              <a:gd name="connsiteY70" fmla="*/ 1182624 h 1196340"/>
              <a:gd name="connsiteX71" fmla="*/ 54864 w 121919"/>
              <a:gd name="connsiteY71" fmla="*/ 608076 h 1196340"/>
              <a:gd name="connsiteX72" fmla="*/ 54864 w 121919"/>
              <a:gd name="connsiteY72" fmla="*/ 608076 h 1196340"/>
              <a:gd name="connsiteX73" fmla="*/ 56388 w 121919"/>
              <a:gd name="connsiteY73" fmla="*/ 606551 h 1196340"/>
              <a:gd name="connsiteX74" fmla="*/ 56388 w 121919"/>
              <a:gd name="connsiteY74" fmla="*/ 605027 h 1196340"/>
              <a:gd name="connsiteX75" fmla="*/ 57911 w 121919"/>
              <a:gd name="connsiteY75" fmla="*/ 603504 h 1196340"/>
              <a:gd name="connsiteX76" fmla="*/ 57911 w 121919"/>
              <a:gd name="connsiteY76" fmla="*/ 603504 h 1196340"/>
              <a:gd name="connsiteX77" fmla="*/ 62483 w 121919"/>
              <a:gd name="connsiteY77" fmla="*/ 601980 h 1196340"/>
              <a:gd name="connsiteX78" fmla="*/ 62483 w 121919"/>
              <a:gd name="connsiteY78" fmla="*/ 600456 h 1196340"/>
              <a:gd name="connsiteX79" fmla="*/ 68579 w 121919"/>
              <a:gd name="connsiteY79" fmla="*/ 598932 h 1196340"/>
              <a:gd name="connsiteX80" fmla="*/ 76200 w 121919"/>
              <a:gd name="connsiteY80" fmla="*/ 597407 h 1196340"/>
              <a:gd name="connsiteX81" fmla="*/ 85344 w 121919"/>
              <a:gd name="connsiteY81" fmla="*/ 595883 h 1196340"/>
              <a:gd name="connsiteX82" fmla="*/ 96011 w 121919"/>
              <a:gd name="connsiteY82" fmla="*/ 595883 h 1196340"/>
              <a:gd name="connsiteX83" fmla="*/ 106679 w 121919"/>
              <a:gd name="connsiteY83" fmla="*/ 594360 h 1196340"/>
              <a:gd name="connsiteX84" fmla="*/ 118871 w 121919"/>
              <a:gd name="connsiteY84" fmla="*/ 594360 h 1196340"/>
              <a:gd name="connsiteX85" fmla="*/ 118871 w 121919"/>
              <a:gd name="connsiteY85" fmla="*/ 601980 h 1196340"/>
              <a:gd name="connsiteX86" fmla="*/ 106679 w 121919"/>
              <a:gd name="connsiteY86" fmla="*/ 601980 h 1196340"/>
              <a:gd name="connsiteX87" fmla="*/ 94488 w 121919"/>
              <a:gd name="connsiteY87" fmla="*/ 601980 h 1196340"/>
              <a:gd name="connsiteX88" fmla="*/ 85344 w 121919"/>
              <a:gd name="connsiteY88" fmla="*/ 600456 h 1196340"/>
              <a:gd name="connsiteX89" fmla="*/ 76200 w 121919"/>
              <a:gd name="connsiteY89" fmla="*/ 600456 h 1196340"/>
              <a:gd name="connsiteX90" fmla="*/ 68579 w 121919"/>
              <a:gd name="connsiteY90" fmla="*/ 597407 h 1196340"/>
              <a:gd name="connsiteX91" fmla="*/ 62483 w 121919"/>
              <a:gd name="connsiteY91" fmla="*/ 595883 h 1196340"/>
              <a:gd name="connsiteX92" fmla="*/ 62483 w 121919"/>
              <a:gd name="connsiteY92" fmla="*/ 595883 h 1196340"/>
              <a:gd name="connsiteX93" fmla="*/ 57911 w 121919"/>
              <a:gd name="connsiteY93" fmla="*/ 594360 h 1196340"/>
              <a:gd name="connsiteX94" fmla="*/ 57911 w 121919"/>
              <a:gd name="connsiteY94" fmla="*/ 592836 h 1196340"/>
              <a:gd name="connsiteX95" fmla="*/ 56388 w 121919"/>
              <a:gd name="connsiteY95" fmla="*/ 592836 h 1196340"/>
              <a:gd name="connsiteX96" fmla="*/ 56388 w 121919"/>
              <a:gd name="connsiteY96" fmla="*/ 591312 h 1196340"/>
              <a:gd name="connsiteX97" fmla="*/ 54864 w 121919"/>
              <a:gd name="connsiteY97" fmla="*/ 589788 h 1196340"/>
              <a:gd name="connsiteX98" fmla="*/ 54864 w 121919"/>
              <a:gd name="connsiteY98" fmla="*/ 588263 h 1196340"/>
              <a:gd name="connsiteX99" fmla="*/ 54864 w 121919"/>
              <a:gd name="connsiteY99" fmla="*/ 15240 h 1196340"/>
              <a:gd name="connsiteX100" fmla="*/ 54864 w 121919"/>
              <a:gd name="connsiteY100" fmla="*/ 15240 h 1196340"/>
              <a:gd name="connsiteX101" fmla="*/ 54864 w 121919"/>
              <a:gd name="connsiteY101" fmla="*/ 15240 h 1196340"/>
              <a:gd name="connsiteX102" fmla="*/ 56388 w 121919"/>
              <a:gd name="connsiteY102" fmla="*/ 16764 h 1196340"/>
              <a:gd name="connsiteX103" fmla="*/ 54864 w 121919"/>
              <a:gd name="connsiteY103" fmla="*/ 15240 h 1196340"/>
              <a:gd name="connsiteX104" fmla="*/ 56388 w 121919"/>
              <a:gd name="connsiteY104" fmla="*/ 16764 h 1196340"/>
              <a:gd name="connsiteX105" fmla="*/ 53339 w 121919"/>
              <a:gd name="connsiteY105" fmla="*/ 13716 h 1196340"/>
              <a:gd name="connsiteX106" fmla="*/ 53339 w 121919"/>
              <a:gd name="connsiteY106" fmla="*/ 15240 h 1196340"/>
              <a:gd name="connsiteX107" fmla="*/ 48767 w 121919"/>
              <a:gd name="connsiteY107" fmla="*/ 12192 h 1196340"/>
              <a:gd name="connsiteX108" fmla="*/ 41147 w 121919"/>
              <a:gd name="connsiteY108" fmla="*/ 12192 h 1196340"/>
              <a:gd name="connsiteX109" fmla="*/ 32003 w 121919"/>
              <a:gd name="connsiteY109" fmla="*/ 10668 h 1196340"/>
              <a:gd name="connsiteX110" fmla="*/ 22859 w 121919"/>
              <a:gd name="connsiteY110" fmla="*/ 9144 h 1196340"/>
              <a:gd name="connsiteX111" fmla="*/ 12191 w 121919"/>
              <a:gd name="connsiteY111" fmla="*/ 9144 h 1196340"/>
              <a:gd name="connsiteX112" fmla="*/ 0 w 121919"/>
              <a:gd name="connsiteY112" fmla="*/ 9144 h 1196340"/>
              <a:gd name="connsiteX113" fmla="*/ 0 w 121919"/>
              <a:gd name="connsiteY113" fmla="*/ 0 h 1196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</a:cxnLst>
            <a:rect l="l" t="t" r="r" b="b"/>
            <a:pathLst>
              <a:path w="121919" h="1196340">
                <a:moveTo>
                  <a:pt x="0" y="0"/>
                </a:moveTo>
                <a:lnTo>
                  <a:pt x="12191" y="1524"/>
                </a:lnTo>
                <a:lnTo>
                  <a:pt x="22859" y="1524"/>
                </a:lnTo>
                <a:lnTo>
                  <a:pt x="33527" y="3048"/>
                </a:lnTo>
                <a:lnTo>
                  <a:pt x="42671" y="3048"/>
                </a:lnTo>
                <a:lnTo>
                  <a:pt x="50291" y="4572"/>
                </a:lnTo>
                <a:lnTo>
                  <a:pt x="56388" y="7620"/>
                </a:lnTo>
                <a:cubicBezTo>
                  <a:pt x="56388" y="7620"/>
                  <a:pt x="56388" y="7620"/>
                  <a:pt x="56388" y="7620"/>
                </a:cubicBezTo>
                <a:lnTo>
                  <a:pt x="59435" y="9144"/>
                </a:lnTo>
                <a:cubicBezTo>
                  <a:pt x="59435" y="9144"/>
                  <a:pt x="60959" y="9144"/>
                  <a:pt x="60959" y="9144"/>
                </a:cubicBezTo>
                <a:lnTo>
                  <a:pt x="60959" y="10668"/>
                </a:lnTo>
                <a:cubicBezTo>
                  <a:pt x="62483" y="10668"/>
                  <a:pt x="62483" y="12192"/>
                  <a:pt x="62483" y="12192"/>
                </a:cubicBezTo>
                <a:lnTo>
                  <a:pt x="62483" y="13716"/>
                </a:lnTo>
                <a:cubicBezTo>
                  <a:pt x="62483" y="13716"/>
                  <a:pt x="62483" y="13716"/>
                  <a:pt x="62483" y="15240"/>
                </a:cubicBezTo>
                <a:lnTo>
                  <a:pt x="62483" y="588263"/>
                </a:lnTo>
                <a:lnTo>
                  <a:pt x="62483" y="588263"/>
                </a:lnTo>
                <a:lnTo>
                  <a:pt x="64007" y="588263"/>
                </a:lnTo>
                <a:lnTo>
                  <a:pt x="62483" y="586739"/>
                </a:lnTo>
                <a:lnTo>
                  <a:pt x="62483" y="588263"/>
                </a:lnTo>
                <a:lnTo>
                  <a:pt x="62483" y="586739"/>
                </a:lnTo>
                <a:lnTo>
                  <a:pt x="65532" y="589788"/>
                </a:lnTo>
                <a:lnTo>
                  <a:pt x="65532" y="588263"/>
                </a:lnTo>
                <a:lnTo>
                  <a:pt x="70103" y="591312"/>
                </a:lnTo>
                <a:lnTo>
                  <a:pt x="77723" y="591312"/>
                </a:lnTo>
                <a:lnTo>
                  <a:pt x="85344" y="592836"/>
                </a:lnTo>
                <a:lnTo>
                  <a:pt x="96011" y="594360"/>
                </a:lnTo>
                <a:lnTo>
                  <a:pt x="106679" y="594360"/>
                </a:lnTo>
                <a:lnTo>
                  <a:pt x="118871" y="594360"/>
                </a:lnTo>
                <a:cubicBezTo>
                  <a:pt x="120395" y="594360"/>
                  <a:pt x="121920" y="595883"/>
                  <a:pt x="121920" y="598932"/>
                </a:cubicBezTo>
                <a:cubicBezTo>
                  <a:pt x="121920" y="600456"/>
                  <a:pt x="120395" y="601980"/>
                  <a:pt x="118871" y="601980"/>
                </a:cubicBezTo>
                <a:lnTo>
                  <a:pt x="106679" y="603504"/>
                </a:lnTo>
                <a:lnTo>
                  <a:pt x="96011" y="603504"/>
                </a:lnTo>
                <a:lnTo>
                  <a:pt x="85344" y="605027"/>
                </a:lnTo>
                <a:lnTo>
                  <a:pt x="77723" y="605027"/>
                </a:lnTo>
                <a:lnTo>
                  <a:pt x="70103" y="606551"/>
                </a:lnTo>
                <a:lnTo>
                  <a:pt x="65532" y="608076"/>
                </a:lnTo>
                <a:lnTo>
                  <a:pt x="65532" y="608076"/>
                </a:lnTo>
                <a:lnTo>
                  <a:pt x="62483" y="609600"/>
                </a:lnTo>
                <a:lnTo>
                  <a:pt x="62483" y="609600"/>
                </a:lnTo>
                <a:lnTo>
                  <a:pt x="62483" y="609600"/>
                </a:lnTo>
                <a:lnTo>
                  <a:pt x="64007" y="608076"/>
                </a:lnTo>
                <a:lnTo>
                  <a:pt x="62483" y="609600"/>
                </a:lnTo>
                <a:lnTo>
                  <a:pt x="62483" y="608076"/>
                </a:lnTo>
                <a:lnTo>
                  <a:pt x="62483" y="1182624"/>
                </a:lnTo>
                <a:cubicBezTo>
                  <a:pt x="62483" y="1182624"/>
                  <a:pt x="62483" y="1184148"/>
                  <a:pt x="62483" y="1184148"/>
                </a:cubicBezTo>
                <a:lnTo>
                  <a:pt x="62483" y="1185672"/>
                </a:lnTo>
                <a:cubicBezTo>
                  <a:pt x="62483" y="1185672"/>
                  <a:pt x="62483" y="1185672"/>
                  <a:pt x="60959" y="1187195"/>
                </a:cubicBezTo>
                <a:lnTo>
                  <a:pt x="60959" y="1187195"/>
                </a:lnTo>
                <a:cubicBezTo>
                  <a:pt x="60959" y="1187195"/>
                  <a:pt x="59435" y="1188720"/>
                  <a:pt x="59435" y="1188720"/>
                </a:cubicBezTo>
                <a:lnTo>
                  <a:pt x="56388" y="1190244"/>
                </a:lnTo>
                <a:cubicBezTo>
                  <a:pt x="56388" y="1190244"/>
                  <a:pt x="56388" y="1190244"/>
                  <a:pt x="56388" y="1190244"/>
                </a:cubicBezTo>
                <a:lnTo>
                  <a:pt x="50291" y="1191768"/>
                </a:lnTo>
                <a:lnTo>
                  <a:pt x="42671" y="1193292"/>
                </a:lnTo>
                <a:lnTo>
                  <a:pt x="33527" y="1194816"/>
                </a:lnTo>
                <a:lnTo>
                  <a:pt x="22859" y="1196339"/>
                </a:lnTo>
                <a:lnTo>
                  <a:pt x="12191" y="1196339"/>
                </a:lnTo>
                <a:lnTo>
                  <a:pt x="0" y="1196339"/>
                </a:lnTo>
                <a:lnTo>
                  <a:pt x="0" y="1188720"/>
                </a:lnTo>
                <a:lnTo>
                  <a:pt x="12191" y="1188720"/>
                </a:lnTo>
                <a:lnTo>
                  <a:pt x="22859" y="1188720"/>
                </a:lnTo>
                <a:lnTo>
                  <a:pt x="32003" y="1187195"/>
                </a:lnTo>
                <a:lnTo>
                  <a:pt x="41147" y="1185672"/>
                </a:lnTo>
                <a:lnTo>
                  <a:pt x="47244" y="1184148"/>
                </a:lnTo>
                <a:lnTo>
                  <a:pt x="53339" y="1182624"/>
                </a:lnTo>
                <a:lnTo>
                  <a:pt x="53339" y="1182624"/>
                </a:lnTo>
                <a:lnTo>
                  <a:pt x="56388" y="1181100"/>
                </a:lnTo>
                <a:lnTo>
                  <a:pt x="54864" y="1182624"/>
                </a:lnTo>
                <a:lnTo>
                  <a:pt x="56388" y="1181100"/>
                </a:lnTo>
                <a:lnTo>
                  <a:pt x="54864" y="1182624"/>
                </a:lnTo>
                <a:lnTo>
                  <a:pt x="54864" y="1181100"/>
                </a:lnTo>
                <a:lnTo>
                  <a:pt x="54864" y="1182624"/>
                </a:lnTo>
                <a:lnTo>
                  <a:pt x="54864" y="608076"/>
                </a:lnTo>
                <a:cubicBezTo>
                  <a:pt x="54864" y="608076"/>
                  <a:pt x="54864" y="608076"/>
                  <a:pt x="54864" y="608076"/>
                </a:cubicBezTo>
                <a:lnTo>
                  <a:pt x="56388" y="606551"/>
                </a:lnTo>
                <a:cubicBezTo>
                  <a:pt x="56388" y="606551"/>
                  <a:pt x="56388" y="605027"/>
                  <a:pt x="56388" y="605027"/>
                </a:cubicBezTo>
                <a:lnTo>
                  <a:pt x="57911" y="603504"/>
                </a:lnTo>
                <a:cubicBezTo>
                  <a:pt x="57911" y="603504"/>
                  <a:pt x="57911" y="603504"/>
                  <a:pt x="57911" y="603504"/>
                </a:cubicBezTo>
                <a:lnTo>
                  <a:pt x="62483" y="601980"/>
                </a:lnTo>
                <a:cubicBezTo>
                  <a:pt x="62483" y="601980"/>
                  <a:pt x="62483" y="600456"/>
                  <a:pt x="62483" y="600456"/>
                </a:cubicBezTo>
                <a:lnTo>
                  <a:pt x="68579" y="598932"/>
                </a:lnTo>
                <a:lnTo>
                  <a:pt x="76200" y="597407"/>
                </a:lnTo>
                <a:lnTo>
                  <a:pt x="85344" y="595883"/>
                </a:lnTo>
                <a:lnTo>
                  <a:pt x="96011" y="595883"/>
                </a:lnTo>
                <a:lnTo>
                  <a:pt x="106679" y="594360"/>
                </a:lnTo>
                <a:lnTo>
                  <a:pt x="118871" y="594360"/>
                </a:lnTo>
                <a:lnTo>
                  <a:pt x="118871" y="601980"/>
                </a:lnTo>
                <a:lnTo>
                  <a:pt x="106679" y="601980"/>
                </a:lnTo>
                <a:lnTo>
                  <a:pt x="94488" y="601980"/>
                </a:lnTo>
                <a:lnTo>
                  <a:pt x="85344" y="600456"/>
                </a:lnTo>
                <a:lnTo>
                  <a:pt x="76200" y="600456"/>
                </a:lnTo>
                <a:lnTo>
                  <a:pt x="68579" y="597407"/>
                </a:lnTo>
                <a:lnTo>
                  <a:pt x="62483" y="595883"/>
                </a:lnTo>
                <a:cubicBezTo>
                  <a:pt x="62483" y="595883"/>
                  <a:pt x="62483" y="595883"/>
                  <a:pt x="62483" y="595883"/>
                </a:cubicBezTo>
                <a:lnTo>
                  <a:pt x="57911" y="594360"/>
                </a:lnTo>
                <a:cubicBezTo>
                  <a:pt x="57911" y="594360"/>
                  <a:pt x="57911" y="594360"/>
                  <a:pt x="57911" y="592836"/>
                </a:cubicBezTo>
                <a:lnTo>
                  <a:pt x="56388" y="592836"/>
                </a:lnTo>
                <a:cubicBezTo>
                  <a:pt x="56388" y="592836"/>
                  <a:pt x="56388" y="591312"/>
                  <a:pt x="56388" y="591312"/>
                </a:cubicBezTo>
                <a:lnTo>
                  <a:pt x="54864" y="589788"/>
                </a:lnTo>
                <a:cubicBezTo>
                  <a:pt x="54864" y="589788"/>
                  <a:pt x="54864" y="589788"/>
                  <a:pt x="54864" y="588263"/>
                </a:cubicBezTo>
                <a:lnTo>
                  <a:pt x="54864" y="15240"/>
                </a:lnTo>
                <a:lnTo>
                  <a:pt x="54864" y="15240"/>
                </a:lnTo>
                <a:lnTo>
                  <a:pt x="54864" y="15240"/>
                </a:lnTo>
                <a:lnTo>
                  <a:pt x="56388" y="16764"/>
                </a:lnTo>
                <a:lnTo>
                  <a:pt x="54864" y="15240"/>
                </a:lnTo>
                <a:lnTo>
                  <a:pt x="56388" y="16764"/>
                </a:lnTo>
                <a:lnTo>
                  <a:pt x="53339" y="13716"/>
                </a:lnTo>
                <a:lnTo>
                  <a:pt x="53339" y="15240"/>
                </a:lnTo>
                <a:lnTo>
                  <a:pt x="48767" y="12192"/>
                </a:lnTo>
                <a:lnTo>
                  <a:pt x="41147" y="12192"/>
                </a:lnTo>
                <a:lnTo>
                  <a:pt x="32003" y="10668"/>
                </a:lnTo>
                <a:lnTo>
                  <a:pt x="22859" y="9144"/>
                </a:lnTo>
                <a:lnTo>
                  <a:pt x="12191" y="9144"/>
                </a:lnTo>
                <a:lnTo>
                  <a:pt x="0" y="9144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139184" y="4180332"/>
            <a:ext cx="181355" cy="1374648"/>
          </a:xfrm>
          <a:custGeom>
            <a:avLst/>
            <a:gdLst>
              <a:gd name="connsiteX0" fmla="*/ 0 w 181355"/>
              <a:gd name="connsiteY0" fmla="*/ 0 h 1374648"/>
              <a:gd name="connsiteX1" fmla="*/ 18287 w 181355"/>
              <a:gd name="connsiteY1" fmla="*/ 0 h 1374648"/>
              <a:gd name="connsiteX2" fmla="*/ 35051 w 181355"/>
              <a:gd name="connsiteY2" fmla="*/ 1523 h 1374648"/>
              <a:gd name="connsiteX3" fmla="*/ 50291 w 181355"/>
              <a:gd name="connsiteY3" fmla="*/ 3047 h 1374648"/>
              <a:gd name="connsiteX4" fmla="*/ 56387 w 181355"/>
              <a:gd name="connsiteY4" fmla="*/ 3047 h 1374648"/>
              <a:gd name="connsiteX5" fmla="*/ 64007 w 181355"/>
              <a:gd name="connsiteY5" fmla="*/ 4571 h 1374648"/>
              <a:gd name="connsiteX6" fmla="*/ 68579 w 181355"/>
              <a:gd name="connsiteY6" fmla="*/ 6096 h 1374648"/>
              <a:gd name="connsiteX7" fmla="*/ 74675 w 181355"/>
              <a:gd name="connsiteY7" fmla="*/ 6096 h 1374648"/>
              <a:gd name="connsiteX8" fmla="*/ 79247 w 181355"/>
              <a:gd name="connsiteY8" fmla="*/ 7620 h 1374648"/>
              <a:gd name="connsiteX9" fmla="*/ 82295 w 181355"/>
              <a:gd name="connsiteY9" fmla="*/ 9144 h 1374648"/>
              <a:gd name="connsiteX10" fmla="*/ 86867 w 181355"/>
              <a:gd name="connsiteY10" fmla="*/ 10667 h 1374648"/>
              <a:gd name="connsiteX11" fmla="*/ 88391 w 181355"/>
              <a:gd name="connsiteY11" fmla="*/ 12191 h 1374648"/>
              <a:gd name="connsiteX12" fmla="*/ 89915 w 181355"/>
              <a:gd name="connsiteY12" fmla="*/ 13715 h 1374648"/>
              <a:gd name="connsiteX13" fmla="*/ 91439 w 181355"/>
              <a:gd name="connsiteY13" fmla="*/ 15240 h 1374648"/>
              <a:gd name="connsiteX14" fmla="*/ 91439 w 181355"/>
              <a:gd name="connsiteY14" fmla="*/ 16764 h 1374648"/>
              <a:gd name="connsiteX15" fmla="*/ 92963 w 181355"/>
              <a:gd name="connsiteY15" fmla="*/ 18288 h 1374648"/>
              <a:gd name="connsiteX16" fmla="*/ 92963 w 181355"/>
              <a:gd name="connsiteY16" fmla="*/ 18288 h 1374648"/>
              <a:gd name="connsiteX17" fmla="*/ 92963 w 181355"/>
              <a:gd name="connsiteY17" fmla="*/ 672084 h 1374648"/>
              <a:gd name="connsiteX18" fmla="*/ 92963 w 181355"/>
              <a:gd name="connsiteY18" fmla="*/ 670559 h 1374648"/>
              <a:gd name="connsiteX19" fmla="*/ 92963 w 181355"/>
              <a:gd name="connsiteY19" fmla="*/ 672084 h 1374648"/>
              <a:gd name="connsiteX20" fmla="*/ 91439 w 181355"/>
              <a:gd name="connsiteY20" fmla="*/ 670559 h 1374648"/>
              <a:gd name="connsiteX21" fmla="*/ 92963 w 181355"/>
              <a:gd name="connsiteY21" fmla="*/ 672084 h 1374648"/>
              <a:gd name="connsiteX22" fmla="*/ 92963 w 181355"/>
              <a:gd name="connsiteY22" fmla="*/ 672084 h 1374648"/>
              <a:gd name="connsiteX23" fmla="*/ 94487 w 181355"/>
              <a:gd name="connsiteY23" fmla="*/ 673608 h 1374648"/>
              <a:gd name="connsiteX24" fmla="*/ 97535 w 181355"/>
              <a:gd name="connsiteY24" fmla="*/ 675132 h 1374648"/>
              <a:gd name="connsiteX25" fmla="*/ 100583 w 181355"/>
              <a:gd name="connsiteY25" fmla="*/ 675132 h 1374648"/>
              <a:gd name="connsiteX26" fmla="*/ 105155 w 181355"/>
              <a:gd name="connsiteY26" fmla="*/ 676655 h 1374648"/>
              <a:gd name="connsiteX27" fmla="*/ 109727 w 181355"/>
              <a:gd name="connsiteY27" fmla="*/ 678179 h 1374648"/>
              <a:gd name="connsiteX28" fmla="*/ 115823 w 181355"/>
              <a:gd name="connsiteY28" fmla="*/ 679703 h 1374648"/>
              <a:gd name="connsiteX29" fmla="*/ 121919 w 181355"/>
              <a:gd name="connsiteY29" fmla="*/ 679703 h 1374648"/>
              <a:gd name="connsiteX30" fmla="*/ 128015 w 181355"/>
              <a:gd name="connsiteY30" fmla="*/ 681227 h 1374648"/>
              <a:gd name="connsiteX31" fmla="*/ 143255 w 181355"/>
              <a:gd name="connsiteY31" fmla="*/ 682752 h 1374648"/>
              <a:gd name="connsiteX32" fmla="*/ 160019 w 181355"/>
              <a:gd name="connsiteY32" fmla="*/ 682752 h 1374648"/>
              <a:gd name="connsiteX33" fmla="*/ 178307 w 181355"/>
              <a:gd name="connsiteY33" fmla="*/ 682752 h 1374648"/>
              <a:gd name="connsiteX34" fmla="*/ 181355 w 181355"/>
              <a:gd name="connsiteY34" fmla="*/ 687323 h 1374648"/>
              <a:gd name="connsiteX35" fmla="*/ 178307 w 181355"/>
              <a:gd name="connsiteY35" fmla="*/ 691896 h 1374648"/>
              <a:gd name="connsiteX36" fmla="*/ 160019 w 181355"/>
              <a:gd name="connsiteY36" fmla="*/ 691896 h 1374648"/>
              <a:gd name="connsiteX37" fmla="*/ 143255 w 181355"/>
              <a:gd name="connsiteY37" fmla="*/ 691896 h 1374648"/>
              <a:gd name="connsiteX38" fmla="*/ 128015 w 181355"/>
              <a:gd name="connsiteY38" fmla="*/ 693420 h 1374648"/>
              <a:gd name="connsiteX39" fmla="*/ 121919 w 181355"/>
              <a:gd name="connsiteY39" fmla="*/ 694944 h 1374648"/>
              <a:gd name="connsiteX40" fmla="*/ 115823 w 181355"/>
              <a:gd name="connsiteY40" fmla="*/ 694944 h 1374648"/>
              <a:gd name="connsiteX41" fmla="*/ 109727 w 181355"/>
              <a:gd name="connsiteY41" fmla="*/ 696467 h 1374648"/>
              <a:gd name="connsiteX42" fmla="*/ 105155 w 181355"/>
              <a:gd name="connsiteY42" fmla="*/ 697991 h 1374648"/>
              <a:gd name="connsiteX43" fmla="*/ 100583 w 181355"/>
              <a:gd name="connsiteY43" fmla="*/ 699515 h 1374648"/>
              <a:gd name="connsiteX44" fmla="*/ 97535 w 181355"/>
              <a:gd name="connsiteY44" fmla="*/ 699515 h 1374648"/>
              <a:gd name="connsiteX45" fmla="*/ 94487 w 181355"/>
              <a:gd name="connsiteY45" fmla="*/ 701040 h 1374648"/>
              <a:gd name="connsiteX46" fmla="*/ 92963 w 181355"/>
              <a:gd name="connsiteY46" fmla="*/ 702564 h 1374648"/>
              <a:gd name="connsiteX47" fmla="*/ 92963 w 181355"/>
              <a:gd name="connsiteY47" fmla="*/ 702564 h 1374648"/>
              <a:gd name="connsiteX48" fmla="*/ 91439 w 181355"/>
              <a:gd name="connsiteY48" fmla="*/ 702564 h 1374648"/>
              <a:gd name="connsiteX49" fmla="*/ 92963 w 181355"/>
              <a:gd name="connsiteY49" fmla="*/ 701040 h 1374648"/>
              <a:gd name="connsiteX50" fmla="*/ 92963 w 181355"/>
              <a:gd name="connsiteY50" fmla="*/ 702564 h 1374648"/>
              <a:gd name="connsiteX51" fmla="*/ 92963 w 181355"/>
              <a:gd name="connsiteY51" fmla="*/ 702564 h 1374648"/>
              <a:gd name="connsiteX52" fmla="*/ 92963 w 181355"/>
              <a:gd name="connsiteY52" fmla="*/ 1354835 h 1374648"/>
              <a:gd name="connsiteX53" fmla="*/ 92963 w 181355"/>
              <a:gd name="connsiteY53" fmla="*/ 1356359 h 1374648"/>
              <a:gd name="connsiteX54" fmla="*/ 91439 w 181355"/>
              <a:gd name="connsiteY54" fmla="*/ 1357884 h 1374648"/>
              <a:gd name="connsiteX55" fmla="*/ 91439 w 181355"/>
              <a:gd name="connsiteY55" fmla="*/ 1359408 h 1374648"/>
              <a:gd name="connsiteX56" fmla="*/ 89915 w 181355"/>
              <a:gd name="connsiteY56" fmla="*/ 1360932 h 1374648"/>
              <a:gd name="connsiteX57" fmla="*/ 88391 w 181355"/>
              <a:gd name="connsiteY57" fmla="*/ 1362455 h 1374648"/>
              <a:gd name="connsiteX58" fmla="*/ 86867 w 181355"/>
              <a:gd name="connsiteY58" fmla="*/ 1363979 h 1374648"/>
              <a:gd name="connsiteX59" fmla="*/ 86867 w 181355"/>
              <a:gd name="connsiteY59" fmla="*/ 1363979 h 1374648"/>
              <a:gd name="connsiteX60" fmla="*/ 83819 w 181355"/>
              <a:gd name="connsiteY60" fmla="*/ 1365503 h 1374648"/>
              <a:gd name="connsiteX61" fmla="*/ 79247 w 181355"/>
              <a:gd name="connsiteY61" fmla="*/ 1367028 h 1374648"/>
              <a:gd name="connsiteX62" fmla="*/ 74675 w 181355"/>
              <a:gd name="connsiteY62" fmla="*/ 1367028 h 1374648"/>
              <a:gd name="connsiteX63" fmla="*/ 68579 w 181355"/>
              <a:gd name="connsiteY63" fmla="*/ 1368552 h 1374648"/>
              <a:gd name="connsiteX64" fmla="*/ 64007 w 181355"/>
              <a:gd name="connsiteY64" fmla="*/ 1370076 h 1374648"/>
              <a:gd name="connsiteX65" fmla="*/ 56387 w 181355"/>
              <a:gd name="connsiteY65" fmla="*/ 1371600 h 1374648"/>
              <a:gd name="connsiteX66" fmla="*/ 50291 w 181355"/>
              <a:gd name="connsiteY66" fmla="*/ 1371600 h 1374648"/>
              <a:gd name="connsiteX67" fmla="*/ 35051 w 181355"/>
              <a:gd name="connsiteY67" fmla="*/ 1373123 h 1374648"/>
              <a:gd name="connsiteX68" fmla="*/ 18287 w 181355"/>
              <a:gd name="connsiteY68" fmla="*/ 1374647 h 1374648"/>
              <a:gd name="connsiteX69" fmla="*/ 0 w 181355"/>
              <a:gd name="connsiteY69" fmla="*/ 1374647 h 1374648"/>
              <a:gd name="connsiteX70" fmla="*/ 0 w 181355"/>
              <a:gd name="connsiteY70" fmla="*/ 1367028 h 1374648"/>
              <a:gd name="connsiteX71" fmla="*/ 16763 w 181355"/>
              <a:gd name="connsiteY71" fmla="*/ 1365503 h 1374648"/>
              <a:gd name="connsiteX72" fmla="*/ 33527 w 181355"/>
              <a:gd name="connsiteY72" fmla="*/ 1365503 h 1374648"/>
              <a:gd name="connsiteX73" fmla="*/ 48767 w 181355"/>
              <a:gd name="connsiteY73" fmla="*/ 1363979 h 1374648"/>
              <a:gd name="connsiteX74" fmla="*/ 56387 w 181355"/>
              <a:gd name="connsiteY74" fmla="*/ 1362455 h 1374648"/>
              <a:gd name="connsiteX75" fmla="*/ 62483 w 181355"/>
              <a:gd name="connsiteY75" fmla="*/ 1362455 h 1374648"/>
              <a:gd name="connsiteX76" fmla="*/ 67055 w 181355"/>
              <a:gd name="connsiteY76" fmla="*/ 1360932 h 1374648"/>
              <a:gd name="connsiteX77" fmla="*/ 73151 w 181355"/>
              <a:gd name="connsiteY77" fmla="*/ 1359408 h 1374648"/>
              <a:gd name="connsiteX78" fmla="*/ 76200 w 181355"/>
              <a:gd name="connsiteY78" fmla="*/ 1359408 h 1374648"/>
              <a:gd name="connsiteX79" fmla="*/ 80771 w 181355"/>
              <a:gd name="connsiteY79" fmla="*/ 1357884 h 1374648"/>
              <a:gd name="connsiteX80" fmla="*/ 83819 w 181355"/>
              <a:gd name="connsiteY80" fmla="*/ 1356359 h 1374648"/>
              <a:gd name="connsiteX81" fmla="*/ 82295 w 181355"/>
              <a:gd name="connsiteY81" fmla="*/ 1356359 h 1374648"/>
              <a:gd name="connsiteX82" fmla="*/ 85343 w 181355"/>
              <a:gd name="connsiteY82" fmla="*/ 1354835 h 1374648"/>
              <a:gd name="connsiteX83" fmla="*/ 83819 w 181355"/>
              <a:gd name="connsiteY83" fmla="*/ 1356359 h 1374648"/>
              <a:gd name="connsiteX84" fmla="*/ 85343 w 181355"/>
              <a:gd name="connsiteY84" fmla="*/ 1354835 h 1374648"/>
              <a:gd name="connsiteX85" fmla="*/ 83819 w 181355"/>
              <a:gd name="connsiteY85" fmla="*/ 1356359 h 1374648"/>
              <a:gd name="connsiteX86" fmla="*/ 85343 w 181355"/>
              <a:gd name="connsiteY86" fmla="*/ 1354835 h 1374648"/>
              <a:gd name="connsiteX87" fmla="*/ 85343 w 181355"/>
              <a:gd name="connsiteY87" fmla="*/ 1354835 h 1374648"/>
              <a:gd name="connsiteX88" fmla="*/ 85343 w 181355"/>
              <a:gd name="connsiteY88" fmla="*/ 702564 h 1374648"/>
              <a:gd name="connsiteX89" fmla="*/ 85343 w 181355"/>
              <a:gd name="connsiteY89" fmla="*/ 701040 h 1374648"/>
              <a:gd name="connsiteX90" fmla="*/ 85343 w 181355"/>
              <a:gd name="connsiteY90" fmla="*/ 699515 h 1374648"/>
              <a:gd name="connsiteX91" fmla="*/ 86867 w 181355"/>
              <a:gd name="connsiteY91" fmla="*/ 697991 h 1374648"/>
              <a:gd name="connsiteX92" fmla="*/ 88391 w 181355"/>
              <a:gd name="connsiteY92" fmla="*/ 696467 h 1374648"/>
              <a:gd name="connsiteX93" fmla="*/ 88391 w 181355"/>
              <a:gd name="connsiteY93" fmla="*/ 696467 h 1374648"/>
              <a:gd name="connsiteX94" fmla="*/ 91439 w 181355"/>
              <a:gd name="connsiteY94" fmla="*/ 693420 h 1374648"/>
              <a:gd name="connsiteX95" fmla="*/ 94487 w 181355"/>
              <a:gd name="connsiteY95" fmla="*/ 691896 h 1374648"/>
              <a:gd name="connsiteX96" fmla="*/ 99059 w 181355"/>
              <a:gd name="connsiteY96" fmla="*/ 691896 h 1374648"/>
              <a:gd name="connsiteX97" fmla="*/ 103631 w 181355"/>
              <a:gd name="connsiteY97" fmla="*/ 690372 h 1374648"/>
              <a:gd name="connsiteX98" fmla="*/ 108203 w 181355"/>
              <a:gd name="connsiteY98" fmla="*/ 688847 h 1374648"/>
              <a:gd name="connsiteX99" fmla="*/ 114300 w 181355"/>
              <a:gd name="connsiteY99" fmla="*/ 687323 h 1374648"/>
              <a:gd name="connsiteX100" fmla="*/ 120395 w 181355"/>
              <a:gd name="connsiteY100" fmla="*/ 687323 h 1374648"/>
              <a:gd name="connsiteX101" fmla="*/ 128015 w 181355"/>
              <a:gd name="connsiteY101" fmla="*/ 685800 h 1374648"/>
              <a:gd name="connsiteX102" fmla="*/ 143255 w 181355"/>
              <a:gd name="connsiteY102" fmla="*/ 684276 h 1374648"/>
              <a:gd name="connsiteX103" fmla="*/ 160019 w 181355"/>
              <a:gd name="connsiteY103" fmla="*/ 684276 h 1374648"/>
              <a:gd name="connsiteX104" fmla="*/ 178307 w 181355"/>
              <a:gd name="connsiteY104" fmla="*/ 682752 h 1374648"/>
              <a:gd name="connsiteX105" fmla="*/ 178307 w 181355"/>
              <a:gd name="connsiteY105" fmla="*/ 691896 h 1374648"/>
              <a:gd name="connsiteX106" fmla="*/ 160019 w 181355"/>
              <a:gd name="connsiteY106" fmla="*/ 690372 h 1374648"/>
              <a:gd name="connsiteX107" fmla="*/ 143255 w 181355"/>
              <a:gd name="connsiteY107" fmla="*/ 690372 h 1374648"/>
              <a:gd name="connsiteX108" fmla="*/ 128015 w 181355"/>
              <a:gd name="connsiteY108" fmla="*/ 688847 h 1374648"/>
              <a:gd name="connsiteX109" fmla="*/ 120395 w 181355"/>
              <a:gd name="connsiteY109" fmla="*/ 687323 h 1374648"/>
              <a:gd name="connsiteX110" fmla="*/ 114300 w 181355"/>
              <a:gd name="connsiteY110" fmla="*/ 687323 h 1374648"/>
              <a:gd name="connsiteX111" fmla="*/ 108203 w 181355"/>
              <a:gd name="connsiteY111" fmla="*/ 685800 h 1374648"/>
              <a:gd name="connsiteX112" fmla="*/ 103631 w 181355"/>
              <a:gd name="connsiteY112" fmla="*/ 684276 h 1374648"/>
              <a:gd name="connsiteX113" fmla="*/ 99059 w 181355"/>
              <a:gd name="connsiteY113" fmla="*/ 682752 h 1374648"/>
              <a:gd name="connsiteX114" fmla="*/ 94487 w 181355"/>
              <a:gd name="connsiteY114" fmla="*/ 681227 h 1374648"/>
              <a:gd name="connsiteX115" fmla="*/ 89915 w 181355"/>
              <a:gd name="connsiteY115" fmla="*/ 679703 h 1374648"/>
              <a:gd name="connsiteX116" fmla="*/ 88391 w 181355"/>
              <a:gd name="connsiteY116" fmla="*/ 678179 h 1374648"/>
              <a:gd name="connsiteX117" fmla="*/ 88391 w 181355"/>
              <a:gd name="connsiteY117" fmla="*/ 678179 h 1374648"/>
              <a:gd name="connsiteX118" fmla="*/ 86867 w 181355"/>
              <a:gd name="connsiteY118" fmla="*/ 676655 h 1374648"/>
              <a:gd name="connsiteX119" fmla="*/ 85343 w 181355"/>
              <a:gd name="connsiteY119" fmla="*/ 675132 h 1374648"/>
              <a:gd name="connsiteX120" fmla="*/ 85343 w 181355"/>
              <a:gd name="connsiteY120" fmla="*/ 673608 h 1374648"/>
              <a:gd name="connsiteX121" fmla="*/ 85343 w 181355"/>
              <a:gd name="connsiteY121" fmla="*/ 672084 h 1374648"/>
              <a:gd name="connsiteX122" fmla="*/ 85343 w 181355"/>
              <a:gd name="connsiteY122" fmla="*/ 18288 h 1374648"/>
              <a:gd name="connsiteX123" fmla="*/ 85343 w 181355"/>
              <a:gd name="connsiteY123" fmla="*/ 19811 h 1374648"/>
              <a:gd name="connsiteX124" fmla="*/ 83819 w 181355"/>
              <a:gd name="connsiteY124" fmla="*/ 18288 h 1374648"/>
              <a:gd name="connsiteX125" fmla="*/ 85343 w 181355"/>
              <a:gd name="connsiteY125" fmla="*/ 19811 h 1374648"/>
              <a:gd name="connsiteX126" fmla="*/ 83819 w 181355"/>
              <a:gd name="connsiteY126" fmla="*/ 18288 h 1374648"/>
              <a:gd name="connsiteX127" fmla="*/ 85343 w 181355"/>
              <a:gd name="connsiteY127" fmla="*/ 19811 h 1374648"/>
              <a:gd name="connsiteX128" fmla="*/ 83819 w 181355"/>
              <a:gd name="connsiteY128" fmla="*/ 18288 h 1374648"/>
              <a:gd name="connsiteX129" fmla="*/ 80771 w 181355"/>
              <a:gd name="connsiteY129" fmla="*/ 16764 h 1374648"/>
              <a:gd name="connsiteX130" fmla="*/ 77723 w 181355"/>
              <a:gd name="connsiteY130" fmla="*/ 15240 h 1374648"/>
              <a:gd name="connsiteX131" fmla="*/ 73151 w 181355"/>
              <a:gd name="connsiteY131" fmla="*/ 13715 h 1374648"/>
              <a:gd name="connsiteX132" fmla="*/ 67055 w 181355"/>
              <a:gd name="connsiteY132" fmla="*/ 13715 h 1374648"/>
              <a:gd name="connsiteX133" fmla="*/ 62483 w 181355"/>
              <a:gd name="connsiteY133" fmla="*/ 12191 h 1374648"/>
              <a:gd name="connsiteX134" fmla="*/ 56387 w 181355"/>
              <a:gd name="connsiteY134" fmla="*/ 10667 h 1374648"/>
              <a:gd name="connsiteX135" fmla="*/ 48767 w 181355"/>
              <a:gd name="connsiteY135" fmla="*/ 10667 h 1374648"/>
              <a:gd name="connsiteX136" fmla="*/ 33527 w 181355"/>
              <a:gd name="connsiteY136" fmla="*/ 9144 h 1374648"/>
              <a:gd name="connsiteX137" fmla="*/ 18287 w 181355"/>
              <a:gd name="connsiteY137" fmla="*/ 7620 h 1374648"/>
              <a:gd name="connsiteX138" fmla="*/ 0 w 181355"/>
              <a:gd name="connsiteY138" fmla="*/ 7620 h 1374648"/>
              <a:gd name="connsiteX139" fmla="*/ 0 w 181355"/>
              <a:gd name="connsiteY139" fmla="*/ 0 h 1374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</a:cxnLst>
            <a:rect l="l" t="t" r="r" b="b"/>
            <a:pathLst>
              <a:path w="181355" h="1374648">
                <a:moveTo>
                  <a:pt x="0" y="0"/>
                </a:moveTo>
                <a:lnTo>
                  <a:pt x="18287" y="0"/>
                </a:lnTo>
                <a:lnTo>
                  <a:pt x="35051" y="1523"/>
                </a:lnTo>
                <a:lnTo>
                  <a:pt x="50291" y="3047"/>
                </a:lnTo>
                <a:lnTo>
                  <a:pt x="56387" y="3047"/>
                </a:lnTo>
                <a:lnTo>
                  <a:pt x="64007" y="4571"/>
                </a:lnTo>
                <a:lnTo>
                  <a:pt x="68579" y="6096"/>
                </a:lnTo>
                <a:lnTo>
                  <a:pt x="74675" y="6096"/>
                </a:lnTo>
                <a:lnTo>
                  <a:pt x="79247" y="7620"/>
                </a:lnTo>
                <a:lnTo>
                  <a:pt x="82295" y="9144"/>
                </a:lnTo>
                <a:lnTo>
                  <a:pt x="86867" y="10667"/>
                </a:lnTo>
                <a:lnTo>
                  <a:pt x="88391" y="12191"/>
                </a:lnTo>
                <a:cubicBezTo>
                  <a:pt x="89915" y="12191"/>
                  <a:pt x="89915" y="13715"/>
                  <a:pt x="89915" y="13715"/>
                </a:cubicBezTo>
                <a:lnTo>
                  <a:pt x="91439" y="15240"/>
                </a:lnTo>
                <a:cubicBezTo>
                  <a:pt x="91439" y="15240"/>
                  <a:pt x="91439" y="15240"/>
                  <a:pt x="91439" y="16764"/>
                </a:cubicBezTo>
                <a:lnTo>
                  <a:pt x="92963" y="18288"/>
                </a:lnTo>
                <a:cubicBezTo>
                  <a:pt x="92963" y="18288"/>
                  <a:pt x="92963" y="18288"/>
                  <a:pt x="92963" y="18288"/>
                </a:cubicBezTo>
                <a:lnTo>
                  <a:pt x="92963" y="672084"/>
                </a:lnTo>
                <a:lnTo>
                  <a:pt x="92963" y="670559"/>
                </a:lnTo>
                <a:lnTo>
                  <a:pt x="92963" y="672084"/>
                </a:lnTo>
                <a:lnTo>
                  <a:pt x="91439" y="670559"/>
                </a:lnTo>
                <a:lnTo>
                  <a:pt x="92963" y="672084"/>
                </a:lnTo>
                <a:lnTo>
                  <a:pt x="92963" y="672084"/>
                </a:lnTo>
                <a:lnTo>
                  <a:pt x="94487" y="673608"/>
                </a:lnTo>
                <a:lnTo>
                  <a:pt x="97535" y="675132"/>
                </a:lnTo>
                <a:lnTo>
                  <a:pt x="100583" y="675132"/>
                </a:lnTo>
                <a:lnTo>
                  <a:pt x="105155" y="676655"/>
                </a:lnTo>
                <a:lnTo>
                  <a:pt x="109727" y="678179"/>
                </a:lnTo>
                <a:lnTo>
                  <a:pt x="115823" y="679703"/>
                </a:lnTo>
                <a:lnTo>
                  <a:pt x="121919" y="679703"/>
                </a:lnTo>
                <a:lnTo>
                  <a:pt x="128015" y="681227"/>
                </a:lnTo>
                <a:lnTo>
                  <a:pt x="143255" y="682752"/>
                </a:lnTo>
                <a:lnTo>
                  <a:pt x="160019" y="682752"/>
                </a:lnTo>
                <a:lnTo>
                  <a:pt x="178307" y="682752"/>
                </a:lnTo>
                <a:cubicBezTo>
                  <a:pt x="179831" y="682752"/>
                  <a:pt x="181355" y="685800"/>
                  <a:pt x="181355" y="687323"/>
                </a:cubicBezTo>
                <a:cubicBezTo>
                  <a:pt x="181355" y="688847"/>
                  <a:pt x="179831" y="690372"/>
                  <a:pt x="178307" y="691896"/>
                </a:cubicBezTo>
                <a:lnTo>
                  <a:pt x="160019" y="691896"/>
                </a:lnTo>
                <a:lnTo>
                  <a:pt x="143255" y="691896"/>
                </a:lnTo>
                <a:lnTo>
                  <a:pt x="128015" y="693420"/>
                </a:lnTo>
                <a:lnTo>
                  <a:pt x="121919" y="694944"/>
                </a:lnTo>
                <a:lnTo>
                  <a:pt x="115823" y="694944"/>
                </a:lnTo>
                <a:lnTo>
                  <a:pt x="109727" y="696467"/>
                </a:lnTo>
                <a:lnTo>
                  <a:pt x="105155" y="697991"/>
                </a:lnTo>
                <a:lnTo>
                  <a:pt x="100583" y="699515"/>
                </a:lnTo>
                <a:lnTo>
                  <a:pt x="97535" y="699515"/>
                </a:lnTo>
                <a:lnTo>
                  <a:pt x="94487" y="701040"/>
                </a:lnTo>
                <a:lnTo>
                  <a:pt x="92963" y="702564"/>
                </a:lnTo>
                <a:lnTo>
                  <a:pt x="92963" y="702564"/>
                </a:lnTo>
                <a:lnTo>
                  <a:pt x="91439" y="702564"/>
                </a:lnTo>
                <a:lnTo>
                  <a:pt x="92963" y="701040"/>
                </a:lnTo>
                <a:lnTo>
                  <a:pt x="92963" y="702564"/>
                </a:lnTo>
                <a:lnTo>
                  <a:pt x="92963" y="702564"/>
                </a:lnTo>
                <a:lnTo>
                  <a:pt x="92963" y="1354835"/>
                </a:lnTo>
                <a:cubicBezTo>
                  <a:pt x="92963" y="1356359"/>
                  <a:pt x="92963" y="1356359"/>
                  <a:pt x="92963" y="1356359"/>
                </a:cubicBezTo>
                <a:lnTo>
                  <a:pt x="91439" y="1357884"/>
                </a:lnTo>
                <a:cubicBezTo>
                  <a:pt x="91439" y="1359408"/>
                  <a:pt x="91439" y="1359408"/>
                  <a:pt x="91439" y="1359408"/>
                </a:cubicBezTo>
                <a:lnTo>
                  <a:pt x="89915" y="1360932"/>
                </a:lnTo>
                <a:cubicBezTo>
                  <a:pt x="89915" y="1360932"/>
                  <a:pt x="89915" y="1360932"/>
                  <a:pt x="88391" y="1362455"/>
                </a:cubicBezTo>
                <a:lnTo>
                  <a:pt x="86867" y="1363979"/>
                </a:lnTo>
                <a:cubicBezTo>
                  <a:pt x="86867" y="1363979"/>
                  <a:pt x="86867" y="1363979"/>
                  <a:pt x="86867" y="1363979"/>
                </a:cubicBezTo>
                <a:lnTo>
                  <a:pt x="83819" y="1365503"/>
                </a:lnTo>
                <a:lnTo>
                  <a:pt x="79247" y="1367028"/>
                </a:lnTo>
                <a:lnTo>
                  <a:pt x="74675" y="1367028"/>
                </a:lnTo>
                <a:lnTo>
                  <a:pt x="68579" y="1368552"/>
                </a:lnTo>
                <a:lnTo>
                  <a:pt x="64007" y="1370076"/>
                </a:lnTo>
                <a:lnTo>
                  <a:pt x="56387" y="1371600"/>
                </a:lnTo>
                <a:lnTo>
                  <a:pt x="50291" y="1371600"/>
                </a:lnTo>
                <a:lnTo>
                  <a:pt x="35051" y="1373123"/>
                </a:lnTo>
                <a:lnTo>
                  <a:pt x="18287" y="1374647"/>
                </a:lnTo>
                <a:lnTo>
                  <a:pt x="0" y="1374647"/>
                </a:lnTo>
                <a:lnTo>
                  <a:pt x="0" y="1367028"/>
                </a:lnTo>
                <a:lnTo>
                  <a:pt x="16763" y="1365503"/>
                </a:lnTo>
                <a:lnTo>
                  <a:pt x="33527" y="1365503"/>
                </a:lnTo>
                <a:lnTo>
                  <a:pt x="48767" y="1363979"/>
                </a:lnTo>
                <a:lnTo>
                  <a:pt x="56387" y="1362455"/>
                </a:lnTo>
                <a:lnTo>
                  <a:pt x="62483" y="1362455"/>
                </a:lnTo>
                <a:lnTo>
                  <a:pt x="67055" y="1360932"/>
                </a:lnTo>
                <a:lnTo>
                  <a:pt x="73151" y="1359408"/>
                </a:lnTo>
                <a:lnTo>
                  <a:pt x="76200" y="1359408"/>
                </a:lnTo>
                <a:lnTo>
                  <a:pt x="80771" y="1357884"/>
                </a:lnTo>
                <a:lnTo>
                  <a:pt x="83819" y="1356359"/>
                </a:lnTo>
                <a:lnTo>
                  <a:pt x="82295" y="1356359"/>
                </a:lnTo>
                <a:lnTo>
                  <a:pt x="85343" y="1354835"/>
                </a:lnTo>
                <a:lnTo>
                  <a:pt x="83819" y="1356359"/>
                </a:lnTo>
                <a:lnTo>
                  <a:pt x="85343" y="1354835"/>
                </a:lnTo>
                <a:lnTo>
                  <a:pt x="83819" y="1356359"/>
                </a:lnTo>
                <a:lnTo>
                  <a:pt x="85343" y="1354835"/>
                </a:lnTo>
                <a:lnTo>
                  <a:pt x="85343" y="1354835"/>
                </a:lnTo>
                <a:lnTo>
                  <a:pt x="85343" y="702564"/>
                </a:lnTo>
                <a:cubicBezTo>
                  <a:pt x="85343" y="701040"/>
                  <a:pt x="85343" y="701040"/>
                  <a:pt x="85343" y="701040"/>
                </a:cubicBezTo>
                <a:lnTo>
                  <a:pt x="85343" y="699515"/>
                </a:lnTo>
                <a:cubicBezTo>
                  <a:pt x="85343" y="699515"/>
                  <a:pt x="85343" y="697991"/>
                  <a:pt x="86867" y="697991"/>
                </a:cubicBezTo>
                <a:lnTo>
                  <a:pt x="88391" y="696467"/>
                </a:lnTo>
                <a:cubicBezTo>
                  <a:pt x="88391" y="696467"/>
                  <a:pt x="88391" y="696467"/>
                  <a:pt x="88391" y="696467"/>
                </a:cubicBezTo>
                <a:lnTo>
                  <a:pt x="91439" y="693420"/>
                </a:lnTo>
                <a:lnTo>
                  <a:pt x="94487" y="691896"/>
                </a:lnTo>
                <a:lnTo>
                  <a:pt x="99059" y="691896"/>
                </a:lnTo>
                <a:lnTo>
                  <a:pt x="103631" y="690372"/>
                </a:lnTo>
                <a:lnTo>
                  <a:pt x="108203" y="688847"/>
                </a:lnTo>
                <a:lnTo>
                  <a:pt x="114300" y="687323"/>
                </a:lnTo>
                <a:lnTo>
                  <a:pt x="120395" y="687323"/>
                </a:lnTo>
                <a:lnTo>
                  <a:pt x="128015" y="685800"/>
                </a:lnTo>
                <a:lnTo>
                  <a:pt x="143255" y="684276"/>
                </a:lnTo>
                <a:lnTo>
                  <a:pt x="160019" y="684276"/>
                </a:lnTo>
                <a:lnTo>
                  <a:pt x="178307" y="682752"/>
                </a:lnTo>
                <a:lnTo>
                  <a:pt x="178307" y="691896"/>
                </a:lnTo>
                <a:lnTo>
                  <a:pt x="160019" y="690372"/>
                </a:lnTo>
                <a:lnTo>
                  <a:pt x="143255" y="690372"/>
                </a:lnTo>
                <a:lnTo>
                  <a:pt x="128015" y="688847"/>
                </a:lnTo>
                <a:lnTo>
                  <a:pt x="120395" y="687323"/>
                </a:lnTo>
                <a:lnTo>
                  <a:pt x="114300" y="687323"/>
                </a:lnTo>
                <a:lnTo>
                  <a:pt x="108203" y="685800"/>
                </a:lnTo>
                <a:lnTo>
                  <a:pt x="103631" y="684276"/>
                </a:lnTo>
                <a:lnTo>
                  <a:pt x="99059" y="682752"/>
                </a:lnTo>
                <a:lnTo>
                  <a:pt x="94487" y="681227"/>
                </a:lnTo>
                <a:lnTo>
                  <a:pt x="89915" y="679703"/>
                </a:lnTo>
                <a:lnTo>
                  <a:pt x="88391" y="678179"/>
                </a:lnTo>
                <a:cubicBezTo>
                  <a:pt x="88391" y="678179"/>
                  <a:pt x="88391" y="678179"/>
                  <a:pt x="88391" y="678179"/>
                </a:cubicBezTo>
                <a:lnTo>
                  <a:pt x="86867" y="676655"/>
                </a:lnTo>
                <a:cubicBezTo>
                  <a:pt x="85343" y="676655"/>
                  <a:pt x="85343" y="675132"/>
                  <a:pt x="85343" y="675132"/>
                </a:cubicBezTo>
                <a:lnTo>
                  <a:pt x="85343" y="673608"/>
                </a:lnTo>
                <a:cubicBezTo>
                  <a:pt x="85343" y="673608"/>
                  <a:pt x="85343" y="672084"/>
                  <a:pt x="85343" y="672084"/>
                </a:cubicBezTo>
                <a:lnTo>
                  <a:pt x="85343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5343" y="19811"/>
                </a:lnTo>
                <a:lnTo>
                  <a:pt x="83819" y="18288"/>
                </a:lnTo>
                <a:lnTo>
                  <a:pt x="80771" y="16764"/>
                </a:lnTo>
                <a:lnTo>
                  <a:pt x="77723" y="15240"/>
                </a:lnTo>
                <a:lnTo>
                  <a:pt x="73151" y="13715"/>
                </a:lnTo>
                <a:lnTo>
                  <a:pt x="67055" y="13715"/>
                </a:lnTo>
                <a:lnTo>
                  <a:pt x="62483" y="12191"/>
                </a:lnTo>
                <a:lnTo>
                  <a:pt x="56387" y="10667"/>
                </a:lnTo>
                <a:lnTo>
                  <a:pt x="48767" y="10667"/>
                </a:lnTo>
                <a:lnTo>
                  <a:pt x="33527" y="9144"/>
                </a:lnTo>
                <a:lnTo>
                  <a:pt x="18287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158484" y="2577083"/>
            <a:ext cx="420623" cy="3512819"/>
          </a:xfrm>
          <a:custGeom>
            <a:avLst/>
            <a:gdLst>
              <a:gd name="connsiteX0" fmla="*/ 0 w 420623"/>
              <a:gd name="connsiteY0" fmla="*/ 0 h 3512819"/>
              <a:gd name="connsiteX1" fmla="*/ 21335 w 420623"/>
              <a:gd name="connsiteY1" fmla="*/ 0 h 3512819"/>
              <a:gd name="connsiteX2" fmla="*/ 42671 w 420623"/>
              <a:gd name="connsiteY2" fmla="*/ 0 h 3512819"/>
              <a:gd name="connsiteX3" fmla="*/ 62483 w 420623"/>
              <a:gd name="connsiteY3" fmla="*/ 1523 h 3512819"/>
              <a:gd name="connsiteX4" fmla="*/ 80771 w 420623"/>
              <a:gd name="connsiteY4" fmla="*/ 1523 h 3512819"/>
              <a:gd name="connsiteX5" fmla="*/ 99059 w 420623"/>
              <a:gd name="connsiteY5" fmla="*/ 3048 h 3512819"/>
              <a:gd name="connsiteX6" fmla="*/ 117347 w 420623"/>
              <a:gd name="connsiteY6" fmla="*/ 4572 h 3512819"/>
              <a:gd name="connsiteX7" fmla="*/ 132587 w 420623"/>
              <a:gd name="connsiteY7" fmla="*/ 7620 h 3512819"/>
              <a:gd name="connsiteX8" fmla="*/ 147827 w 420623"/>
              <a:gd name="connsiteY8" fmla="*/ 9144 h 3512819"/>
              <a:gd name="connsiteX9" fmla="*/ 161543 w 420623"/>
              <a:gd name="connsiteY9" fmla="*/ 12192 h 3512819"/>
              <a:gd name="connsiteX10" fmla="*/ 173735 w 420623"/>
              <a:gd name="connsiteY10" fmla="*/ 15239 h 3512819"/>
              <a:gd name="connsiteX11" fmla="*/ 184403 w 420623"/>
              <a:gd name="connsiteY11" fmla="*/ 18288 h 3512819"/>
              <a:gd name="connsiteX12" fmla="*/ 193547 w 420623"/>
              <a:gd name="connsiteY12" fmla="*/ 21336 h 3512819"/>
              <a:gd name="connsiteX13" fmla="*/ 201167 w 420623"/>
              <a:gd name="connsiteY13" fmla="*/ 24383 h 3512819"/>
              <a:gd name="connsiteX14" fmla="*/ 205739 w 420623"/>
              <a:gd name="connsiteY14" fmla="*/ 27432 h 3512819"/>
              <a:gd name="connsiteX15" fmla="*/ 207263 w 420623"/>
              <a:gd name="connsiteY15" fmla="*/ 28955 h 3512819"/>
              <a:gd name="connsiteX16" fmla="*/ 210311 w 420623"/>
              <a:gd name="connsiteY16" fmla="*/ 32004 h 3512819"/>
              <a:gd name="connsiteX17" fmla="*/ 210311 w 420623"/>
              <a:gd name="connsiteY17" fmla="*/ 33527 h 3512819"/>
              <a:gd name="connsiteX18" fmla="*/ 211835 w 420623"/>
              <a:gd name="connsiteY18" fmla="*/ 36576 h 3512819"/>
              <a:gd name="connsiteX19" fmla="*/ 211835 w 420623"/>
              <a:gd name="connsiteY19" fmla="*/ 38100 h 3512819"/>
              <a:gd name="connsiteX20" fmla="*/ 211835 w 420623"/>
              <a:gd name="connsiteY20" fmla="*/ 1720595 h 3512819"/>
              <a:gd name="connsiteX21" fmla="*/ 211835 w 420623"/>
              <a:gd name="connsiteY21" fmla="*/ 1720595 h 3512819"/>
              <a:gd name="connsiteX22" fmla="*/ 213359 w 420623"/>
              <a:gd name="connsiteY22" fmla="*/ 1723644 h 3512819"/>
              <a:gd name="connsiteX23" fmla="*/ 211835 w 420623"/>
              <a:gd name="connsiteY23" fmla="*/ 1722119 h 3512819"/>
              <a:gd name="connsiteX24" fmla="*/ 214883 w 420623"/>
              <a:gd name="connsiteY24" fmla="*/ 1725168 h 3512819"/>
              <a:gd name="connsiteX25" fmla="*/ 214883 w 420623"/>
              <a:gd name="connsiteY25" fmla="*/ 1725168 h 3512819"/>
              <a:gd name="connsiteX26" fmla="*/ 219455 w 420623"/>
              <a:gd name="connsiteY26" fmla="*/ 1728216 h 3512819"/>
              <a:gd name="connsiteX27" fmla="*/ 219455 w 420623"/>
              <a:gd name="connsiteY27" fmla="*/ 1728216 h 3512819"/>
              <a:gd name="connsiteX28" fmla="*/ 225551 w 420623"/>
              <a:gd name="connsiteY28" fmla="*/ 1731263 h 3512819"/>
              <a:gd name="connsiteX29" fmla="*/ 234695 w 420623"/>
              <a:gd name="connsiteY29" fmla="*/ 1734312 h 3512819"/>
              <a:gd name="connsiteX30" fmla="*/ 245363 w 420623"/>
              <a:gd name="connsiteY30" fmla="*/ 1737360 h 3512819"/>
              <a:gd name="connsiteX31" fmla="*/ 256031 w 420623"/>
              <a:gd name="connsiteY31" fmla="*/ 1738883 h 3512819"/>
              <a:gd name="connsiteX32" fmla="*/ 269747 w 420623"/>
              <a:gd name="connsiteY32" fmla="*/ 1741932 h 3512819"/>
              <a:gd name="connsiteX33" fmla="*/ 284987 w 420623"/>
              <a:gd name="connsiteY33" fmla="*/ 1743455 h 3512819"/>
              <a:gd name="connsiteX34" fmla="*/ 300227 w 420623"/>
              <a:gd name="connsiteY34" fmla="*/ 1746504 h 3512819"/>
              <a:gd name="connsiteX35" fmla="*/ 316991 w 420623"/>
              <a:gd name="connsiteY35" fmla="*/ 1748027 h 3512819"/>
              <a:gd name="connsiteX36" fmla="*/ 335279 w 420623"/>
              <a:gd name="connsiteY36" fmla="*/ 1749551 h 3512819"/>
              <a:gd name="connsiteX37" fmla="*/ 355091 w 420623"/>
              <a:gd name="connsiteY37" fmla="*/ 1751075 h 3512819"/>
              <a:gd name="connsiteX38" fmla="*/ 374903 w 420623"/>
              <a:gd name="connsiteY38" fmla="*/ 1751075 h 3512819"/>
              <a:gd name="connsiteX39" fmla="*/ 394715 w 420623"/>
              <a:gd name="connsiteY39" fmla="*/ 1751075 h 3512819"/>
              <a:gd name="connsiteX40" fmla="*/ 416051 w 420623"/>
              <a:gd name="connsiteY40" fmla="*/ 1752600 h 3512819"/>
              <a:gd name="connsiteX41" fmla="*/ 420623 w 420623"/>
              <a:gd name="connsiteY41" fmla="*/ 1755648 h 3512819"/>
              <a:gd name="connsiteX42" fmla="*/ 416051 w 420623"/>
              <a:gd name="connsiteY42" fmla="*/ 1760219 h 3512819"/>
              <a:gd name="connsiteX43" fmla="*/ 394715 w 420623"/>
              <a:gd name="connsiteY43" fmla="*/ 1760219 h 3512819"/>
              <a:gd name="connsiteX44" fmla="*/ 374903 w 420623"/>
              <a:gd name="connsiteY44" fmla="*/ 1760219 h 3512819"/>
              <a:gd name="connsiteX45" fmla="*/ 355091 w 420623"/>
              <a:gd name="connsiteY45" fmla="*/ 1761744 h 3512819"/>
              <a:gd name="connsiteX46" fmla="*/ 335279 w 420623"/>
              <a:gd name="connsiteY46" fmla="*/ 1761744 h 3512819"/>
              <a:gd name="connsiteX47" fmla="*/ 316991 w 420623"/>
              <a:gd name="connsiteY47" fmla="*/ 1763268 h 3512819"/>
              <a:gd name="connsiteX48" fmla="*/ 300227 w 420623"/>
              <a:gd name="connsiteY48" fmla="*/ 1766316 h 3512819"/>
              <a:gd name="connsiteX49" fmla="*/ 284987 w 420623"/>
              <a:gd name="connsiteY49" fmla="*/ 1767839 h 3512819"/>
              <a:gd name="connsiteX50" fmla="*/ 269747 w 420623"/>
              <a:gd name="connsiteY50" fmla="*/ 1769363 h 3512819"/>
              <a:gd name="connsiteX51" fmla="*/ 256031 w 420623"/>
              <a:gd name="connsiteY51" fmla="*/ 1772412 h 3512819"/>
              <a:gd name="connsiteX52" fmla="*/ 243839 w 420623"/>
              <a:gd name="connsiteY52" fmla="*/ 1775460 h 3512819"/>
              <a:gd name="connsiteX53" fmla="*/ 234695 w 420623"/>
              <a:gd name="connsiteY53" fmla="*/ 1778507 h 3512819"/>
              <a:gd name="connsiteX54" fmla="*/ 225551 w 420623"/>
              <a:gd name="connsiteY54" fmla="*/ 1780032 h 3512819"/>
              <a:gd name="connsiteX55" fmla="*/ 219455 w 420623"/>
              <a:gd name="connsiteY55" fmla="*/ 1783080 h 3512819"/>
              <a:gd name="connsiteX56" fmla="*/ 219455 w 420623"/>
              <a:gd name="connsiteY56" fmla="*/ 1783080 h 3512819"/>
              <a:gd name="connsiteX57" fmla="*/ 214883 w 420623"/>
              <a:gd name="connsiteY57" fmla="*/ 1786127 h 3512819"/>
              <a:gd name="connsiteX58" fmla="*/ 214883 w 420623"/>
              <a:gd name="connsiteY58" fmla="*/ 1786127 h 3512819"/>
              <a:gd name="connsiteX59" fmla="*/ 211835 w 420623"/>
              <a:gd name="connsiteY59" fmla="*/ 1789175 h 3512819"/>
              <a:gd name="connsiteX60" fmla="*/ 213359 w 420623"/>
              <a:gd name="connsiteY60" fmla="*/ 1787651 h 3512819"/>
              <a:gd name="connsiteX61" fmla="*/ 211835 w 420623"/>
              <a:gd name="connsiteY61" fmla="*/ 1792224 h 3512819"/>
              <a:gd name="connsiteX62" fmla="*/ 211835 w 420623"/>
              <a:gd name="connsiteY62" fmla="*/ 1790700 h 3512819"/>
              <a:gd name="connsiteX63" fmla="*/ 211835 w 420623"/>
              <a:gd name="connsiteY63" fmla="*/ 3473196 h 3512819"/>
              <a:gd name="connsiteX64" fmla="*/ 211835 w 420623"/>
              <a:gd name="connsiteY64" fmla="*/ 3474719 h 3512819"/>
              <a:gd name="connsiteX65" fmla="*/ 210311 w 420623"/>
              <a:gd name="connsiteY65" fmla="*/ 3477768 h 3512819"/>
              <a:gd name="connsiteX66" fmla="*/ 210311 w 420623"/>
              <a:gd name="connsiteY66" fmla="*/ 3479292 h 3512819"/>
              <a:gd name="connsiteX67" fmla="*/ 207263 w 420623"/>
              <a:gd name="connsiteY67" fmla="*/ 3483864 h 3512819"/>
              <a:gd name="connsiteX68" fmla="*/ 205739 w 420623"/>
              <a:gd name="connsiteY68" fmla="*/ 3483864 h 3512819"/>
              <a:gd name="connsiteX69" fmla="*/ 201167 w 420623"/>
              <a:gd name="connsiteY69" fmla="*/ 3486911 h 3512819"/>
              <a:gd name="connsiteX70" fmla="*/ 193547 w 420623"/>
              <a:gd name="connsiteY70" fmla="*/ 3489960 h 3512819"/>
              <a:gd name="connsiteX71" fmla="*/ 184403 w 420623"/>
              <a:gd name="connsiteY71" fmla="*/ 3494532 h 3512819"/>
              <a:gd name="connsiteX72" fmla="*/ 173735 w 420623"/>
              <a:gd name="connsiteY72" fmla="*/ 3496056 h 3512819"/>
              <a:gd name="connsiteX73" fmla="*/ 161543 w 420623"/>
              <a:gd name="connsiteY73" fmla="*/ 3499104 h 3512819"/>
              <a:gd name="connsiteX74" fmla="*/ 147827 w 420623"/>
              <a:gd name="connsiteY74" fmla="*/ 3502151 h 3512819"/>
              <a:gd name="connsiteX75" fmla="*/ 132587 w 420623"/>
              <a:gd name="connsiteY75" fmla="*/ 3503675 h 3512819"/>
              <a:gd name="connsiteX76" fmla="*/ 117347 w 420623"/>
              <a:gd name="connsiteY76" fmla="*/ 3506724 h 3512819"/>
              <a:gd name="connsiteX77" fmla="*/ 99059 w 420623"/>
              <a:gd name="connsiteY77" fmla="*/ 3508248 h 3512819"/>
              <a:gd name="connsiteX78" fmla="*/ 80771 w 420623"/>
              <a:gd name="connsiteY78" fmla="*/ 3509772 h 3512819"/>
              <a:gd name="connsiteX79" fmla="*/ 62483 w 420623"/>
              <a:gd name="connsiteY79" fmla="*/ 3511296 h 3512819"/>
              <a:gd name="connsiteX80" fmla="*/ 42671 w 420623"/>
              <a:gd name="connsiteY80" fmla="*/ 3511296 h 3512819"/>
              <a:gd name="connsiteX81" fmla="*/ 21335 w 420623"/>
              <a:gd name="connsiteY81" fmla="*/ 3511296 h 3512819"/>
              <a:gd name="connsiteX82" fmla="*/ 0 w 420623"/>
              <a:gd name="connsiteY82" fmla="*/ 3512819 h 3512819"/>
              <a:gd name="connsiteX83" fmla="*/ 0 w 420623"/>
              <a:gd name="connsiteY83" fmla="*/ 3503675 h 3512819"/>
              <a:gd name="connsiteX84" fmla="*/ 21335 w 420623"/>
              <a:gd name="connsiteY84" fmla="*/ 3503675 h 3512819"/>
              <a:gd name="connsiteX85" fmla="*/ 41147 w 420623"/>
              <a:gd name="connsiteY85" fmla="*/ 3503675 h 3512819"/>
              <a:gd name="connsiteX86" fmla="*/ 60959 w 420623"/>
              <a:gd name="connsiteY86" fmla="*/ 3502151 h 3512819"/>
              <a:gd name="connsiteX87" fmla="*/ 80771 w 420623"/>
              <a:gd name="connsiteY87" fmla="*/ 3502151 h 3512819"/>
              <a:gd name="connsiteX88" fmla="*/ 99059 w 420623"/>
              <a:gd name="connsiteY88" fmla="*/ 3500627 h 3512819"/>
              <a:gd name="connsiteX89" fmla="*/ 115823 w 420623"/>
              <a:gd name="connsiteY89" fmla="*/ 3499104 h 3512819"/>
              <a:gd name="connsiteX90" fmla="*/ 132587 w 420623"/>
              <a:gd name="connsiteY90" fmla="*/ 3496056 h 3512819"/>
              <a:gd name="connsiteX91" fmla="*/ 146303 w 420623"/>
              <a:gd name="connsiteY91" fmla="*/ 3494532 h 3512819"/>
              <a:gd name="connsiteX92" fmla="*/ 160019 w 420623"/>
              <a:gd name="connsiteY92" fmla="*/ 3491483 h 3512819"/>
              <a:gd name="connsiteX93" fmla="*/ 172211 w 420623"/>
              <a:gd name="connsiteY93" fmla="*/ 3489960 h 3512819"/>
              <a:gd name="connsiteX94" fmla="*/ 181355 w 420623"/>
              <a:gd name="connsiteY94" fmla="*/ 3486911 h 3512819"/>
              <a:gd name="connsiteX95" fmla="*/ 190500 w 420623"/>
              <a:gd name="connsiteY95" fmla="*/ 3483864 h 3512819"/>
              <a:gd name="connsiteX96" fmla="*/ 196595 w 420623"/>
              <a:gd name="connsiteY96" fmla="*/ 3480816 h 3512819"/>
              <a:gd name="connsiteX97" fmla="*/ 201167 w 420623"/>
              <a:gd name="connsiteY97" fmla="*/ 3477768 h 3512819"/>
              <a:gd name="connsiteX98" fmla="*/ 201167 w 420623"/>
              <a:gd name="connsiteY98" fmla="*/ 3477768 h 3512819"/>
              <a:gd name="connsiteX99" fmla="*/ 204215 w 420623"/>
              <a:gd name="connsiteY99" fmla="*/ 3474719 h 3512819"/>
              <a:gd name="connsiteX100" fmla="*/ 202691 w 420623"/>
              <a:gd name="connsiteY100" fmla="*/ 3476243 h 3512819"/>
              <a:gd name="connsiteX101" fmla="*/ 204215 w 420623"/>
              <a:gd name="connsiteY101" fmla="*/ 3473196 h 3512819"/>
              <a:gd name="connsiteX102" fmla="*/ 204215 w 420623"/>
              <a:gd name="connsiteY102" fmla="*/ 3473196 h 3512819"/>
              <a:gd name="connsiteX103" fmla="*/ 204215 w 420623"/>
              <a:gd name="connsiteY103" fmla="*/ 1790700 h 3512819"/>
              <a:gd name="connsiteX104" fmla="*/ 204215 w 420623"/>
              <a:gd name="connsiteY104" fmla="*/ 1789175 h 3512819"/>
              <a:gd name="connsiteX105" fmla="*/ 205739 w 420623"/>
              <a:gd name="connsiteY105" fmla="*/ 1786127 h 3512819"/>
              <a:gd name="connsiteX106" fmla="*/ 205739 w 420623"/>
              <a:gd name="connsiteY106" fmla="*/ 1784604 h 3512819"/>
              <a:gd name="connsiteX107" fmla="*/ 208787 w 420623"/>
              <a:gd name="connsiteY107" fmla="*/ 1781555 h 3512819"/>
              <a:gd name="connsiteX108" fmla="*/ 210311 w 420623"/>
              <a:gd name="connsiteY108" fmla="*/ 1780032 h 3512819"/>
              <a:gd name="connsiteX109" fmla="*/ 214883 w 420623"/>
              <a:gd name="connsiteY109" fmla="*/ 1776983 h 3512819"/>
              <a:gd name="connsiteX110" fmla="*/ 216407 w 420623"/>
              <a:gd name="connsiteY110" fmla="*/ 1776983 h 3512819"/>
              <a:gd name="connsiteX111" fmla="*/ 222503 w 420623"/>
              <a:gd name="connsiteY111" fmla="*/ 1773936 h 3512819"/>
              <a:gd name="connsiteX112" fmla="*/ 231647 w 420623"/>
              <a:gd name="connsiteY112" fmla="*/ 1770887 h 3512819"/>
              <a:gd name="connsiteX113" fmla="*/ 242315 w 420623"/>
              <a:gd name="connsiteY113" fmla="*/ 1767839 h 3512819"/>
              <a:gd name="connsiteX114" fmla="*/ 254507 w 420623"/>
              <a:gd name="connsiteY114" fmla="*/ 1764792 h 3512819"/>
              <a:gd name="connsiteX115" fmla="*/ 268223 w 420623"/>
              <a:gd name="connsiteY115" fmla="*/ 1761744 h 3512819"/>
              <a:gd name="connsiteX116" fmla="*/ 283463 w 420623"/>
              <a:gd name="connsiteY116" fmla="*/ 1760219 h 3512819"/>
              <a:gd name="connsiteX117" fmla="*/ 298703 w 420623"/>
              <a:gd name="connsiteY117" fmla="*/ 1757172 h 3512819"/>
              <a:gd name="connsiteX118" fmla="*/ 316991 w 420623"/>
              <a:gd name="connsiteY118" fmla="*/ 1755648 h 3512819"/>
              <a:gd name="connsiteX119" fmla="*/ 335279 w 420623"/>
              <a:gd name="connsiteY119" fmla="*/ 1754124 h 3512819"/>
              <a:gd name="connsiteX120" fmla="*/ 353567 w 420623"/>
              <a:gd name="connsiteY120" fmla="*/ 1754124 h 3512819"/>
              <a:gd name="connsiteX121" fmla="*/ 373379 w 420623"/>
              <a:gd name="connsiteY121" fmla="*/ 1752600 h 3512819"/>
              <a:gd name="connsiteX122" fmla="*/ 394715 w 420623"/>
              <a:gd name="connsiteY122" fmla="*/ 1752600 h 3512819"/>
              <a:gd name="connsiteX123" fmla="*/ 416051 w 420623"/>
              <a:gd name="connsiteY123" fmla="*/ 1752600 h 3512819"/>
              <a:gd name="connsiteX124" fmla="*/ 416051 w 420623"/>
              <a:gd name="connsiteY124" fmla="*/ 1760219 h 3512819"/>
              <a:gd name="connsiteX125" fmla="*/ 394715 w 420623"/>
              <a:gd name="connsiteY125" fmla="*/ 1760219 h 3512819"/>
              <a:gd name="connsiteX126" fmla="*/ 373379 w 420623"/>
              <a:gd name="connsiteY126" fmla="*/ 1758695 h 3512819"/>
              <a:gd name="connsiteX127" fmla="*/ 353567 w 420623"/>
              <a:gd name="connsiteY127" fmla="*/ 1758695 h 3512819"/>
              <a:gd name="connsiteX128" fmla="*/ 335279 w 420623"/>
              <a:gd name="connsiteY128" fmla="*/ 1757172 h 3512819"/>
              <a:gd name="connsiteX129" fmla="*/ 316991 w 420623"/>
              <a:gd name="connsiteY129" fmla="*/ 1755648 h 3512819"/>
              <a:gd name="connsiteX130" fmla="*/ 298703 w 420623"/>
              <a:gd name="connsiteY130" fmla="*/ 1754124 h 3512819"/>
              <a:gd name="connsiteX131" fmla="*/ 283463 w 420623"/>
              <a:gd name="connsiteY131" fmla="*/ 1751075 h 3512819"/>
              <a:gd name="connsiteX132" fmla="*/ 268223 w 420623"/>
              <a:gd name="connsiteY132" fmla="*/ 1749551 h 3512819"/>
              <a:gd name="connsiteX133" fmla="*/ 254507 w 420623"/>
              <a:gd name="connsiteY133" fmla="*/ 1746504 h 3512819"/>
              <a:gd name="connsiteX134" fmla="*/ 242315 w 420623"/>
              <a:gd name="connsiteY134" fmla="*/ 1744980 h 3512819"/>
              <a:gd name="connsiteX135" fmla="*/ 231647 w 420623"/>
              <a:gd name="connsiteY135" fmla="*/ 1741932 h 3512819"/>
              <a:gd name="connsiteX136" fmla="*/ 222503 w 420623"/>
              <a:gd name="connsiteY136" fmla="*/ 1738883 h 3512819"/>
              <a:gd name="connsiteX137" fmla="*/ 216407 w 420623"/>
              <a:gd name="connsiteY137" fmla="*/ 1734312 h 3512819"/>
              <a:gd name="connsiteX138" fmla="*/ 214883 w 420623"/>
              <a:gd name="connsiteY138" fmla="*/ 1734312 h 3512819"/>
              <a:gd name="connsiteX139" fmla="*/ 210311 w 420623"/>
              <a:gd name="connsiteY139" fmla="*/ 1731263 h 3512819"/>
              <a:gd name="connsiteX140" fmla="*/ 208787 w 420623"/>
              <a:gd name="connsiteY140" fmla="*/ 1731263 h 3512819"/>
              <a:gd name="connsiteX141" fmla="*/ 205739 w 420623"/>
              <a:gd name="connsiteY141" fmla="*/ 1726692 h 3512819"/>
              <a:gd name="connsiteX142" fmla="*/ 205739 w 420623"/>
              <a:gd name="connsiteY142" fmla="*/ 1725168 h 3512819"/>
              <a:gd name="connsiteX143" fmla="*/ 204215 w 420623"/>
              <a:gd name="connsiteY143" fmla="*/ 1722119 h 3512819"/>
              <a:gd name="connsiteX144" fmla="*/ 204215 w 420623"/>
              <a:gd name="connsiteY144" fmla="*/ 1720595 h 3512819"/>
              <a:gd name="connsiteX145" fmla="*/ 204215 w 420623"/>
              <a:gd name="connsiteY145" fmla="*/ 38100 h 3512819"/>
              <a:gd name="connsiteX146" fmla="*/ 204215 w 420623"/>
              <a:gd name="connsiteY146" fmla="*/ 39623 h 3512819"/>
              <a:gd name="connsiteX147" fmla="*/ 202691 w 420623"/>
              <a:gd name="connsiteY147" fmla="*/ 35051 h 3512819"/>
              <a:gd name="connsiteX148" fmla="*/ 204215 w 420623"/>
              <a:gd name="connsiteY148" fmla="*/ 36576 h 3512819"/>
              <a:gd name="connsiteX149" fmla="*/ 201167 w 420623"/>
              <a:gd name="connsiteY149" fmla="*/ 33527 h 3512819"/>
              <a:gd name="connsiteX150" fmla="*/ 201167 w 420623"/>
              <a:gd name="connsiteY150" fmla="*/ 33527 h 3512819"/>
              <a:gd name="connsiteX151" fmla="*/ 196595 w 420623"/>
              <a:gd name="connsiteY151" fmla="*/ 30479 h 3512819"/>
              <a:gd name="connsiteX152" fmla="*/ 190500 w 420623"/>
              <a:gd name="connsiteY152" fmla="*/ 27432 h 3512819"/>
              <a:gd name="connsiteX153" fmla="*/ 181355 w 420623"/>
              <a:gd name="connsiteY153" fmla="*/ 25907 h 3512819"/>
              <a:gd name="connsiteX154" fmla="*/ 172211 w 420623"/>
              <a:gd name="connsiteY154" fmla="*/ 22860 h 3512819"/>
              <a:gd name="connsiteX155" fmla="*/ 160019 w 420623"/>
              <a:gd name="connsiteY155" fmla="*/ 19811 h 3512819"/>
              <a:gd name="connsiteX156" fmla="*/ 146303 w 420623"/>
              <a:gd name="connsiteY156" fmla="*/ 16764 h 3512819"/>
              <a:gd name="connsiteX157" fmla="*/ 132587 w 420623"/>
              <a:gd name="connsiteY157" fmla="*/ 15239 h 3512819"/>
              <a:gd name="connsiteX158" fmla="*/ 115823 w 420623"/>
              <a:gd name="connsiteY158" fmla="*/ 13716 h 3512819"/>
              <a:gd name="connsiteX159" fmla="*/ 99059 w 420623"/>
              <a:gd name="connsiteY159" fmla="*/ 10667 h 3512819"/>
              <a:gd name="connsiteX160" fmla="*/ 80771 w 420623"/>
              <a:gd name="connsiteY160" fmla="*/ 10667 h 3512819"/>
              <a:gd name="connsiteX161" fmla="*/ 62483 w 420623"/>
              <a:gd name="connsiteY161" fmla="*/ 9144 h 3512819"/>
              <a:gd name="connsiteX162" fmla="*/ 42671 w 420623"/>
              <a:gd name="connsiteY162" fmla="*/ 7620 h 3512819"/>
              <a:gd name="connsiteX163" fmla="*/ 21335 w 420623"/>
              <a:gd name="connsiteY163" fmla="*/ 7620 h 3512819"/>
              <a:gd name="connsiteX164" fmla="*/ 0 w 420623"/>
              <a:gd name="connsiteY164" fmla="*/ 7620 h 3512819"/>
              <a:gd name="connsiteX165" fmla="*/ 0 w 420623"/>
              <a:gd name="connsiteY165" fmla="*/ 0 h 35128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  <a:cxn ang="154">
                <a:pos x="connsiteX154" y="connsiteY154"/>
              </a:cxn>
              <a:cxn ang="155">
                <a:pos x="connsiteX155" y="connsiteY155"/>
              </a:cxn>
              <a:cxn ang="156">
                <a:pos x="connsiteX156" y="connsiteY156"/>
              </a:cxn>
              <a:cxn ang="157">
                <a:pos x="connsiteX157" y="connsiteY157"/>
              </a:cxn>
              <a:cxn ang="158">
                <a:pos x="connsiteX158" y="connsiteY158"/>
              </a:cxn>
              <a:cxn ang="159">
                <a:pos x="connsiteX159" y="connsiteY159"/>
              </a:cxn>
              <a:cxn ang="160">
                <a:pos x="connsiteX160" y="connsiteY160"/>
              </a:cxn>
              <a:cxn ang="161">
                <a:pos x="connsiteX161" y="connsiteY161"/>
              </a:cxn>
              <a:cxn ang="162">
                <a:pos x="connsiteX162" y="connsiteY162"/>
              </a:cxn>
              <a:cxn ang="163">
                <a:pos x="connsiteX163" y="connsiteY163"/>
              </a:cxn>
              <a:cxn ang="164">
                <a:pos x="connsiteX164" y="connsiteY164"/>
              </a:cxn>
              <a:cxn ang="165">
                <a:pos x="connsiteX165" y="connsiteY165"/>
              </a:cxn>
            </a:cxnLst>
            <a:rect l="l" t="t" r="r" b="b"/>
            <a:pathLst>
              <a:path w="420623" h="3512819">
                <a:moveTo>
                  <a:pt x="0" y="0"/>
                </a:moveTo>
                <a:lnTo>
                  <a:pt x="21335" y="0"/>
                </a:lnTo>
                <a:lnTo>
                  <a:pt x="42671" y="0"/>
                </a:lnTo>
                <a:lnTo>
                  <a:pt x="62483" y="1523"/>
                </a:lnTo>
                <a:lnTo>
                  <a:pt x="80771" y="1523"/>
                </a:lnTo>
                <a:lnTo>
                  <a:pt x="99059" y="3048"/>
                </a:lnTo>
                <a:lnTo>
                  <a:pt x="117347" y="4572"/>
                </a:lnTo>
                <a:lnTo>
                  <a:pt x="132587" y="7620"/>
                </a:lnTo>
                <a:lnTo>
                  <a:pt x="147827" y="9144"/>
                </a:lnTo>
                <a:lnTo>
                  <a:pt x="161543" y="12192"/>
                </a:lnTo>
                <a:lnTo>
                  <a:pt x="173735" y="15239"/>
                </a:lnTo>
                <a:lnTo>
                  <a:pt x="184403" y="18288"/>
                </a:lnTo>
                <a:lnTo>
                  <a:pt x="193547" y="21336"/>
                </a:lnTo>
                <a:lnTo>
                  <a:pt x="201167" y="24383"/>
                </a:lnTo>
                <a:lnTo>
                  <a:pt x="205739" y="27432"/>
                </a:lnTo>
                <a:cubicBezTo>
                  <a:pt x="205739" y="27432"/>
                  <a:pt x="207263" y="27432"/>
                  <a:pt x="207263" y="28955"/>
                </a:cubicBezTo>
                <a:lnTo>
                  <a:pt x="210311" y="32004"/>
                </a:lnTo>
                <a:cubicBezTo>
                  <a:pt x="210311" y="32004"/>
                  <a:pt x="210311" y="32004"/>
                  <a:pt x="210311" y="33527"/>
                </a:cubicBezTo>
                <a:lnTo>
                  <a:pt x="211835" y="36576"/>
                </a:lnTo>
                <a:cubicBezTo>
                  <a:pt x="211835" y="36576"/>
                  <a:pt x="211835" y="38100"/>
                  <a:pt x="211835" y="38100"/>
                </a:cubicBezTo>
                <a:lnTo>
                  <a:pt x="211835" y="1720595"/>
                </a:lnTo>
                <a:lnTo>
                  <a:pt x="211835" y="1720595"/>
                </a:lnTo>
                <a:lnTo>
                  <a:pt x="213359" y="1723644"/>
                </a:lnTo>
                <a:lnTo>
                  <a:pt x="211835" y="1722119"/>
                </a:lnTo>
                <a:lnTo>
                  <a:pt x="214883" y="1725168"/>
                </a:lnTo>
                <a:lnTo>
                  <a:pt x="214883" y="1725168"/>
                </a:lnTo>
                <a:lnTo>
                  <a:pt x="219455" y="1728216"/>
                </a:lnTo>
                <a:lnTo>
                  <a:pt x="219455" y="1728216"/>
                </a:lnTo>
                <a:lnTo>
                  <a:pt x="225551" y="1731263"/>
                </a:lnTo>
                <a:lnTo>
                  <a:pt x="234695" y="1734312"/>
                </a:lnTo>
                <a:lnTo>
                  <a:pt x="245363" y="1737360"/>
                </a:lnTo>
                <a:lnTo>
                  <a:pt x="256031" y="1738883"/>
                </a:lnTo>
                <a:lnTo>
                  <a:pt x="269747" y="1741932"/>
                </a:lnTo>
                <a:lnTo>
                  <a:pt x="284987" y="1743455"/>
                </a:lnTo>
                <a:lnTo>
                  <a:pt x="300227" y="1746504"/>
                </a:lnTo>
                <a:lnTo>
                  <a:pt x="316991" y="1748027"/>
                </a:lnTo>
                <a:lnTo>
                  <a:pt x="335279" y="1749551"/>
                </a:lnTo>
                <a:lnTo>
                  <a:pt x="355091" y="1751075"/>
                </a:lnTo>
                <a:lnTo>
                  <a:pt x="374903" y="1751075"/>
                </a:lnTo>
                <a:lnTo>
                  <a:pt x="394715" y="1751075"/>
                </a:lnTo>
                <a:lnTo>
                  <a:pt x="416051" y="1752600"/>
                </a:lnTo>
                <a:cubicBezTo>
                  <a:pt x="417575" y="1752600"/>
                  <a:pt x="420623" y="1754124"/>
                  <a:pt x="420623" y="1755648"/>
                </a:cubicBezTo>
                <a:cubicBezTo>
                  <a:pt x="420623" y="1757172"/>
                  <a:pt x="417575" y="1760219"/>
                  <a:pt x="416051" y="1760219"/>
                </a:cubicBezTo>
                <a:lnTo>
                  <a:pt x="394715" y="1760219"/>
                </a:lnTo>
                <a:lnTo>
                  <a:pt x="374903" y="1760219"/>
                </a:lnTo>
                <a:lnTo>
                  <a:pt x="355091" y="1761744"/>
                </a:lnTo>
                <a:lnTo>
                  <a:pt x="335279" y="1761744"/>
                </a:lnTo>
                <a:lnTo>
                  <a:pt x="316991" y="1763268"/>
                </a:lnTo>
                <a:lnTo>
                  <a:pt x="300227" y="1766316"/>
                </a:lnTo>
                <a:lnTo>
                  <a:pt x="284987" y="1767839"/>
                </a:lnTo>
                <a:lnTo>
                  <a:pt x="269747" y="1769363"/>
                </a:lnTo>
                <a:lnTo>
                  <a:pt x="256031" y="1772412"/>
                </a:lnTo>
                <a:lnTo>
                  <a:pt x="243839" y="1775460"/>
                </a:lnTo>
                <a:lnTo>
                  <a:pt x="234695" y="1778507"/>
                </a:lnTo>
                <a:lnTo>
                  <a:pt x="225551" y="1780032"/>
                </a:lnTo>
                <a:lnTo>
                  <a:pt x="219455" y="1783080"/>
                </a:lnTo>
                <a:lnTo>
                  <a:pt x="219455" y="1783080"/>
                </a:lnTo>
                <a:lnTo>
                  <a:pt x="214883" y="1786127"/>
                </a:lnTo>
                <a:lnTo>
                  <a:pt x="214883" y="1786127"/>
                </a:lnTo>
                <a:lnTo>
                  <a:pt x="211835" y="1789175"/>
                </a:lnTo>
                <a:lnTo>
                  <a:pt x="213359" y="1787651"/>
                </a:lnTo>
                <a:lnTo>
                  <a:pt x="211835" y="1792224"/>
                </a:lnTo>
                <a:lnTo>
                  <a:pt x="211835" y="1790700"/>
                </a:lnTo>
                <a:lnTo>
                  <a:pt x="211835" y="3473196"/>
                </a:lnTo>
                <a:cubicBezTo>
                  <a:pt x="211835" y="3474719"/>
                  <a:pt x="211835" y="3474719"/>
                  <a:pt x="211835" y="3474719"/>
                </a:cubicBezTo>
                <a:lnTo>
                  <a:pt x="210311" y="3477768"/>
                </a:lnTo>
                <a:cubicBezTo>
                  <a:pt x="210311" y="3479292"/>
                  <a:pt x="210311" y="3479292"/>
                  <a:pt x="210311" y="3479292"/>
                </a:cubicBezTo>
                <a:lnTo>
                  <a:pt x="207263" y="3483864"/>
                </a:lnTo>
                <a:cubicBezTo>
                  <a:pt x="207263" y="3483864"/>
                  <a:pt x="205739" y="3483864"/>
                  <a:pt x="205739" y="3483864"/>
                </a:cubicBezTo>
                <a:lnTo>
                  <a:pt x="201167" y="3486911"/>
                </a:lnTo>
                <a:lnTo>
                  <a:pt x="193547" y="3489960"/>
                </a:lnTo>
                <a:lnTo>
                  <a:pt x="184403" y="3494532"/>
                </a:lnTo>
                <a:lnTo>
                  <a:pt x="173735" y="3496056"/>
                </a:lnTo>
                <a:lnTo>
                  <a:pt x="161543" y="3499104"/>
                </a:lnTo>
                <a:lnTo>
                  <a:pt x="147827" y="3502151"/>
                </a:lnTo>
                <a:lnTo>
                  <a:pt x="132587" y="3503675"/>
                </a:lnTo>
                <a:lnTo>
                  <a:pt x="117347" y="3506724"/>
                </a:lnTo>
                <a:lnTo>
                  <a:pt x="99059" y="3508248"/>
                </a:lnTo>
                <a:lnTo>
                  <a:pt x="80771" y="3509772"/>
                </a:lnTo>
                <a:lnTo>
                  <a:pt x="62483" y="3511296"/>
                </a:lnTo>
                <a:lnTo>
                  <a:pt x="42671" y="3511296"/>
                </a:lnTo>
                <a:lnTo>
                  <a:pt x="21335" y="3511296"/>
                </a:lnTo>
                <a:lnTo>
                  <a:pt x="0" y="3512819"/>
                </a:lnTo>
                <a:lnTo>
                  <a:pt x="0" y="3503675"/>
                </a:lnTo>
                <a:lnTo>
                  <a:pt x="21335" y="3503675"/>
                </a:lnTo>
                <a:lnTo>
                  <a:pt x="41147" y="3503675"/>
                </a:lnTo>
                <a:lnTo>
                  <a:pt x="60959" y="3502151"/>
                </a:lnTo>
                <a:lnTo>
                  <a:pt x="80771" y="3502151"/>
                </a:lnTo>
                <a:lnTo>
                  <a:pt x="99059" y="3500627"/>
                </a:lnTo>
                <a:lnTo>
                  <a:pt x="115823" y="3499104"/>
                </a:lnTo>
                <a:lnTo>
                  <a:pt x="132587" y="3496056"/>
                </a:lnTo>
                <a:lnTo>
                  <a:pt x="146303" y="3494532"/>
                </a:lnTo>
                <a:lnTo>
                  <a:pt x="160019" y="3491483"/>
                </a:lnTo>
                <a:lnTo>
                  <a:pt x="172211" y="3489960"/>
                </a:lnTo>
                <a:lnTo>
                  <a:pt x="181355" y="3486911"/>
                </a:lnTo>
                <a:lnTo>
                  <a:pt x="190500" y="3483864"/>
                </a:lnTo>
                <a:lnTo>
                  <a:pt x="196595" y="3480816"/>
                </a:lnTo>
                <a:lnTo>
                  <a:pt x="201167" y="3477768"/>
                </a:lnTo>
                <a:lnTo>
                  <a:pt x="201167" y="3477768"/>
                </a:lnTo>
                <a:lnTo>
                  <a:pt x="204215" y="3474719"/>
                </a:lnTo>
                <a:lnTo>
                  <a:pt x="202691" y="3476243"/>
                </a:lnTo>
                <a:lnTo>
                  <a:pt x="204215" y="3473196"/>
                </a:lnTo>
                <a:lnTo>
                  <a:pt x="204215" y="3473196"/>
                </a:lnTo>
                <a:lnTo>
                  <a:pt x="204215" y="1790700"/>
                </a:lnTo>
                <a:cubicBezTo>
                  <a:pt x="204215" y="1790700"/>
                  <a:pt x="204215" y="1789175"/>
                  <a:pt x="204215" y="1789175"/>
                </a:cubicBezTo>
                <a:lnTo>
                  <a:pt x="205739" y="1786127"/>
                </a:lnTo>
                <a:cubicBezTo>
                  <a:pt x="205739" y="1784604"/>
                  <a:pt x="205739" y="1784604"/>
                  <a:pt x="205739" y="1784604"/>
                </a:cubicBezTo>
                <a:lnTo>
                  <a:pt x="208787" y="1781555"/>
                </a:lnTo>
                <a:cubicBezTo>
                  <a:pt x="210311" y="1780032"/>
                  <a:pt x="210311" y="1780032"/>
                  <a:pt x="210311" y="1780032"/>
                </a:cubicBezTo>
                <a:lnTo>
                  <a:pt x="214883" y="1776983"/>
                </a:lnTo>
                <a:cubicBezTo>
                  <a:pt x="214883" y="1776983"/>
                  <a:pt x="214883" y="1776983"/>
                  <a:pt x="216407" y="1776983"/>
                </a:cubicBezTo>
                <a:lnTo>
                  <a:pt x="222503" y="1773936"/>
                </a:lnTo>
                <a:lnTo>
                  <a:pt x="231647" y="1770887"/>
                </a:lnTo>
                <a:lnTo>
                  <a:pt x="242315" y="1767839"/>
                </a:lnTo>
                <a:lnTo>
                  <a:pt x="254507" y="1764792"/>
                </a:lnTo>
                <a:lnTo>
                  <a:pt x="268223" y="1761744"/>
                </a:lnTo>
                <a:lnTo>
                  <a:pt x="283463" y="1760219"/>
                </a:lnTo>
                <a:lnTo>
                  <a:pt x="298703" y="1757172"/>
                </a:lnTo>
                <a:lnTo>
                  <a:pt x="316991" y="1755648"/>
                </a:lnTo>
                <a:lnTo>
                  <a:pt x="335279" y="1754124"/>
                </a:lnTo>
                <a:lnTo>
                  <a:pt x="353567" y="1754124"/>
                </a:lnTo>
                <a:lnTo>
                  <a:pt x="373379" y="1752600"/>
                </a:lnTo>
                <a:lnTo>
                  <a:pt x="394715" y="1752600"/>
                </a:lnTo>
                <a:lnTo>
                  <a:pt x="416051" y="1752600"/>
                </a:lnTo>
                <a:lnTo>
                  <a:pt x="416051" y="1760219"/>
                </a:lnTo>
                <a:lnTo>
                  <a:pt x="394715" y="1760219"/>
                </a:lnTo>
                <a:lnTo>
                  <a:pt x="373379" y="1758695"/>
                </a:lnTo>
                <a:lnTo>
                  <a:pt x="353567" y="1758695"/>
                </a:lnTo>
                <a:lnTo>
                  <a:pt x="335279" y="1757172"/>
                </a:lnTo>
                <a:lnTo>
                  <a:pt x="316991" y="1755648"/>
                </a:lnTo>
                <a:lnTo>
                  <a:pt x="298703" y="1754124"/>
                </a:lnTo>
                <a:lnTo>
                  <a:pt x="283463" y="1751075"/>
                </a:lnTo>
                <a:lnTo>
                  <a:pt x="268223" y="1749551"/>
                </a:lnTo>
                <a:lnTo>
                  <a:pt x="254507" y="1746504"/>
                </a:lnTo>
                <a:lnTo>
                  <a:pt x="242315" y="1744980"/>
                </a:lnTo>
                <a:lnTo>
                  <a:pt x="231647" y="1741932"/>
                </a:lnTo>
                <a:lnTo>
                  <a:pt x="222503" y="1738883"/>
                </a:lnTo>
                <a:lnTo>
                  <a:pt x="216407" y="1734312"/>
                </a:lnTo>
                <a:cubicBezTo>
                  <a:pt x="214883" y="1734312"/>
                  <a:pt x="214883" y="1734312"/>
                  <a:pt x="214883" y="1734312"/>
                </a:cubicBezTo>
                <a:lnTo>
                  <a:pt x="210311" y="1731263"/>
                </a:lnTo>
                <a:cubicBezTo>
                  <a:pt x="210311" y="1731263"/>
                  <a:pt x="210311" y="1731263"/>
                  <a:pt x="208787" y="1731263"/>
                </a:cubicBezTo>
                <a:lnTo>
                  <a:pt x="205739" y="1726692"/>
                </a:lnTo>
                <a:cubicBezTo>
                  <a:pt x="205739" y="1726692"/>
                  <a:pt x="205739" y="1726692"/>
                  <a:pt x="205739" y="1725168"/>
                </a:cubicBezTo>
                <a:lnTo>
                  <a:pt x="204215" y="1722119"/>
                </a:lnTo>
                <a:cubicBezTo>
                  <a:pt x="204215" y="1722119"/>
                  <a:pt x="204215" y="1722119"/>
                  <a:pt x="204215" y="1720595"/>
                </a:cubicBezTo>
                <a:lnTo>
                  <a:pt x="204215" y="38100"/>
                </a:lnTo>
                <a:lnTo>
                  <a:pt x="204215" y="39623"/>
                </a:lnTo>
                <a:lnTo>
                  <a:pt x="202691" y="35051"/>
                </a:lnTo>
                <a:lnTo>
                  <a:pt x="204215" y="36576"/>
                </a:lnTo>
                <a:lnTo>
                  <a:pt x="201167" y="33527"/>
                </a:lnTo>
                <a:lnTo>
                  <a:pt x="201167" y="33527"/>
                </a:lnTo>
                <a:lnTo>
                  <a:pt x="196595" y="30479"/>
                </a:lnTo>
                <a:lnTo>
                  <a:pt x="190500" y="27432"/>
                </a:lnTo>
                <a:lnTo>
                  <a:pt x="181355" y="25907"/>
                </a:lnTo>
                <a:lnTo>
                  <a:pt x="172211" y="22860"/>
                </a:lnTo>
                <a:lnTo>
                  <a:pt x="160019" y="19811"/>
                </a:lnTo>
                <a:lnTo>
                  <a:pt x="146303" y="16764"/>
                </a:lnTo>
                <a:lnTo>
                  <a:pt x="132587" y="15239"/>
                </a:lnTo>
                <a:lnTo>
                  <a:pt x="115823" y="13716"/>
                </a:lnTo>
                <a:lnTo>
                  <a:pt x="99059" y="10667"/>
                </a:lnTo>
                <a:lnTo>
                  <a:pt x="80771" y="10667"/>
                </a:lnTo>
                <a:lnTo>
                  <a:pt x="62483" y="9144"/>
                </a:lnTo>
                <a:lnTo>
                  <a:pt x="42671" y="7620"/>
                </a:lnTo>
                <a:lnTo>
                  <a:pt x="21335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6642100" cy="457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5500" y="2286000"/>
            <a:ext cx="1041400" cy="17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349500"/>
            <a:ext cx="76200" cy="762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76300" y="2273300"/>
            <a:ext cx="37973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@var1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tipo1,@var2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tipo2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21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0400" y="3238500"/>
            <a:ext cx="762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295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876300" y="3429000"/>
            <a:ext cx="2044700" cy="2489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457200" algn="l"/>
                <a:tab pos="1206500" algn="l"/>
              </a:tabLst>
            </a:pPr>
            <a:r>
              <a:rPr lang="en-US" altLang="zh-CN" dirty="0"/>
              <a:t>	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457200" algn="l"/>
                <a:tab pos="12065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  <a:p>
            <a:pPr>
              <a:lnSpc>
                <a:spcPts val="2100"/>
              </a:lnSpc>
              <a:tabLst>
                <a:tab pos="457200" algn="l"/>
                <a:tab pos="12065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457200" algn="l"/>
                <a:tab pos="1206500" algn="l"/>
              </a:tabLst>
            </a:pPr>
            <a:r>
              <a:rPr lang="en-US" altLang="zh-CN" dirty="0"/>
              <a:t>	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...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457200" algn="l"/>
                <a:tab pos="1206500" algn="l"/>
              </a:tabLst>
            </a:pPr>
            <a:r>
              <a:rPr lang="en-US" altLang="zh-CN" dirty="0"/>
              <a:t>	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  <a:r>
              <a:rPr lang="en-US" altLang="zh-CN" sz="18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  <a:p>
            <a:pPr>
              <a:lnSpc>
                <a:spcPts val="2100"/>
              </a:lnSpc>
              <a:tabLst>
                <a:tab pos="457200" algn="l"/>
                <a:tab pos="1206500" algn="l"/>
              </a:tabLst>
            </a:pPr>
            <a:r>
              <a:rPr lang="en-US" altLang="zh-CN" sz="1895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883400" y="2070100"/>
            <a:ext cx="1092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Declaración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variables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152900" y="3403600"/>
            <a:ext cx="19431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921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Sub-bloque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Try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Sub-bloque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Catch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769100" y="4089400"/>
            <a:ext cx="901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198620" y="3115056"/>
            <a:ext cx="240791" cy="542543"/>
          </a:xfrm>
          <a:custGeom>
            <a:avLst/>
            <a:gdLst>
              <a:gd name="connsiteX0" fmla="*/ 0 w 240791"/>
              <a:gd name="connsiteY0" fmla="*/ 0 h 542543"/>
              <a:gd name="connsiteX1" fmla="*/ 22859 w 240791"/>
              <a:gd name="connsiteY1" fmla="*/ 0 h 542543"/>
              <a:gd name="connsiteX2" fmla="*/ 45719 w 240791"/>
              <a:gd name="connsiteY2" fmla="*/ 1523 h 542543"/>
              <a:gd name="connsiteX3" fmla="*/ 56387 w 240791"/>
              <a:gd name="connsiteY3" fmla="*/ 3047 h 542543"/>
              <a:gd name="connsiteX4" fmla="*/ 67055 w 240791"/>
              <a:gd name="connsiteY4" fmla="*/ 3047 h 542543"/>
              <a:gd name="connsiteX5" fmla="*/ 76200 w 240791"/>
              <a:gd name="connsiteY5" fmla="*/ 4571 h 542543"/>
              <a:gd name="connsiteX6" fmla="*/ 83819 w 240791"/>
              <a:gd name="connsiteY6" fmla="*/ 6095 h 542543"/>
              <a:gd name="connsiteX7" fmla="*/ 91439 w 240791"/>
              <a:gd name="connsiteY7" fmla="*/ 7619 h 542543"/>
              <a:gd name="connsiteX8" fmla="*/ 99059 w 240791"/>
              <a:gd name="connsiteY8" fmla="*/ 9143 h 542543"/>
              <a:gd name="connsiteX9" fmla="*/ 105155 w 240791"/>
              <a:gd name="connsiteY9" fmla="*/ 10667 h 542543"/>
              <a:gd name="connsiteX10" fmla="*/ 109727 w 240791"/>
              <a:gd name="connsiteY10" fmla="*/ 12191 h 542543"/>
              <a:gd name="connsiteX11" fmla="*/ 114300 w 240791"/>
              <a:gd name="connsiteY11" fmla="*/ 13715 h 542543"/>
              <a:gd name="connsiteX12" fmla="*/ 115823 w 240791"/>
              <a:gd name="connsiteY12" fmla="*/ 15239 h 542543"/>
              <a:gd name="connsiteX13" fmla="*/ 118871 w 240791"/>
              <a:gd name="connsiteY13" fmla="*/ 16763 h 542543"/>
              <a:gd name="connsiteX14" fmla="*/ 118871 w 240791"/>
              <a:gd name="connsiteY14" fmla="*/ 16763 h 542543"/>
              <a:gd name="connsiteX15" fmla="*/ 120395 w 240791"/>
              <a:gd name="connsiteY15" fmla="*/ 19811 h 542543"/>
              <a:gd name="connsiteX16" fmla="*/ 121919 w 240791"/>
              <a:gd name="connsiteY16" fmla="*/ 21335 h 542543"/>
              <a:gd name="connsiteX17" fmla="*/ 121919 w 240791"/>
              <a:gd name="connsiteY17" fmla="*/ 22859 h 542543"/>
              <a:gd name="connsiteX18" fmla="*/ 121919 w 240791"/>
              <a:gd name="connsiteY18" fmla="*/ 24383 h 542543"/>
              <a:gd name="connsiteX19" fmla="*/ 121919 w 240791"/>
              <a:gd name="connsiteY19" fmla="*/ 251460 h 542543"/>
              <a:gd name="connsiteX20" fmla="*/ 121919 w 240791"/>
              <a:gd name="connsiteY20" fmla="*/ 249936 h 542543"/>
              <a:gd name="connsiteX21" fmla="*/ 123443 w 240791"/>
              <a:gd name="connsiteY21" fmla="*/ 252983 h 542543"/>
              <a:gd name="connsiteX22" fmla="*/ 121919 w 240791"/>
              <a:gd name="connsiteY22" fmla="*/ 251460 h 542543"/>
              <a:gd name="connsiteX23" fmla="*/ 123443 w 240791"/>
              <a:gd name="connsiteY23" fmla="*/ 252983 h 542543"/>
              <a:gd name="connsiteX24" fmla="*/ 123443 w 240791"/>
              <a:gd name="connsiteY24" fmla="*/ 251460 h 542543"/>
              <a:gd name="connsiteX25" fmla="*/ 126491 w 240791"/>
              <a:gd name="connsiteY25" fmla="*/ 254507 h 542543"/>
              <a:gd name="connsiteX26" fmla="*/ 124967 w 240791"/>
              <a:gd name="connsiteY26" fmla="*/ 254507 h 542543"/>
              <a:gd name="connsiteX27" fmla="*/ 129539 w 240791"/>
              <a:gd name="connsiteY27" fmla="*/ 256031 h 542543"/>
              <a:gd name="connsiteX28" fmla="*/ 134111 w 240791"/>
              <a:gd name="connsiteY28" fmla="*/ 257555 h 542543"/>
              <a:gd name="connsiteX29" fmla="*/ 140207 w 240791"/>
              <a:gd name="connsiteY29" fmla="*/ 259079 h 542543"/>
              <a:gd name="connsiteX30" fmla="*/ 146303 w 240791"/>
              <a:gd name="connsiteY30" fmla="*/ 260604 h 542543"/>
              <a:gd name="connsiteX31" fmla="*/ 153923 w 240791"/>
              <a:gd name="connsiteY31" fmla="*/ 262127 h 542543"/>
              <a:gd name="connsiteX32" fmla="*/ 163067 w 240791"/>
              <a:gd name="connsiteY32" fmla="*/ 263651 h 542543"/>
              <a:gd name="connsiteX33" fmla="*/ 170687 w 240791"/>
              <a:gd name="connsiteY33" fmla="*/ 263651 h 542543"/>
              <a:gd name="connsiteX34" fmla="*/ 181355 w 240791"/>
              <a:gd name="connsiteY34" fmla="*/ 265175 h 542543"/>
              <a:gd name="connsiteX35" fmla="*/ 192023 w 240791"/>
              <a:gd name="connsiteY35" fmla="*/ 265175 h 542543"/>
              <a:gd name="connsiteX36" fmla="*/ 213359 w 240791"/>
              <a:gd name="connsiteY36" fmla="*/ 266699 h 542543"/>
              <a:gd name="connsiteX37" fmla="*/ 237743 w 240791"/>
              <a:gd name="connsiteY37" fmla="*/ 266699 h 542543"/>
              <a:gd name="connsiteX38" fmla="*/ 240791 w 240791"/>
              <a:gd name="connsiteY38" fmla="*/ 271272 h 542543"/>
              <a:gd name="connsiteX39" fmla="*/ 237743 w 240791"/>
              <a:gd name="connsiteY39" fmla="*/ 275843 h 542543"/>
              <a:gd name="connsiteX40" fmla="*/ 213359 w 240791"/>
              <a:gd name="connsiteY40" fmla="*/ 275843 h 542543"/>
              <a:gd name="connsiteX41" fmla="*/ 190500 w 240791"/>
              <a:gd name="connsiteY41" fmla="*/ 277367 h 542543"/>
              <a:gd name="connsiteX42" fmla="*/ 181355 w 240791"/>
              <a:gd name="connsiteY42" fmla="*/ 277367 h 542543"/>
              <a:gd name="connsiteX43" fmla="*/ 170687 w 240791"/>
              <a:gd name="connsiteY43" fmla="*/ 278892 h 542543"/>
              <a:gd name="connsiteX44" fmla="*/ 161543 w 240791"/>
              <a:gd name="connsiteY44" fmla="*/ 280416 h 542543"/>
              <a:gd name="connsiteX45" fmla="*/ 153923 w 240791"/>
              <a:gd name="connsiteY45" fmla="*/ 280416 h 542543"/>
              <a:gd name="connsiteX46" fmla="*/ 146303 w 240791"/>
              <a:gd name="connsiteY46" fmla="*/ 281939 h 542543"/>
              <a:gd name="connsiteX47" fmla="*/ 140207 w 240791"/>
              <a:gd name="connsiteY47" fmla="*/ 283463 h 542543"/>
              <a:gd name="connsiteX48" fmla="*/ 134111 w 240791"/>
              <a:gd name="connsiteY48" fmla="*/ 284987 h 542543"/>
              <a:gd name="connsiteX49" fmla="*/ 129539 w 240791"/>
              <a:gd name="connsiteY49" fmla="*/ 286511 h 542543"/>
              <a:gd name="connsiteX50" fmla="*/ 124967 w 240791"/>
              <a:gd name="connsiteY50" fmla="*/ 288036 h 542543"/>
              <a:gd name="connsiteX51" fmla="*/ 126491 w 240791"/>
              <a:gd name="connsiteY51" fmla="*/ 288036 h 542543"/>
              <a:gd name="connsiteX52" fmla="*/ 123443 w 240791"/>
              <a:gd name="connsiteY52" fmla="*/ 291083 h 542543"/>
              <a:gd name="connsiteX53" fmla="*/ 123443 w 240791"/>
              <a:gd name="connsiteY53" fmla="*/ 289560 h 542543"/>
              <a:gd name="connsiteX54" fmla="*/ 121919 w 240791"/>
              <a:gd name="connsiteY54" fmla="*/ 291083 h 542543"/>
              <a:gd name="connsiteX55" fmla="*/ 123443 w 240791"/>
              <a:gd name="connsiteY55" fmla="*/ 289560 h 542543"/>
              <a:gd name="connsiteX56" fmla="*/ 121919 w 240791"/>
              <a:gd name="connsiteY56" fmla="*/ 292607 h 542543"/>
              <a:gd name="connsiteX57" fmla="*/ 121919 w 240791"/>
              <a:gd name="connsiteY57" fmla="*/ 291083 h 542543"/>
              <a:gd name="connsiteX58" fmla="*/ 121919 w 240791"/>
              <a:gd name="connsiteY58" fmla="*/ 518160 h 542543"/>
              <a:gd name="connsiteX59" fmla="*/ 121919 w 240791"/>
              <a:gd name="connsiteY59" fmla="*/ 519683 h 542543"/>
              <a:gd name="connsiteX60" fmla="*/ 121919 w 240791"/>
              <a:gd name="connsiteY60" fmla="*/ 521207 h 542543"/>
              <a:gd name="connsiteX61" fmla="*/ 120395 w 240791"/>
              <a:gd name="connsiteY61" fmla="*/ 522731 h 542543"/>
              <a:gd name="connsiteX62" fmla="*/ 118871 w 240791"/>
              <a:gd name="connsiteY62" fmla="*/ 525779 h 542543"/>
              <a:gd name="connsiteX63" fmla="*/ 118871 w 240791"/>
              <a:gd name="connsiteY63" fmla="*/ 525779 h 542543"/>
              <a:gd name="connsiteX64" fmla="*/ 115823 w 240791"/>
              <a:gd name="connsiteY64" fmla="*/ 527304 h 542543"/>
              <a:gd name="connsiteX65" fmla="*/ 114300 w 240791"/>
              <a:gd name="connsiteY65" fmla="*/ 528827 h 542543"/>
              <a:gd name="connsiteX66" fmla="*/ 111251 w 240791"/>
              <a:gd name="connsiteY66" fmla="*/ 530351 h 542543"/>
              <a:gd name="connsiteX67" fmla="*/ 105155 w 240791"/>
              <a:gd name="connsiteY67" fmla="*/ 531875 h 542543"/>
              <a:gd name="connsiteX68" fmla="*/ 99059 w 240791"/>
              <a:gd name="connsiteY68" fmla="*/ 533399 h 542543"/>
              <a:gd name="connsiteX69" fmla="*/ 91439 w 240791"/>
              <a:gd name="connsiteY69" fmla="*/ 534923 h 542543"/>
              <a:gd name="connsiteX70" fmla="*/ 83819 w 240791"/>
              <a:gd name="connsiteY70" fmla="*/ 536448 h 542543"/>
              <a:gd name="connsiteX71" fmla="*/ 76200 w 240791"/>
              <a:gd name="connsiteY71" fmla="*/ 537972 h 542543"/>
              <a:gd name="connsiteX72" fmla="*/ 67055 w 240791"/>
              <a:gd name="connsiteY72" fmla="*/ 539495 h 542543"/>
              <a:gd name="connsiteX73" fmla="*/ 56387 w 240791"/>
              <a:gd name="connsiteY73" fmla="*/ 539495 h 542543"/>
              <a:gd name="connsiteX74" fmla="*/ 45719 w 240791"/>
              <a:gd name="connsiteY74" fmla="*/ 541019 h 542543"/>
              <a:gd name="connsiteX75" fmla="*/ 24383 w 240791"/>
              <a:gd name="connsiteY75" fmla="*/ 542543 h 542543"/>
              <a:gd name="connsiteX76" fmla="*/ 0 w 240791"/>
              <a:gd name="connsiteY76" fmla="*/ 542543 h 542543"/>
              <a:gd name="connsiteX77" fmla="*/ 0 w 240791"/>
              <a:gd name="connsiteY77" fmla="*/ 534923 h 542543"/>
              <a:gd name="connsiteX78" fmla="*/ 22859 w 240791"/>
              <a:gd name="connsiteY78" fmla="*/ 534923 h 542543"/>
              <a:gd name="connsiteX79" fmla="*/ 45719 w 240791"/>
              <a:gd name="connsiteY79" fmla="*/ 533399 h 542543"/>
              <a:gd name="connsiteX80" fmla="*/ 56387 w 240791"/>
              <a:gd name="connsiteY80" fmla="*/ 531875 h 542543"/>
              <a:gd name="connsiteX81" fmla="*/ 65531 w 240791"/>
              <a:gd name="connsiteY81" fmla="*/ 531875 h 542543"/>
              <a:gd name="connsiteX82" fmla="*/ 74675 w 240791"/>
              <a:gd name="connsiteY82" fmla="*/ 530351 h 542543"/>
              <a:gd name="connsiteX83" fmla="*/ 82295 w 240791"/>
              <a:gd name="connsiteY83" fmla="*/ 528827 h 542543"/>
              <a:gd name="connsiteX84" fmla="*/ 89915 w 240791"/>
              <a:gd name="connsiteY84" fmla="*/ 527304 h 542543"/>
              <a:gd name="connsiteX85" fmla="*/ 97535 w 240791"/>
              <a:gd name="connsiteY85" fmla="*/ 525779 h 542543"/>
              <a:gd name="connsiteX86" fmla="*/ 102107 w 240791"/>
              <a:gd name="connsiteY86" fmla="*/ 524255 h 542543"/>
              <a:gd name="connsiteX87" fmla="*/ 108203 w 240791"/>
              <a:gd name="connsiteY87" fmla="*/ 522731 h 542543"/>
              <a:gd name="connsiteX88" fmla="*/ 111251 w 240791"/>
              <a:gd name="connsiteY88" fmla="*/ 521207 h 542543"/>
              <a:gd name="connsiteX89" fmla="*/ 111251 w 240791"/>
              <a:gd name="connsiteY89" fmla="*/ 521207 h 542543"/>
              <a:gd name="connsiteX90" fmla="*/ 114300 w 240791"/>
              <a:gd name="connsiteY90" fmla="*/ 519683 h 542543"/>
              <a:gd name="connsiteX91" fmla="*/ 112775 w 240791"/>
              <a:gd name="connsiteY91" fmla="*/ 519683 h 542543"/>
              <a:gd name="connsiteX92" fmla="*/ 114300 w 240791"/>
              <a:gd name="connsiteY92" fmla="*/ 518160 h 542543"/>
              <a:gd name="connsiteX93" fmla="*/ 114300 w 240791"/>
              <a:gd name="connsiteY93" fmla="*/ 519683 h 542543"/>
              <a:gd name="connsiteX94" fmla="*/ 114300 w 240791"/>
              <a:gd name="connsiteY94" fmla="*/ 518160 h 542543"/>
              <a:gd name="connsiteX95" fmla="*/ 114300 w 240791"/>
              <a:gd name="connsiteY95" fmla="*/ 518160 h 542543"/>
              <a:gd name="connsiteX96" fmla="*/ 114300 w 240791"/>
              <a:gd name="connsiteY96" fmla="*/ 291083 h 542543"/>
              <a:gd name="connsiteX97" fmla="*/ 114300 w 240791"/>
              <a:gd name="connsiteY97" fmla="*/ 289560 h 542543"/>
              <a:gd name="connsiteX98" fmla="*/ 115823 w 240791"/>
              <a:gd name="connsiteY98" fmla="*/ 288036 h 542543"/>
              <a:gd name="connsiteX99" fmla="*/ 115823 w 240791"/>
              <a:gd name="connsiteY99" fmla="*/ 286511 h 542543"/>
              <a:gd name="connsiteX100" fmla="*/ 117347 w 240791"/>
              <a:gd name="connsiteY100" fmla="*/ 284987 h 542543"/>
              <a:gd name="connsiteX101" fmla="*/ 118871 w 240791"/>
              <a:gd name="connsiteY101" fmla="*/ 283463 h 542543"/>
              <a:gd name="connsiteX102" fmla="*/ 121919 w 240791"/>
              <a:gd name="connsiteY102" fmla="*/ 281939 h 542543"/>
              <a:gd name="connsiteX103" fmla="*/ 121919 w 240791"/>
              <a:gd name="connsiteY103" fmla="*/ 281939 h 542543"/>
              <a:gd name="connsiteX104" fmla="*/ 126491 w 240791"/>
              <a:gd name="connsiteY104" fmla="*/ 280416 h 542543"/>
              <a:gd name="connsiteX105" fmla="*/ 131063 w 240791"/>
              <a:gd name="connsiteY105" fmla="*/ 277367 h 542543"/>
              <a:gd name="connsiteX106" fmla="*/ 137159 w 240791"/>
              <a:gd name="connsiteY106" fmla="*/ 275843 h 542543"/>
              <a:gd name="connsiteX107" fmla="*/ 144779 w 240791"/>
              <a:gd name="connsiteY107" fmla="*/ 274319 h 542543"/>
              <a:gd name="connsiteX108" fmla="*/ 152400 w 240791"/>
              <a:gd name="connsiteY108" fmla="*/ 272795 h 542543"/>
              <a:gd name="connsiteX109" fmla="*/ 161543 w 240791"/>
              <a:gd name="connsiteY109" fmla="*/ 271272 h 542543"/>
              <a:gd name="connsiteX110" fmla="*/ 170687 w 240791"/>
              <a:gd name="connsiteY110" fmla="*/ 271272 h 542543"/>
              <a:gd name="connsiteX111" fmla="*/ 179831 w 240791"/>
              <a:gd name="connsiteY111" fmla="*/ 269748 h 542543"/>
              <a:gd name="connsiteX112" fmla="*/ 190500 w 240791"/>
              <a:gd name="connsiteY112" fmla="*/ 268223 h 542543"/>
              <a:gd name="connsiteX113" fmla="*/ 213359 w 240791"/>
              <a:gd name="connsiteY113" fmla="*/ 268223 h 542543"/>
              <a:gd name="connsiteX114" fmla="*/ 237743 w 240791"/>
              <a:gd name="connsiteY114" fmla="*/ 266699 h 542543"/>
              <a:gd name="connsiteX115" fmla="*/ 237743 w 240791"/>
              <a:gd name="connsiteY115" fmla="*/ 275843 h 542543"/>
              <a:gd name="connsiteX116" fmla="*/ 213359 w 240791"/>
              <a:gd name="connsiteY116" fmla="*/ 274319 h 542543"/>
              <a:gd name="connsiteX117" fmla="*/ 190500 w 240791"/>
              <a:gd name="connsiteY117" fmla="*/ 274319 h 542543"/>
              <a:gd name="connsiteX118" fmla="*/ 179831 w 240791"/>
              <a:gd name="connsiteY118" fmla="*/ 272795 h 542543"/>
              <a:gd name="connsiteX119" fmla="*/ 170687 w 240791"/>
              <a:gd name="connsiteY119" fmla="*/ 271272 h 542543"/>
              <a:gd name="connsiteX120" fmla="*/ 161543 w 240791"/>
              <a:gd name="connsiteY120" fmla="*/ 271272 h 542543"/>
              <a:gd name="connsiteX121" fmla="*/ 152400 w 240791"/>
              <a:gd name="connsiteY121" fmla="*/ 269748 h 542543"/>
              <a:gd name="connsiteX122" fmla="*/ 144779 w 240791"/>
              <a:gd name="connsiteY122" fmla="*/ 268223 h 542543"/>
              <a:gd name="connsiteX123" fmla="*/ 137159 w 240791"/>
              <a:gd name="connsiteY123" fmla="*/ 266699 h 542543"/>
              <a:gd name="connsiteX124" fmla="*/ 131063 w 240791"/>
              <a:gd name="connsiteY124" fmla="*/ 265175 h 542543"/>
              <a:gd name="connsiteX125" fmla="*/ 126491 w 240791"/>
              <a:gd name="connsiteY125" fmla="*/ 262127 h 542543"/>
              <a:gd name="connsiteX126" fmla="*/ 121919 w 240791"/>
              <a:gd name="connsiteY126" fmla="*/ 260604 h 542543"/>
              <a:gd name="connsiteX127" fmla="*/ 121919 w 240791"/>
              <a:gd name="connsiteY127" fmla="*/ 260604 h 542543"/>
              <a:gd name="connsiteX128" fmla="*/ 118871 w 240791"/>
              <a:gd name="connsiteY128" fmla="*/ 259079 h 542543"/>
              <a:gd name="connsiteX129" fmla="*/ 117347 w 240791"/>
              <a:gd name="connsiteY129" fmla="*/ 257555 h 542543"/>
              <a:gd name="connsiteX130" fmla="*/ 115823 w 240791"/>
              <a:gd name="connsiteY130" fmla="*/ 256031 h 542543"/>
              <a:gd name="connsiteX131" fmla="*/ 115823 w 240791"/>
              <a:gd name="connsiteY131" fmla="*/ 254507 h 542543"/>
              <a:gd name="connsiteX132" fmla="*/ 114300 w 240791"/>
              <a:gd name="connsiteY132" fmla="*/ 252983 h 542543"/>
              <a:gd name="connsiteX133" fmla="*/ 114300 w 240791"/>
              <a:gd name="connsiteY133" fmla="*/ 251460 h 542543"/>
              <a:gd name="connsiteX134" fmla="*/ 114300 w 240791"/>
              <a:gd name="connsiteY134" fmla="*/ 24383 h 542543"/>
              <a:gd name="connsiteX135" fmla="*/ 114300 w 240791"/>
              <a:gd name="connsiteY135" fmla="*/ 24383 h 542543"/>
              <a:gd name="connsiteX136" fmla="*/ 114300 w 240791"/>
              <a:gd name="connsiteY136" fmla="*/ 22859 h 542543"/>
              <a:gd name="connsiteX137" fmla="*/ 114300 w 240791"/>
              <a:gd name="connsiteY137" fmla="*/ 24383 h 542543"/>
              <a:gd name="connsiteX138" fmla="*/ 112775 w 240791"/>
              <a:gd name="connsiteY138" fmla="*/ 22859 h 542543"/>
              <a:gd name="connsiteX139" fmla="*/ 114300 w 240791"/>
              <a:gd name="connsiteY139" fmla="*/ 22859 h 542543"/>
              <a:gd name="connsiteX140" fmla="*/ 111251 w 240791"/>
              <a:gd name="connsiteY140" fmla="*/ 21335 h 542543"/>
              <a:gd name="connsiteX141" fmla="*/ 111251 w 240791"/>
              <a:gd name="connsiteY141" fmla="*/ 21335 h 542543"/>
              <a:gd name="connsiteX142" fmla="*/ 108203 w 240791"/>
              <a:gd name="connsiteY142" fmla="*/ 19811 h 542543"/>
              <a:gd name="connsiteX143" fmla="*/ 103631 w 240791"/>
              <a:gd name="connsiteY143" fmla="*/ 18287 h 542543"/>
              <a:gd name="connsiteX144" fmla="*/ 97535 w 240791"/>
              <a:gd name="connsiteY144" fmla="*/ 16763 h 542543"/>
              <a:gd name="connsiteX145" fmla="*/ 89915 w 240791"/>
              <a:gd name="connsiteY145" fmla="*/ 15239 h 542543"/>
              <a:gd name="connsiteX146" fmla="*/ 82295 w 240791"/>
              <a:gd name="connsiteY146" fmla="*/ 13715 h 542543"/>
              <a:gd name="connsiteX147" fmla="*/ 74675 w 240791"/>
              <a:gd name="connsiteY147" fmla="*/ 12191 h 542543"/>
              <a:gd name="connsiteX148" fmla="*/ 65531 w 240791"/>
              <a:gd name="connsiteY148" fmla="*/ 10667 h 542543"/>
              <a:gd name="connsiteX149" fmla="*/ 56387 w 240791"/>
              <a:gd name="connsiteY149" fmla="*/ 10667 h 542543"/>
              <a:gd name="connsiteX150" fmla="*/ 45719 w 240791"/>
              <a:gd name="connsiteY150" fmla="*/ 9143 h 542543"/>
              <a:gd name="connsiteX151" fmla="*/ 22859 w 240791"/>
              <a:gd name="connsiteY151" fmla="*/ 7619 h 542543"/>
              <a:gd name="connsiteX152" fmla="*/ 0 w 240791"/>
              <a:gd name="connsiteY152" fmla="*/ 7619 h 542543"/>
              <a:gd name="connsiteX153" fmla="*/ 0 w 240791"/>
              <a:gd name="connsiteY153" fmla="*/ 0 h 54254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0791" h="542543">
                <a:moveTo>
                  <a:pt x="0" y="0"/>
                </a:moveTo>
                <a:lnTo>
                  <a:pt x="22859" y="0"/>
                </a:lnTo>
                <a:lnTo>
                  <a:pt x="45719" y="1523"/>
                </a:lnTo>
                <a:lnTo>
                  <a:pt x="56387" y="3047"/>
                </a:lnTo>
                <a:lnTo>
                  <a:pt x="67055" y="3047"/>
                </a:lnTo>
                <a:lnTo>
                  <a:pt x="76200" y="4571"/>
                </a:lnTo>
                <a:lnTo>
                  <a:pt x="83819" y="6095"/>
                </a:lnTo>
                <a:lnTo>
                  <a:pt x="91439" y="7619"/>
                </a:lnTo>
                <a:lnTo>
                  <a:pt x="99059" y="9143"/>
                </a:lnTo>
                <a:lnTo>
                  <a:pt x="105155" y="10667"/>
                </a:lnTo>
                <a:lnTo>
                  <a:pt x="109727" y="12191"/>
                </a:lnTo>
                <a:lnTo>
                  <a:pt x="114300" y="13715"/>
                </a:lnTo>
                <a:cubicBezTo>
                  <a:pt x="114300" y="13715"/>
                  <a:pt x="115823" y="13715"/>
                  <a:pt x="115823" y="15239"/>
                </a:cubicBezTo>
                <a:lnTo>
                  <a:pt x="118871" y="16763"/>
                </a:lnTo>
                <a:cubicBezTo>
                  <a:pt x="118871" y="16763"/>
                  <a:pt x="118871" y="16763"/>
                  <a:pt x="118871" y="16763"/>
                </a:cubicBezTo>
                <a:lnTo>
                  <a:pt x="120395" y="19811"/>
                </a:lnTo>
                <a:cubicBezTo>
                  <a:pt x="121919" y="19811"/>
                  <a:pt x="121919" y="19811"/>
                  <a:pt x="121919" y="21335"/>
                </a:cubicBezTo>
                <a:lnTo>
                  <a:pt x="121919" y="22859"/>
                </a:lnTo>
                <a:cubicBezTo>
                  <a:pt x="121919" y="22859"/>
                  <a:pt x="121919" y="22859"/>
                  <a:pt x="121919" y="24383"/>
                </a:cubicBezTo>
                <a:lnTo>
                  <a:pt x="121919" y="251460"/>
                </a:lnTo>
                <a:lnTo>
                  <a:pt x="121919" y="249936"/>
                </a:lnTo>
                <a:lnTo>
                  <a:pt x="123443" y="252983"/>
                </a:lnTo>
                <a:lnTo>
                  <a:pt x="121919" y="251460"/>
                </a:lnTo>
                <a:lnTo>
                  <a:pt x="123443" y="252983"/>
                </a:lnTo>
                <a:lnTo>
                  <a:pt x="123443" y="251460"/>
                </a:lnTo>
                <a:lnTo>
                  <a:pt x="126491" y="254507"/>
                </a:lnTo>
                <a:lnTo>
                  <a:pt x="124967" y="254507"/>
                </a:lnTo>
                <a:lnTo>
                  <a:pt x="129539" y="256031"/>
                </a:lnTo>
                <a:lnTo>
                  <a:pt x="134111" y="257555"/>
                </a:lnTo>
                <a:lnTo>
                  <a:pt x="140207" y="259079"/>
                </a:lnTo>
                <a:lnTo>
                  <a:pt x="146303" y="260604"/>
                </a:lnTo>
                <a:lnTo>
                  <a:pt x="153923" y="262127"/>
                </a:lnTo>
                <a:lnTo>
                  <a:pt x="163067" y="263651"/>
                </a:lnTo>
                <a:lnTo>
                  <a:pt x="170687" y="263651"/>
                </a:lnTo>
                <a:lnTo>
                  <a:pt x="181355" y="265175"/>
                </a:lnTo>
                <a:lnTo>
                  <a:pt x="192023" y="265175"/>
                </a:lnTo>
                <a:lnTo>
                  <a:pt x="213359" y="266699"/>
                </a:lnTo>
                <a:lnTo>
                  <a:pt x="237743" y="266699"/>
                </a:lnTo>
                <a:cubicBezTo>
                  <a:pt x="239267" y="266699"/>
                  <a:pt x="240791" y="269748"/>
                  <a:pt x="240791" y="271272"/>
                </a:cubicBezTo>
                <a:cubicBezTo>
                  <a:pt x="240791" y="272795"/>
                  <a:pt x="239267" y="275843"/>
                  <a:pt x="237743" y="275843"/>
                </a:cubicBezTo>
                <a:lnTo>
                  <a:pt x="213359" y="275843"/>
                </a:lnTo>
                <a:lnTo>
                  <a:pt x="190500" y="277367"/>
                </a:lnTo>
                <a:lnTo>
                  <a:pt x="181355" y="277367"/>
                </a:lnTo>
                <a:lnTo>
                  <a:pt x="170687" y="278892"/>
                </a:lnTo>
                <a:lnTo>
                  <a:pt x="161543" y="280416"/>
                </a:lnTo>
                <a:lnTo>
                  <a:pt x="153923" y="280416"/>
                </a:lnTo>
                <a:lnTo>
                  <a:pt x="146303" y="281939"/>
                </a:lnTo>
                <a:lnTo>
                  <a:pt x="140207" y="283463"/>
                </a:lnTo>
                <a:lnTo>
                  <a:pt x="134111" y="284987"/>
                </a:lnTo>
                <a:lnTo>
                  <a:pt x="129539" y="286511"/>
                </a:lnTo>
                <a:lnTo>
                  <a:pt x="124967" y="288036"/>
                </a:lnTo>
                <a:lnTo>
                  <a:pt x="126491" y="288036"/>
                </a:lnTo>
                <a:lnTo>
                  <a:pt x="123443" y="291083"/>
                </a:lnTo>
                <a:lnTo>
                  <a:pt x="123443" y="289560"/>
                </a:lnTo>
                <a:lnTo>
                  <a:pt x="121919" y="291083"/>
                </a:lnTo>
                <a:lnTo>
                  <a:pt x="123443" y="289560"/>
                </a:lnTo>
                <a:lnTo>
                  <a:pt x="121919" y="292607"/>
                </a:lnTo>
                <a:lnTo>
                  <a:pt x="121919" y="291083"/>
                </a:lnTo>
                <a:lnTo>
                  <a:pt x="121919" y="518160"/>
                </a:lnTo>
                <a:cubicBezTo>
                  <a:pt x="121919" y="519683"/>
                  <a:pt x="121919" y="519683"/>
                  <a:pt x="121919" y="519683"/>
                </a:cubicBezTo>
                <a:lnTo>
                  <a:pt x="121919" y="521207"/>
                </a:lnTo>
                <a:cubicBezTo>
                  <a:pt x="121919" y="522731"/>
                  <a:pt x="121919" y="522731"/>
                  <a:pt x="120395" y="522731"/>
                </a:cubicBezTo>
                <a:lnTo>
                  <a:pt x="118871" y="525779"/>
                </a:lnTo>
                <a:cubicBezTo>
                  <a:pt x="118871" y="525779"/>
                  <a:pt x="118871" y="525779"/>
                  <a:pt x="118871" y="525779"/>
                </a:cubicBezTo>
                <a:lnTo>
                  <a:pt x="115823" y="527304"/>
                </a:lnTo>
                <a:cubicBezTo>
                  <a:pt x="115823" y="528827"/>
                  <a:pt x="114300" y="528827"/>
                  <a:pt x="114300" y="528827"/>
                </a:cubicBezTo>
                <a:lnTo>
                  <a:pt x="111251" y="530351"/>
                </a:lnTo>
                <a:lnTo>
                  <a:pt x="105155" y="531875"/>
                </a:lnTo>
                <a:lnTo>
                  <a:pt x="99059" y="533399"/>
                </a:lnTo>
                <a:lnTo>
                  <a:pt x="91439" y="534923"/>
                </a:lnTo>
                <a:lnTo>
                  <a:pt x="83819" y="536448"/>
                </a:lnTo>
                <a:lnTo>
                  <a:pt x="76200" y="537972"/>
                </a:lnTo>
                <a:lnTo>
                  <a:pt x="67055" y="539495"/>
                </a:lnTo>
                <a:lnTo>
                  <a:pt x="56387" y="539495"/>
                </a:lnTo>
                <a:lnTo>
                  <a:pt x="45719" y="541019"/>
                </a:lnTo>
                <a:lnTo>
                  <a:pt x="24383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2859" y="534923"/>
                </a:lnTo>
                <a:lnTo>
                  <a:pt x="45719" y="533399"/>
                </a:lnTo>
                <a:lnTo>
                  <a:pt x="56387" y="531875"/>
                </a:lnTo>
                <a:lnTo>
                  <a:pt x="65531" y="531875"/>
                </a:lnTo>
                <a:lnTo>
                  <a:pt x="74675" y="530351"/>
                </a:lnTo>
                <a:lnTo>
                  <a:pt x="82295" y="528827"/>
                </a:lnTo>
                <a:lnTo>
                  <a:pt x="89915" y="527304"/>
                </a:lnTo>
                <a:lnTo>
                  <a:pt x="97535" y="525779"/>
                </a:lnTo>
                <a:lnTo>
                  <a:pt x="102107" y="524255"/>
                </a:lnTo>
                <a:lnTo>
                  <a:pt x="108203" y="522731"/>
                </a:lnTo>
                <a:lnTo>
                  <a:pt x="111251" y="521207"/>
                </a:lnTo>
                <a:lnTo>
                  <a:pt x="111251" y="521207"/>
                </a:lnTo>
                <a:lnTo>
                  <a:pt x="114300" y="519683"/>
                </a:lnTo>
                <a:lnTo>
                  <a:pt x="112775" y="519683"/>
                </a:lnTo>
                <a:lnTo>
                  <a:pt x="114300" y="518160"/>
                </a:lnTo>
                <a:lnTo>
                  <a:pt x="114300" y="519683"/>
                </a:lnTo>
                <a:lnTo>
                  <a:pt x="114300" y="518160"/>
                </a:lnTo>
                <a:lnTo>
                  <a:pt x="114300" y="518160"/>
                </a:lnTo>
                <a:lnTo>
                  <a:pt x="114300" y="291083"/>
                </a:lnTo>
                <a:cubicBezTo>
                  <a:pt x="114300" y="291083"/>
                  <a:pt x="114300" y="291083"/>
                  <a:pt x="114300" y="289560"/>
                </a:cubicBezTo>
                <a:lnTo>
                  <a:pt x="115823" y="288036"/>
                </a:lnTo>
                <a:cubicBezTo>
                  <a:pt x="115823" y="288036"/>
                  <a:pt x="115823" y="286511"/>
                  <a:pt x="115823" y="286511"/>
                </a:cubicBezTo>
                <a:lnTo>
                  <a:pt x="117347" y="284987"/>
                </a:lnTo>
                <a:cubicBezTo>
                  <a:pt x="118871" y="283463"/>
                  <a:pt x="118871" y="283463"/>
                  <a:pt x="118871" y="283463"/>
                </a:cubicBezTo>
                <a:lnTo>
                  <a:pt x="121919" y="281939"/>
                </a:lnTo>
                <a:cubicBezTo>
                  <a:pt x="121919" y="281939"/>
                  <a:pt x="121919" y="281939"/>
                  <a:pt x="121919" y="281939"/>
                </a:cubicBezTo>
                <a:lnTo>
                  <a:pt x="126491" y="280416"/>
                </a:lnTo>
                <a:lnTo>
                  <a:pt x="131063" y="277367"/>
                </a:lnTo>
                <a:lnTo>
                  <a:pt x="137159" y="275843"/>
                </a:lnTo>
                <a:lnTo>
                  <a:pt x="144779" y="274319"/>
                </a:lnTo>
                <a:lnTo>
                  <a:pt x="152400" y="272795"/>
                </a:lnTo>
                <a:lnTo>
                  <a:pt x="161543" y="271272"/>
                </a:lnTo>
                <a:lnTo>
                  <a:pt x="170687" y="271272"/>
                </a:lnTo>
                <a:lnTo>
                  <a:pt x="179831" y="269748"/>
                </a:lnTo>
                <a:lnTo>
                  <a:pt x="190500" y="268223"/>
                </a:lnTo>
                <a:lnTo>
                  <a:pt x="213359" y="268223"/>
                </a:lnTo>
                <a:lnTo>
                  <a:pt x="237743" y="266699"/>
                </a:lnTo>
                <a:lnTo>
                  <a:pt x="237743" y="275843"/>
                </a:lnTo>
                <a:lnTo>
                  <a:pt x="213359" y="274319"/>
                </a:lnTo>
                <a:lnTo>
                  <a:pt x="190500" y="274319"/>
                </a:lnTo>
                <a:lnTo>
                  <a:pt x="179831" y="272795"/>
                </a:lnTo>
                <a:lnTo>
                  <a:pt x="170687" y="271272"/>
                </a:lnTo>
                <a:lnTo>
                  <a:pt x="161543" y="271272"/>
                </a:lnTo>
                <a:lnTo>
                  <a:pt x="152400" y="269748"/>
                </a:lnTo>
                <a:lnTo>
                  <a:pt x="144779" y="268223"/>
                </a:lnTo>
                <a:lnTo>
                  <a:pt x="137159" y="266699"/>
                </a:lnTo>
                <a:lnTo>
                  <a:pt x="131063" y="265175"/>
                </a:lnTo>
                <a:lnTo>
                  <a:pt x="126491" y="262127"/>
                </a:lnTo>
                <a:lnTo>
                  <a:pt x="121919" y="260604"/>
                </a:lnTo>
                <a:cubicBezTo>
                  <a:pt x="121919" y="260604"/>
                  <a:pt x="121919" y="260604"/>
                  <a:pt x="121919" y="260604"/>
                </a:cubicBezTo>
                <a:lnTo>
                  <a:pt x="118871" y="259079"/>
                </a:lnTo>
                <a:cubicBezTo>
                  <a:pt x="118871" y="259079"/>
                  <a:pt x="118871" y="259079"/>
                  <a:pt x="117347" y="257555"/>
                </a:cubicBezTo>
                <a:lnTo>
                  <a:pt x="115823" y="256031"/>
                </a:lnTo>
                <a:cubicBezTo>
                  <a:pt x="115823" y="256031"/>
                  <a:pt x="115823" y="254507"/>
                  <a:pt x="115823" y="254507"/>
                </a:cubicBezTo>
                <a:lnTo>
                  <a:pt x="114300" y="252983"/>
                </a:lnTo>
                <a:cubicBezTo>
                  <a:pt x="114300" y="251460"/>
                  <a:pt x="114300" y="251460"/>
                  <a:pt x="114300" y="251460"/>
                </a:cubicBezTo>
                <a:lnTo>
                  <a:pt x="114300" y="24383"/>
                </a:lnTo>
                <a:lnTo>
                  <a:pt x="114300" y="24383"/>
                </a:lnTo>
                <a:lnTo>
                  <a:pt x="114300" y="22859"/>
                </a:lnTo>
                <a:lnTo>
                  <a:pt x="114300" y="24383"/>
                </a:lnTo>
                <a:lnTo>
                  <a:pt x="112775" y="22859"/>
                </a:lnTo>
                <a:lnTo>
                  <a:pt x="114300" y="22859"/>
                </a:lnTo>
                <a:lnTo>
                  <a:pt x="111251" y="21335"/>
                </a:lnTo>
                <a:lnTo>
                  <a:pt x="111251" y="21335"/>
                </a:lnTo>
                <a:lnTo>
                  <a:pt x="108203" y="19811"/>
                </a:lnTo>
                <a:lnTo>
                  <a:pt x="103631" y="18287"/>
                </a:lnTo>
                <a:lnTo>
                  <a:pt x="97535" y="16763"/>
                </a:lnTo>
                <a:lnTo>
                  <a:pt x="89915" y="15239"/>
                </a:lnTo>
                <a:lnTo>
                  <a:pt x="82295" y="13715"/>
                </a:lnTo>
                <a:lnTo>
                  <a:pt x="74675" y="12191"/>
                </a:lnTo>
                <a:lnTo>
                  <a:pt x="65531" y="10667"/>
                </a:lnTo>
                <a:lnTo>
                  <a:pt x="56387" y="10667"/>
                </a:lnTo>
                <a:lnTo>
                  <a:pt x="45719" y="9143"/>
                </a:lnTo>
                <a:lnTo>
                  <a:pt x="22859" y="7619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04715" y="3883152"/>
            <a:ext cx="242316" cy="542544"/>
          </a:xfrm>
          <a:custGeom>
            <a:avLst/>
            <a:gdLst>
              <a:gd name="connsiteX0" fmla="*/ 0 w 242316"/>
              <a:gd name="connsiteY0" fmla="*/ 0 h 542544"/>
              <a:gd name="connsiteX1" fmla="*/ 24384 w 242316"/>
              <a:gd name="connsiteY1" fmla="*/ 0 h 542544"/>
              <a:gd name="connsiteX2" fmla="*/ 47244 w 242316"/>
              <a:gd name="connsiteY2" fmla="*/ 1523 h 542544"/>
              <a:gd name="connsiteX3" fmla="*/ 57912 w 242316"/>
              <a:gd name="connsiteY3" fmla="*/ 3047 h 542544"/>
              <a:gd name="connsiteX4" fmla="*/ 67056 w 242316"/>
              <a:gd name="connsiteY4" fmla="*/ 3047 h 542544"/>
              <a:gd name="connsiteX5" fmla="*/ 76200 w 242316"/>
              <a:gd name="connsiteY5" fmla="*/ 4571 h 542544"/>
              <a:gd name="connsiteX6" fmla="*/ 85344 w 242316"/>
              <a:gd name="connsiteY6" fmla="*/ 6095 h 542544"/>
              <a:gd name="connsiteX7" fmla="*/ 92964 w 242316"/>
              <a:gd name="connsiteY7" fmla="*/ 7619 h 542544"/>
              <a:gd name="connsiteX8" fmla="*/ 100584 w 242316"/>
              <a:gd name="connsiteY8" fmla="*/ 9143 h 542544"/>
              <a:gd name="connsiteX9" fmla="*/ 106680 w 242316"/>
              <a:gd name="connsiteY9" fmla="*/ 10667 h 542544"/>
              <a:gd name="connsiteX10" fmla="*/ 111252 w 242316"/>
              <a:gd name="connsiteY10" fmla="*/ 12191 h 542544"/>
              <a:gd name="connsiteX11" fmla="*/ 115824 w 242316"/>
              <a:gd name="connsiteY11" fmla="*/ 13715 h 542544"/>
              <a:gd name="connsiteX12" fmla="*/ 115824 w 242316"/>
              <a:gd name="connsiteY12" fmla="*/ 15239 h 542544"/>
              <a:gd name="connsiteX13" fmla="*/ 118872 w 242316"/>
              <a:gd name="connsiteY13" fmla="*/ 16763 h 542544"/>
              <a:gd name="connsiteX14" fmla="*/ 120396 w 242316"/>
              <a:gd name="connsiteY14" fmla="*/ 16763 h 542544"/>
              <a:gd name="connsiteX15" fmla="*/ 121920 w 242316"/>
              <a:gd name="connsiteY15" fmla="*/ 19811 h 542544"/>
              <a:gd name="connsiteX16" fmla="*/ 121920 w 242316"/>
              <a:gd name="connsiteY16" fmla="*/ 21335 h 542544"/>
              <a:gd name="connsiteX17" fmla="*/ 123444 w 242316"/>
              <a:gd name="connsiteY17" fmla="*/ 22859 h 542544"/>
              <a:gd name="connsiteX18" fmla="*/ 123444 w 242316"/>
              <a:gd name="connsiteY18" fmla="*/ 24383 h 542544"/>
              <a:gd name="connsiteX19" fmla="*/ 123444 w 242316"/>
              <a:gd name="connsiteY19" fmla="*/ 251459 h 542544"/>
              <a:gd name="connsiteX20" fmla="*/ 123444 w 242316"/>
              <a:gd name="connsiteY20" fmla="*/ 249935 h 542544"/>
              <a:gd name="connsiteX21" fmla="*/ 123444 w 242316"/>
              <a:gd name="connsiteY21" fmla="*/ 252983 h 542544"/>
              <a:gd name="connsiteX22" fmla="*/ 123444 w 242316"/>
              <a:gd name="connsiteY22" fmla="*/ 251459 h 542544"/>
              <a:gd name="connsiteX23" fmla="*/ 124968 w 242316"/>
              <a:gd name="connsiteY23" fmla="*/ 252983 h 542544"/>
              <a:gd name="connsiteX24" fmla="*/ 123444 w 242316"/>
              <a:gd name="connsiteY24" fmla="*/ 252983 h 542544"/>
              <a:gd name="connsiteX25" fmla="*/ 126492 w 242316"/>
              <a:gd name="connsiteY25" fmla="*/ 254507 h 542544"/>
              <a:gd name="connsiteX26" fmla="*/ 126492 w 242316"/>
              <a:gd name="connsiteY26" fmla="*/ 254507 h 542544"/>
              <a:gd name="connsiteX27" fmla="*/ 129540 w 242316"/>
              <a:gd name="connsiteY27" fmla="*/ 256031 h 542544"/>
              <a:gd name="connsiteX28" fmla="*/ 134112 w 242316"/>
              <a:gd name="connsiteY28" fmla="*/ 257555 h 542544"/>
              <a:gd name="connsiteX29" fmla="*/ 140208 w 242316"/>
              <a:gd name="connsiteY29" fmla="*/ 259079 h 542544"/>
              <a:gd name="connsiteX30" fmla="*/ 147828 w 242316"/>
              <a:gd name="connsiteY30" fmla="*/ 260603 h 542544"/>
              <a:gd name="connsiteX31" fmla="*/ 155448 w 242316"/>
              <a:gd name="connsiteY31" fmla="*/ 262127 h 542544"/>
              <a:gd name="connsiteX32" fmla="*/ 163068 w 242316"/>
              <a:gd name="connsiteY32" fmla="*/ 263651 h 542544"/>
              <a:gd name="connsiteX33" fmla="*/ 172212 w 242316"/>
              <a:gd name="connsiteY33" fmla="*/ 263651 h 542544"/>
              <a:gd name="connsiteX34" fmla="*/ 181356 w 242316"/>
              <a:gd name="connsiteY34" fmla="*/ 265175 h 542544"/>
              <a:gd name="connsiteX35" fmla="*/ 192024 w 242316"/>
              <a:gd name="connsiteY35" fmla="*/ 266700 h 542544"/>
              <a:gd name="connsiteX36" fmla="*/ 214884 w 242316"/>
              <a:gd name="connsiteY36" fmla="*/ 266700 h 542544"/>
              <a:gd name="connsiteX37" fmla="*/ 237744 w 242316"/>
              <a:gd name="connsiteY37" fmla="*/ 268223 h 542544"/>
              <a:gd name="connsiteX38" fmla="*/ 242316 w 242316"/>
              <a:gd name="connsiteY38" fmla="*/ 271271 h 542544"/>
              <a:gd name="connsiteX39" fmla="*/ 237744 w 242316"/>
              <a:gd name="connsiteY39" fmla="*/ 275843 h 542544"/>
              <a:gd name="connsiteX40" fmla="*/ 214884 w 242316"/>
              <a:gd name="connsiteY40" fmla="*/ 275843 h 542544"/>
              <a:gd name="connsiteX41" fmla="*/ 192024 w 242316"/>
              <a:gd name="connsiteY41" fmla="*/ 277367 h 542544"/>
              <a:gd name="connsiteX42" fmla="*/ 181356 w 242316"/>
              <a:gd name="connsiteY42" fmla="*/ 277367 h 542544"/>
              <a:gd name="connsiteX43" fmla="*/ 172212 w 242316"/>
              <a:gd name="connsiteY43" fmla="*/ 278891 h 542544"/>
              <a:gd name="connsiteX44" fmla="*/ 163068 w 242316"/>
              <a:gd name="connsiteY44" fmla="*/ 280415 h 542544"/>
              <a:gd name="connsiteX45" fmla="*/ 153924 w 242316"/>
              <a:gd name="connsiteY45" fmla="*/ 281939 h 542544"/>
              <a:gd name="connsiteX46" fmla="*/ 147828 w 242316"/>
              <a:gd name="connsiteY46" fmla="*/ 281939 h 542544"/>
              <a:gd name="connsiteX47" fmla="*/ 140208 w 242316"/>
              <a:gd name="connsiteY47" fmla="*/ 283463 h 542544"/>
              <a:gd name="connsiteX48" fmla="*/ 134112 w 242316"/>
              <a:gd name="connsiteY48" fmla="*/ 284987 h 542544"/>
              <a:gd name="connsiteX49" fmla="*/ 129540 w 242316"/>
              <a:gd name="connsiteY49" fmla="*/ 288035 h 542544"/>
              <a:gd name="connsiteX50" fmla="*/ 126492 w 242316"/>
              <a:gd name="connsiteY50" fmla="*/ 289559 h 542544"/>
              <a:gd name="connsiteX51" fmla="*/ 126492 w 242316"/>
              <a:gd name="connsiteY51" fmla="*/ 288035 h 542544"/>
              <a:gd name="connsiteX52" fmla="*/ 123444 w 242316"/>
              <a:gd name="connsiteY52" fmla="*/ 291083 h 542544"/>
              <a:gd name="connsiteX53" fmla="*/ 124968 w 242316"/>
              <a:gd name="connsiteY53" fmla="*/ 289559 h 542544"/>
              <a:gd name="connsiteX54" fmla="*/ 123444 w 242316"/>
              <a:gd name="connsiteY54" fmla="*/ 292607 h 542544"/>
              <a:gd name="connsiteX55" fmla="*/ 123444 w 242316"/>
              <a:gd name="connsiteY55" fmla="*/ 291083 h 542544"/>
              <a:gd name="connsiteX56" fmla="*/ 123444 w 242316"/>
              <a:gd name="connsiteY56" fmla="*/ 292607 h 542544"/>
              <a:gd name="connsiteX57" fmla="*/ 123444 w 242316"/>
              <a:gd name="connsiteY57" fmla="*/ 291083 h 542544"/>
              <a:gd name="connsiteX58" fmla="*/ 123444 w 242316"/>
              <a:gd name="connsiteY58" fmla="*/ 519683 h 542544"/>
              <a:gd name="connsiteX59" fmla="*/ 123444 w 242316"/>
              <a:gd name="connsiteY59" fmla="*/ 519683 h 542544"/>
              <a:gd name="connsiteX60" fmla="*/ 121920 w 242316"/>
              <a:gd name="connsiteY60" fmla="*/ 522731 h 542544"/>
              <a:gd name="connsiteX61" fmla="*/ 121920 w 242316"/>
              <a:gd name="connsiteY61" fmla="*/ 524255 h 542544"/>
              <a:gd name="connsiteX62" fmla="*/ 120396 w 242316"/>
              <a:gd name="connsiteY62" fmla="*/ 525779 h 542544"/>
              <a:gd name="connsiteX63" fmla="*/ 118872 w 242316"/>
              <a:gd name="connsiteY63" fmla="*/ 525779 h 542544"/>
              <a:gd name="connsiteX64" fmla="*/ 115824 w 242316"/>
              <a:gd name="connsiteY64" fmla="*/ 528827 h 542544"/>
              <a:gd name="connsiteX65" fmla="*/ 115824 w 242316"/>
              <a:gd name="connsiteY65" fmla="*/ 528827 h 542544"/>
              <a:gd name="connsiteX66" fmla="*/ 111252 w 242316"/>
              <a:gd name="connsiteY66" fmla="*/ 530351 h 542544"/>
              <a:gd name="connsiteX67" fmla="*/ 106680 w 242316"/>
              <a:gd name="connsiteY67" fmla="*/ 531875 h 542544"/>
              <a:gd name="connsiteX68" fmla="*/ 100584 w 242316"/>
              <a:gd name="connsiteY68" fmla="*/ 533400 h 542544"/>
              <a:gd name="connsiteX69" fmla="*/ 92964 w 242316"/>
              <a:gd name="connsiteY69" fmla="*/ 534923 h 542544"/>
              <a:gd name="connsiteX70" fmla="*/ 85344 w 242316"/>
              <a:gd name="connsiteY70" fmla="*/ 536447 h 542544"/>
              <a:gd name="connsiteX71" fmla="*/ 76200 w 242316"/>
              <a:gd name="connsiteY71" fmla="*/ 537971 h 542544"/>
              <a:gd name="connsiteX72" fmla="*/ 67056 w 242316"/>
              <a:gd name="connsiteY72" fmla="*/ 539495 h 542544"/>
              <a:gd name="connsiteX73" fmla="*/ 57912 w 242316"/>
              <a:gd name="connsiteY73" fmla="*/ 541019 h 542544"/>
              <a:gd name="connsiteX74" fmla="*/ 47244 w 242316"/>
              <a:gd name="connsiteY74" fmla="*/ 541019 h 542544"/>
              <a:gd name="connsiteX75" fmla="*/ 24384 w 242316"/>
              <a:gd name="connsiteY75" fmla="*/ 542543 h 542544"/>
              <a:gd name="connsiteX76" fmla="*/ 0 w 242316"/>
              <a:gd name="connsiteY76" fmla="*/ 542543 h 542544"/>
              <a:gd name="connsiteX77" fmla="*/ 0 w 242316"/>
              <a:gd name="connsiteY77" fmla="*/ 534923 h 542544"/>
              <a:gd name="connsiteX78" fmla="*/ 24384 w 242316"/>
              <a:gd name="connsiteY78" fmla="*/ 534923 h 542544"/>
              <a:gd name="connsiteX79" fmla="*/ 45720 w 242316"/>
              <a:gd name="connsiteY79" fmla="*/ 533400 h 542544"/>
              <a:gd name="connsiteX80" fmla="*/ 56388 w 242316"/>
              <a:gd name="connsiteY80" fmla="*/ 531875 h 542544"/>
              <a:gd name="connsiteX81" fmla="*/ 67056 w 242316"/>
              <a:gd name="connsiteY81" fmla="*/ 531875 h 542544"/>
              <a:gd name="connsiteX82" fmla="*/ 74676 w 242316"/>
              <a:gd name="connsiteY82" fmla="*/ 530351 h 542544"/>
              <a:gd name="connsiteX83" fmla="*/ 83820 w 242316"/>
              <a:gd name="connsiteY83" fmla="*/ 528827 h 542544"/>
              <a:gd name="connsiteX84" fmla="*/ 91440 w 242316"/>
              <a:gd name="connsiteY84" fmla="*/ 527303 h 542544"/>
              <a:gd name="connsiteX85" fmla="*/ 97536 w 242316"/>
              <a:gd name="connsiteY85" fmla="*/ 525779 h 542544"/>
              <a:gd name="connsiteX86" fmla="*/ 103632 w 242316"/>
              <a:gd name="connsiteY86" fmla="*/ 524255 h 542544"/>
              <a:gd name="connsiteX87" fmla="*/ 108204 w 242316"/>
              <a:gd name="connsiteY87" fmla="*/ 522731 h 542544"/>
              <a:gd name="connsiteX88" fmla="*/ 112776 w 242316"/>
              <a:gd name="connsiteY88" fmla="*/ 521207 h 542544"/>
              <a:gd name="connsiteX89" fmla="*/ 111252 w 242316"/>
              <a:gd name="connsiteY89" fmla="*/ 521207 h 542544"/>
              <a:gd name="connsiteX90" fmla="*/ 114300 w 242316"/>
              <a:gd name="connsiteY90" fmla="*/ 519683 h 542544"/>
              <a:gd name="connsiteX91" fmla="*/ 114300 w 242316"/>
              <a:gd name="connsiteY91" fmla="*/ 519683 h 542544"/>
              <a:gd name="connsiteX92" fmla="*/ 115824 w 242316"/>
              <a:gd name="connsiteY92" fmla="*/ 518159 h 542544"/>
              <a:gd name="connsiteX93" fmla="*/ 114300 w 242316"/>
              <a:gd name="connsiteY93" fmla="*/ 519683 h 542544"/>
              <a:gd name="connsiteX94" fmla="*/ 115824 w 242316"/>
              <a:gd name="connsiteY94" fmla="*/ 518159 h 542544"/>
              <a:gd name="connsiteX95" fmla="*/ 115824 w 242316"/>
              <a:gd name="connsiteY95" fmla="*/ 519683 h 542544"/>
              <a:gd name="connsiteX96" fmla="*/ 115824 w 242316"/>
              <a:gd name="connsiteY96" fmla="*/ 291083 h 542544"/>
              <a:gd name="connsiteX97" fmla="*/ 115824 w 242316"/>
              <a:gd name="connsiteY97" fmla="*/ 289559 h 542544"/>
              <a:gd name="connsiteX98" fmla="*/ 115824 w 242316"/>
              <a:gd name="connsiteY98" fmla="*/ 288035 h 542544"/>
              <a:gd name="connsiteX99" fmla="*/ 117348 w 242316"/>
              <a:gd name="connsiteY99" fmla="*/ 286511 h 542544"/>
              <a:gd name="connsiteX100" fmla="*/ 118872 w 242316"/>
              <a:gd name="connsiteY100" fmla="*/ 284987 h 542544"/>
              <a:gd name="connsiteX101" fmla="*/ 118872 w 242316"/>
              <a:gd name="connsiteY101" fmla="*/ 283463 h 542544"/>
              <a:gd name="connsiteX102" fmla="*/ 121920 w 242316"/>
              <a:gd name="connsiteY102" fmla="*/ 281939 h 542544"/>
              <a:gd name="connsiteX103" fmla="*/ 123444 w 242316"/>
              <a:gd name="connsiteY103" fmla="*/ 281939 h 542544"/>
              <a:gd name="connsiteX104" fmla="*/ 128016 w 242316"/>
              <a:gd name="connsiteY104" fmla="*/ 280415 h 542544"/>
              <a:gd name="connsiteX105" fmla="*/ 132588 w 242316"/>
              <a:gd name="connsiteY105" fmla="*/ 277367 h 542544"/>
              <a:gd name="connsiteX106" fmla="*/ 138684 w 242316"/>
              <a:gd name="connsiteY106" fmla="*/ 275843 h 542544"/>
              <a:gd name="connsiteX107" fmla="*/ 146304 w 242316"/>
              <a:gd name="connsiteY107" fmla="*/ 274319 h 542544"/>
              <a:gd name="connsiteX108" fmla="*/ 153924 w 242316"/>
              <a:gd name="connsiteY108" fmla="*/ 272795 h 542544"/>
              <a:gd name="connsiteX109" fmla="*/ 161544 w 242316"/>
              <a:gd name="connsiteY109" fmla="*/ 272795 h 542544"/>
              <a:gd name="connsiteX110" fmla="*/ 170688 w 242316"/>
              <a:gd name="connsiteY110" fmla="*/ 271271 h 542544"/>
              <a:gd name="connsiteX111" fmla="*/ 181356 w 242316"/>
              <a:gd name="connsiteY111" fmla="*/ 269747 h 542544"/>
              <a:gd name="connsiteX112" fmla="*/ 192024 w 242316"/>
              <a:gd name="connsiteY112" fmla="*/ 269747 h 542544"/>
              <a:gd name="connsiteX113" fmla="*/ 213360 w 242316"/>
              <a:gd name="connsiteY113" fmla="*/ 268223 h 542544"/>
              <a:gd name="connsiteX114" fmla="*/ 237744 w 242316"/>
              <a:gd name="connsiteY114" fmla="*/ 268223 h 542544"/>
              <a:gd name="connsiteX115" fmla="*/ 237744 w 242316"/>
              <a:gd name="connsiteY115" fmla="*/ 275843 h 542544"/>
              <a:gd name="connsiteX116" fmla="*/ 213360 w 242316"/>
              <a:gd name="connsiteY116" fmla="*/ 274319 h 542544"/>
              <a:gd name="connsiteX117" fmla="*/ 192024 w 242316"/>
              <a:gd name="connsiteY117" fmla="*/ 274319 h 542544"/>
              <a:gd name="connsiteX118" fmla="*/ 181356 w 242316"/>
              <a:gd name="connsiteY118" fmla="*/ 272795 h 542544"/>
              <a:gd name="connsiteX119" fmla="*/ 170688 w 242316"/>
              <a:gd name="connsiteY119" fmla="*/ 272795 h 542544"/>
              <a:gd name="connsiteX120" fmla="*/ 161544 w 242316"/>
              <a:gd name="connsiteY120" fmla="*/ 271271 h 542544"/>
              <a:gd name="connsiteX121" fmla="*/ 153924 w 242316"/>
              <a:gd name="connsiteY121" fmla="*/ 269747 h 542544"/>
              <a:gd name="connsiteX122" fmla="*/ 146304 w 242316"/>
              <a:gd name="connsiteY122" fmla="*/ 268223 h 542544"/>
              <a:gd name="connsiteX123" fmla="*/ 138684 w 242316"/>
              <a:gd name="connsiteY123" fmla="*/ 266700 h 542544"/>
              <a:gd name="connsiteX124" fmla="*/ 132588 w 242316"/>
              <a:gd name="connsiteY124" fmla="*/ 265175 h 542544"/>
              <a:gd name="connsiteX125" fmla="*/ 126492 w 242316"/>
              <a:gd name="connsiteY125" fmla="*/ 263651 h 542544"/>
              <a:gd name="connsiteX126" fmla="*/ 123444 w 242316"/>
              <a:gd name="connsiteY126" fmla="*/ 260603 h 542544"/>
              <a:gd name="connsiteX127" fmla="*/ 121920 w 242316"/>
              <a:gd name="connsiteY127" fmla="*/ 260603 h 542544"/>
              <a:gd name="connsiteX128" fmla="*/ 118872 w 242316"/>
              <a:gd name="connsiteY128" fmla="*/ 259079 h 542544"/>
              <a:gd name="connsiteX129" fmla="*/ 118872 w 242316"/>
              <a:gd name="connsiteY129" fmla="*/ 259079 h 542544"/>
              <a:gd name="connsiteX130" fmla="*/ 117348 w 242316"/>
              <a:gd name="connsiteY130" fmla="*/ 256031 h 542544"/>
              <a:gd name="connsiteX131" fmla="*/ 115824 w 242316"/>
              <a:gd name="connsiteY131" fmla="*/ 254507 h 542544"/>
              <a:gd name="connsiteX132" fmla="*/ 115824 w 242316"/>
              <a:gd name="connsiteY132" fmla="*/ 252983 h 542544"/>
              <a:gd name="connsiteX133" fmla="*/ 115824 w 242316"/>
              <a:gd name="connsiteY133" fmla="*/ 251459 h 542544"/>
              <a:gd name="connsiteX134" fmla="*/ 115824 w 242316"/>
              <a:gd name="connsiteY134" fmla="*/ 24383 h 542544"/>
              <a:gd name="connsiteX135" fmla="*/ 115824 w 242316"/>
              <a:gd name="connsiteY135" fmla="*/ 24383 h 542544"/>
              <a:gd name="connsiteX136" fmla="*/ 114300 w 242316"/>
              <a:gd name="connsiteY136" fmla="*/ 22859 h 542544"/>
              <a:gd name="connsiteX137" fmla="*/ 115824 w 242316"/>
              <a:gd name="connsiteY137" fmla="*/ 24383 h 542544"/>
              <a:gd name="connsiteX138" fmla="*/ 114300 w 242316"/>
              <a:gd name="connsiteY138" fmla="*/ 22859 h 542544"/>
              <a:gd name="connsiteX139" fmla="*/ 114300 w 242316"/>
              <a:gd name="connsiteY139" fmla="*/ 22859 h 542544"/>
              <a:gd name="connsiteX140" fmla="*/ 111252 w 242316"/>
              <a:gd name="connsiteY140" fmla="*/ 21335 h 542544"/>
              <a:gd name="connsiteX141" fmla="*/ 112776 w 242316"/>
              <a:gd name="connsiteY141" fmla="*/ 21335 h 542544"/>
              <a:gd name="connsiteX142" fmla="*/ 108204 w 242316"/>
              <a:gd name="connsiteY142" fmla="*/ 19811 h 542544"/>
              <a:gd name="connsiteX143" fmla="*/ 103632 w 242316"/>
              <a:gd name="connsiteY143" fmla="*/ 18287 h 542544"/>
              <a:gd name="connsiteX144" fmla="*/ 97536 w 242316"/>
              <a:gd name="connsiteY144" fmla="*/ 16763 h 542544"/>
              <a:gd name="connsiteX145" fmla="*/ 91440 w 242316"/>
              <a:gd name="connsiteY145" fmla="*/ 15239 h 542544"/>
              <a:gd name="connsiteX146" fmla="*/ 83820 w 242316"/>
              <a:gd name="connsiteY146" fmla="*/ 13715 h 542544"/>
              <a:gd name="connsiteX147" fmla="*/ 76200 w 242316"/>
              <a:gd name="connsiteY147" fmla="*/ 12191 h 542544"/>
              <a:gd name="connsiteX148" fmla="*/ 67056 w 242316"/>
              <a:gd name="connsiteY148" fmla="*/ 12191 h 542544"/>
              <a:gd name="connsiteX149" fmla="*/ 56388 w 242316"/>
              <a:gd name="connsiteY149" fmla="*/ 10667 h 542544"/>
              <a:gd name="connsiteX150" fmla="*/ 47244 w 242316"/>
              <a:gd name="connsiteY150" fmla="*/ 9143 h 542544"/>
              <a:gd name="connsiteX151" fmla="*/ 24384 w 242316"/>
              <a:gd name="connsiteY151" fmla="*/ 9143 h 542544"/>
              <a:gd name="connsiteX152" fmla="*/ 0 w 242316"/>
              <a:gd name="connsiteY152" fmla="*/ 7619 h 542544"/>
              <a:gd name="connsiteX153" fmla="*/ 0 w 242316"/>
              <a:gd name="connsiteY153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2316" h="542544">
                <a:moveTo>
                  <a:pt x="0" y="0"/>
                </a:moveTo>
                <a:lnTo>
                  <a:pt x="24384" y="0"/>
                </a:lnTo>
                <a:lnTo>
                  <a:pt x="47244" y="1523"/>
                </a:lnTo>
                <a:lnTo>
                  <a:pt x="57912" y="3047"/>
                </a:lnTo>
                <a:lnTo>
                  <a:pt x="67056" y="3047"/>
                </a:lnTo>
                <a:lnTo>
                  <a:pt x="76200" y="4571"/>
                </a:lnTo>
                <a:lnTo>
                  <a:pt x="85344" y="6095"/>
                </a:lnTo>
                <a:lnTo>
                  <a:pt x="92964" y="7619"/>
                </a:lnTo>
                <a:lnTo>
                  <a:pt x="100584" y="9143"/>
                </a:lnTo>
                <a:lnTo>
                  <a:pt x="106680" y="10667"/>
                </a:lnTo>
                <a:lnTo>
                  <a:pt x="111252" y="12191"/>
                </a:lnTo>
                <a:lnTo>
                  <a:pt x="115824" y="13715"/>
                </a:lnTo>
                <a:cubicBezTo>
                  <a:pt x="115824" y="15239"/>
                  <a:pt x="115824" y="15239"/>
                  <a:pt x="115824" y="15239"/>
                </a:cubicBezTo>
                <a:lnTo>
                  <a:pt x="118872" y="16763"/>
                </a:lnTo>
                <a:cubicBezTo>
                  <a:pt x="118872" y="16763"/>
                  <a:pt x="118872" y="16763"/>
                  <a:pt x="120396" y="16763"/>
                </a:cubicBezTo>
                <a:lnTo>
                  <a:pt x="121920" y="19811"/>
                </a:lnTo>
                <a:cubicBezTo>
                  <a:pt x="121920" y="19811"/>
                  <a:pt x="121920" y="19811"/>
                  <a:pt x="121920" y="21335"/>
                </a:cubicBezTo>
                <a:lnTo>
                  <a:pt x="123444" y="22859"/>
                </a:lnTo>
                <a:cubicBezTo>
                  <a:pt x="123444" y="22859"/>
                  <a:pt x="123444" y="22859"/>
                  <a:pt x="123444" y="24383"/>
                </a:cubicBezTo>
                <a:lnTo>
                  <a:pt x="123444" y="251459"/>
                </a:lnTo>
                <a:lnTo>
                  <a:pt x="123444" y="249935"/>
                </a:lnTo>
                <a:lnTo>
                  <a:pt x="123444" y="252983"/>
                </a:lnTo>
                <a:lnTo>
                  <a:pt x="123444" y="251459"/>
                </a:lnTo>
                <a:lnTo>
                  <a:pt x="124968" y="252983"/>
                </a:lnTo>
                <a:lnTo>
                  <a:pt x="123444" y="252983"/>
                </a:lnTo>
                <a:lnTo>
                  <a:pt x="126492" y="254507"/>
                </a:lnTo>
                <a:lnTo>
                  <a:pt x="126492" y="254507"/>
                </a:lnTo>
                <a:lnTo>
                  <a:pt x="129540" y="256031"/>
                </a:lnTo>
                <a:lnTo>
                  <a:pt x="134112" y="257555"/>
                </a:lnTo>
                <a:lnTo>
                  <a:pt x="140208" y="259079"/>
                </a:lnTo>
                <a:lnTo>
                  <a:pt x="147828" y="260603"/>
                </a:lnTo>
                <a:lnTo>
                  <a:pt x="155448" y="262127"/>
                </a:lnTo>
                <a:lnTo>
                  <a:pt x="163068" y="263651"/>
                </a:lnTo>
                <a:lnTo>
                  <a:pt x="172212" y="263651"/>
                </a:lnTo>
                <a:lnTo>
                  <a:pt x="181356" y="265175"/>
                </a:lnTo>
                <a:lnTo>
                  <a:pt x="192024" y="266700"/>
                </a:lnTo>
                <a:lnTo>
                  <a:pt x="214884" y="266700"/>
                </a:lnTo>
                <a:lnTo>
                  <a:pt x="237744" y="268223"/>
                </a:lnTo>
                <a:cubicBezTo>
                  <a:pt x="240792" y="268223"/>
                  <a:pt x="242316" y="269747"/>
                  <a:pt x="242316" y="271271"/>
                </a:cubicBezTo>
                <a:cubicBezTo>
                  <a:pt x="242316" y="274319"/>
                  <a:pt x="240792" y="275843"/>
                  <a:pt x="237744" y="275843"/>
                </a:cubicBezTo>
                <a:lnTo>
                  <a:pt x="214884" y="275843"/>
                </a:lnTo>
                <a:lnTo>
                  <a:pt x="192024" y="277367"/>
                </a:lnTo>
                <a:lnTo>
                  <a:pt x="181356" y="277367"/>
                </a:lnTo>
                <a:lnTo>
                  <a:pt x="172212" y="278891"/>
                </a:lnTo>
                <a:lnTo>
                  <a:pt x="163068" y="280415"/>
                </a:lnTo>
                <a:lnTo>
                  <a:pt x="153924" y="281939"/>
                </a:lnTo>
                <a:lnTo>
                  <a:pt x="147828" y="281939"/>
                </a:lnTo>
                <a:lnTo>
                  <a:pt x="140208" y="283463"/>
                </a:lnTo>
                <a:lnTo>
                  <a:pt x="134112" y="284987"/>
                </a:lnTo>
                <a:lnTo>
                  <a:pt x="129540" y="288035"/>
                </a:lnTo>
                <a:lnTo>
                  <a:pt x="126492" y="289559"/>
                </a:lnTo>
                <a:lnTo>
                  <a:pt x="126492" y="288035"/>
                </a:lnTo>
                <a:lnTo>
                  <a:pt x="123444" y="291083"/>
                </a:lnTo>
                <a:lnTo>
                  <a:pt x="124968" y="289559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519683"/>
                </a:lnTo>
                <a:cubicBezTo>
                  <a:pt x="123444" y="519683"/>
                  <a:pt x="123444" y="519683"/>
                  <a:pt x="123444" y="519683"/>
                </a:cubicBezTo>
                <a:lnTo>
                  <a:pt x="121920" y="522731"/>
                </a:lnTo>
                <a:cubicBezTo>
                  <a:pt x="121920" y="522731"/>
                  <a:pt x="121920" y="522731"/>
                  <a:pt x="121920" y="524255"/>
                </a:cubicBezTo>
                <a:lnTo>
                  <a:pt x="120396" y="525779"/>
                </a:lnTo>
                <a:cubicBezTo>
                  <a:pt x="118872" y="525779"/>
                  <a:pt x="118872" y="525779"/>
                  <a:pt x="118872" y="525779"/>
                </a:cubicBezTo>
                <a:lnTo>
                  <a:pt x="115824" y="528827"/>
                </a:lnTo>
                <a:cubicBezTo>
                  <a:pt x="115824" y="528827"/>
                  <a:pt x="115824" y="528827"/>
                  <a:pt x="115824" y="528827"/>
                </a:cubicBezTo>
                <a:lnTo>
                  <a:pt x="111252" y="530351"/>
                </a:lnTo>
                <a:lnTo>
                  <a:pt x="106680" y="531875"/>
                </a:lnTo>
                <a:lnTo>
                  <a:pt x="100584" y="533400"/>
                </a:lnTo>
                <a:lnTo>
                  <a:pt x="92964" y="534923"/>
                </a:lnTo>
                <a:lnTo>
                  <a:pt x="85344" y="536447"/>
                </a:lnTo>
                <a:lnTo>
                  <a:pt x="76200" y="537971"/>
                </a:lnTo>
                <a:lnTo>
                  <a:pt x="67056" y="539495"/>
                </a:lnTo>
                <a:lnTo>
                  <a:pt x="57912" y="541019"/>
                </a:lnTo>
                <a:lnTo>
                  <a:pt x="47244" y="541019"/>
                </a:lnTo>
                <a:lnTo>
                  <a:pt x="24384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4384" y="534923"/>
                </a:lnTo>
                <a:lnTo>
                  <a:pt x="45720" y="533400"/>
                </a:lnTo>
                <a:lnTo>
                  <a:pt x="56388" y="531875"/>
                </a:lnTo>
                <a:lnTo>
                  <a:pt x="67056" y="531875"/>
                </a:lnTo>
                <a:lnTo>
                  <a:pt x="74676" y="530351"/>
                </a:lnTo>
                <a:lnTo>
                  <a:pt x="83820" y="528827"/>
                </a:lnTo>
                <a:lnTo>
                  <a:pt x="91440" y="527303"/>
                </a:lnTo>
                <a:lnTo>
                  <a:pt x="97536" y="525779"/>
                </a:lnTo>
                <a:lnTo>
                  <a:pt x="103632" y="524255"/>
                </a:lnTo>
                <a:lnTo>
                  <a:pt x="108204" y="522731"/>
                </a:lnTo>
                <a:lnTo>
                  <a:pt x="112776" y="521207"/>
                </a:lnTo>
                <a:lnTo>
                  <a:pt x="111252" y="521207"/>
                </a:lnTo>
                <a:lnTo>
                  <a:pt x="114300" y="519683"/>
                </a:lnTo>
                <a:lnTo>
                  <a:pt x="114300" y="519683"/>
                </a:lnTo>
                <a:lnTo>
                  <a:pt x="115824" y="518159"/>
                </a:lnTo>
                <a:lnTo>
                  <a:pt x="114300" y="519683"/>
                </a:lnTo>
                <a:lnTo>
                  <a:pt x="115824" y="518159"/>
                </a:lnTo>
                <a:lnTo>
                  <a:pt x="115824" y="519683"/>
                </a:lnTo>
                <a:lnTo>
                  <a:pt x="115824" y="291083"/>
                </a:lnTo>
                <a:cubicBezTo>
                  <a:pt x="115824" y="291083"/>
                  <a:pt x="115824" y="291083"/>
                  <a:pt x="115824" y="289559"/>
                </a:cubicBezTo>
                <a:lnTo>
                  <a:pt x="115824" y="288035"/>
                </a:lnTo>
                <a:cubicBezTo>
                  <a:pt x="115824" y="288035"/>
                  <a:pt x="115824" y="286511"/>
                  <a:pt x="117348" y="286511"/>
                </a:cubicBezTo>
                <a:lnTo>
                  <a:pt x="118872" y="284987"/>
                </a:lnTo>
                <a:cubicBezTo>
                  <a:pt x="118872" y="284987"/>
                  <a:pt x="118872" y="283463"/>
                  <a:pt x="118872" y="283463"/>
                </a:cubicBezTo>
                <a:lnTo>
                  <a:pt x="121920" y="281939"/>
                </a:lnTo>
                <a:cubicBezTo>
                  <a:pt x="121920" y="281939"/>
                  <a:pt x="123444" y="281939"/>
                  <a:pt x="123444" y="281939"/>
                </a:cubicBezTo>
                <a:lnTo>
                  <a:pt x="128016" y="280415"/>
                </a:lnTo>
                <a:lnTo>
                  <a:pt x="132588" y="277367"/>
                </a:lnTo>
                <a:lnTo>
                  <a:pt x="138684" y="275843"/>
                </a:lnTo>
                <a:lnTo>
                  <a:pt x="146304" y="274319"/>
                </a:lnTo>
                <a:lnTo>
                  <a:pt x="153924" y="272795"/>
                </a:lnTo>
                <a:lnTo>
                  <a:pt x="161544" y="272795"/>
                </a:lnTo>
                <a:lnTo>
                  <a:pt x="170688" y="271271"/>
                </a:lnTo>
                <a:lnTo>
                  <a:pt x="181356" y="269747"/>
                </a:lnTo>
                <a:lnTo>
                  <a:pt x="192024" y="269747"/>
                </a:lnTo>
                <a:lnTo>
                  <a:pt x="213360" y="268223"/>
                </a:lnTo>
                <a:lnTo>
                  <a:pt x="237744" y="268223"/>
                </a:lnTo>
                <a:lnTo>
                  <a:pt x="237744" y="275843"/>
                </a:lnTo>
                <a:lnTo>
                  <a:pt x="213360" y="274319"/>
                </a:lnTo>
                <a:lnTo>
                  <a:pt x="192024" y="274319"/>
                </a:lnTo>
                <a:lnTo>
                  <a:pt x="181356" y="272795"/>
                </a:lnTo>
                <a:lnTo>
                  <a:pt x="170688" y="272795"/>
                </a:lnTo>
                <a:lnTo>
                  <a:pt x="161544" y="271271"/>
                </a:lnTo>
                <a:lnTo>
                  <a:pt x="153924" y="269747"/>
                </a:lnTo>
                <a:lnTo>
                  <a:pt x="146304" y="268223"/>
                </a:lnTo>
                <a:lnTo>
                  <a:pt x="138684" y="266700"/>
                </a:lnTo>
                <a:lnTo>
                  <a:pt x="132588" y="265175"/>
                </a:lnTo>
                <a:lnTo>
                  <a:pt x="126492" y="263651"/>
                </a:lnTo>
                <a:lnTo>
                  <a:pt x="123444" y="260603"/>
                </a:lnTo>
                <a:cubicBezTo>
                  <a:pt x="123444" y="260603"/>
                  <a:pt x="121920" y="260603"/>
                  <a:pt x="121920" y="260603"/>
                </a:cubicBezTo>
                <a:lnTo>
                  <a:pt x="118872" y="259079"/>
                </a:lnTo>
                <a:cubicBezTo>
                  <a:pt x="118872" y="259079"/>
                  <a:pt x="118872" y="259079"/>
                  <a:pt x="118872" y="259079"/>
                </a:cubicBezTo>
                <a:lnTo>
                  <a:pt x="117348" y="256031"/>
                </a:lnTo>
                <a:cubicBezTo>
                  <a:pt x="115824" y="256031"/>
                  <a:pt x="115824" y="256031"/>
                  <a:pt x="115824" y="254507"/>
                </a:cubicBezTo>
                <a:lnTo>
                  <a:pt x="115824" y="252983"/>
                </a:lnTo>
                <a:cubicBezTo>
                  <a:pt x="115824" y="252983"/>
                  <a:pt x="115824" y="251459"/>
                  <a:pt x="115824" y="251459"/>
                </a:cubicBezTo>
                <a:lnTo>
                  <a:pt x="115824" y="24383"/>
                </a:lnTo>
                <a:lnTo>
                  <a:pt x="115824" y="24383"/>
                </a:lnTo>
                <a:lnTo>
                  <a:pt x="114300" y="22859"/>
                </a:lnTo>
                <a:lnTo>
                  <a:pt x="115824" y="24383"/>
                </a:lnTo>
                <a:lnTo>
                  <a:pt x="114300" y="22859"/>
                </a:lnTo>
                <a:lnTo>
                  <a:pt x="114300" y="22859"/>
                </a:lnTo>
                <a:lnTo>
                  <a:pt x="111252" y="21335"/>
                </a:lnTo>
                <a:lnTo>
                  <a:pt x="112776" y="21335"/>
                </a:lnTo>
                <a:lnTo>
                  <a:pt x="108204" y="19811"/>
                </a:lnTo>
                <a:lnTo>
                  <a:pt x="103632" y="18287"/>
                </a:lnTo>
                <a:lnTo>
                  <a:pt x="97536" y="16763"/>
                </a:lnTo>
                <a:lnTo>
                  <a:pt x="91440" y="15239"/>
                </a:lnTo>
                <a:lnTo>
                  <a:pt x="83820" y="13715"/>
                </a:lnTo>
                <a:lnTo>
                  <a:pt x="76200" y="12191"/>
                </a:lnTo>
                <a:lnTo>
                  <a:pt x="67056" y="12191"/>
                </a:lnTo>
                <a:lnTo>
                  <a:pt x="56388" y="10667"/>
                </a:lnTo>
                <a:lnTo>
                  <a:pt x="47244" y="9143"/>
                </a:lnTo>
                <a:lnTo>
                  <a:pt x="24384" y="9143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195572" y="4655820"/>
            <a:ext cx="242316" cy="542544"/>
          </a:xfrm>
          <a:custGeom>
            <a:avLst/>
            <a:gdLst>
              <a:gd name="connsiteX0" fmla="*/ 0 w 242316"/>
              <a:gd name="connsiteY0" fmla="*/ 0 h 542544"/>
              <a:gd name="connsiteX1" fmla="*/ 24383 w 242316"/>
              <a:gd name="connsiteY1" fmla="*/ 0 h 542544"/>
              <a:gd name="connsiteX2" fmla="*/ 47244 w 242316"/>
              <a:gd name="connsiteY2" fmla="*/ 1523 h 542544"/>
              <a:gd name="connsiteX3" fmla="*/ 57911 w 242316"/>
              <a:gd name="connsiteY3" fmla="*/ 1523 h 542544"/>
              <a:gd name="connsiteX4" fmla="*/ 67055 w 242316"/>
              <a:gd name="connsiteY4" fmla="*/ 3047 h 542544"/>
              <a:gd name="connsiteX5" fmla="*/ 76200 w 242316"/>
              <a:gd name="connsiteY5" fmla="*/ 4571 h 542544"/>
              <a:gd name="connsiteX6" fmla="*/ 85344 w 242316"/>
              <a:gd name="connsiteY6" fmla="*/ 6095 h 542544"/>
              <a:gd name="connsiteX7" fmla="*/ 92964 w 242316"/>
              <a:gd name="connsiteY7" fmla="*/ 7619 h 542544"/>
              <a:gd name="connsiteX8" fmla="*/ 100583 w 242316"/>
              <a:gd name="connsiteY8" fmla="*/ 9143 h 542544"/>
              <a:gd name="connsiteX9" fmla="*/ 106679 w 242316"/>
              <a:gd name="connsiteY9" fmla="*/ 10667 h 542544"/>
              <a:gd name="connsiteX10" fmla="*/ 111251 w 242316"/>
              <a:gd name="connsiteY10" fmla="*/ 12191 h 542544"/>
              <a:gd name="connsiteX11" fmla="*/ 115823 w 242316"/>
              <a:gd name="connsiteY11" fmla="*/ 13715 h 542544"/>
              <a:gd name="connsiteX12" fmla="*/ 115823 w 242316"/>
              <a:gd name="connsiteY12" fmla="*/ 13715 h 542544"/>
              <a:gd name="connsiteX13" fmla="*/ 118871 w 242316"/>
              <a:gd name="connsiteY13" fmla="*/ 16763 h 542544"/>
              <a:gd name="connsiteX14" fmla="*/ 120395 w 242316"/>
              <a:gd name="connsiteY14" fmla="*/ 16763 h 542544"/>
              <a:gd name="connsiteX15" fmla="*/ 121920 w 242316"/>
              <a:gd name="connsiteY15" fmla="*/ 18287 h 542544"/>
              <a:gd name="connsiteX16" fmla="*/ 123444 w 242316"/>
              <a:gd name="connsiteY16" fmla="*/ 19811 h 542544"/>
              <a:gd name="connsiteX17" fmla="*/ 123444 w 242316"/>
              <a:gd name="connsiteY17" fmla="*/ 22859 h 542544"/>
              <a:gd name="connsiteX18" fmla="*/ 123444 w 242316"/>
              <a:gd name="connsiteY18" fmla="*/ 22859 h 542544"/>
              <a:gd name="connsiteX19" fmla="*/ 123444 w 242316"/>
              <a:gd name="connsiteY19" fmla="*/ 251459 h 542544"/>
              <a:gd name="connsiteX20" fmla="*/ 123444 w 242316"/>
              <a:gd name="connsiteY20" fmla="*/ 249935 h 542544"/>
              <a:gd name="connsiteX21" fmla="*/ 123444 w 242316"/>
              <a:gd name="connsiteY21" fmla="*/ 252983 h 542544"/>
              <a:gd name="connsiteX22" fmla="*/ 123444 w 242316"/>
              <a:gd name="connsiteY22" fmla="*/ 249935 h 542544"/>
              <a:gd name="connsiteX23" fmla="*/ 124967 w 242316"/>
              <a:gd name="connsiteY23" fmla="*/ 252983 h 542544"/>
              <a:gd name="connsiteX24" fmla="*/ 123444 w 242316"/>
              <a:gd name="connsiteY24" fmla="*/ 251459 h 542544"/>
              <a:gd name="connsiteX25" fmla="*/ 126491 w 242316"/>
              <a:gd name="connsiteY25" fmla="*/ 254507 h 542544"/>
              <a:gd name="connsiteX26" fmla="*/ 126491 w 242316"/>
              <a:gd name="connsiteY26" fmla="*/ 252983 h 542544"/>
              <a:gd name="connsiteX27" fmla="*/ 131064 w 242316"/>
              <a:gd name="connsiteY27" fmla="*/ 256031 h 542544"/>
              <a:gd name="connsiteX28" fmla="*/ 135635 w 242316"/>
              <a:gd name="connsiteY28" fmla="*/ 257555 h 542544"/>
              <a:gd name="connsiteX29" fmla="*/ 140207 w 242316"/>
              <a:gd name="connsiteY29" fmla="*/ 259079 h 542544"/>
              <a:gd name="connsiteX30" fmla="*/ 147827 w 242316"/>
              <a:gd name="connsiteY30" fmla="*/ 260603 h 542544"/>
              <a:gd name="connsiteX31" fmla="*/ 155447 w 242316"/>
              <a:gd name="connsiteY31" fmla="*/ 262127 h 542544"/>
              <a:gd name="connsiteX32" fmla="*/ 163067 w 242316"/>
              <a:gd name="connsiteY32" fmla="*/ 262127 h 542544"/>
              <a:gd name="connsiteX33" fmla="*/ 172211 w 242316"/>
              <a:gd name="connsiteY33" fmla="*/ 263651 h 542544"/>
              <a:gd name="connsiteX34" fmla="*/ 181355 w 242316"/>
              <a:gd name="connsiteY34" fmla="*/ 265175 h 542544"/>
              <a:gd name="connsiteX35" fmla="*/ 192023 w 242316"/>
              <a:gd name="connsiteY35" fmla="*/ 265175 h 542544"/>
              <a:gd name="connsiteX36" fmla="*/ 214883 w 242316"/>
              <a:gd name="connsiteY36" fmla="*/ 266700 h 542544"/>
              <a:gd name="connsiteX37" fmla="*/ 237744 w 242316"/>
              <a:gd name="connsiteY37" fmla="*/ 266700 h 542544"/>
              <a:gd name="connsiteX38" fmla="*/ 242315 w 242316"/>
              <a:gd name="connsiteY38" fmla="*/ 271271 h 542544"/>
              <a:gd name="connsiteX39" fmla="*/ 237744 w 242316"/>
              <a:gd name="connsiteY39" fmla="*/ 274319 h 542544"/>
              <a:gd name="connsiteX40" fmla="*/ 214883 w 242316"/>
              <a:gd name="connsiteY40" fmla="*/ 275843 h 542544"/>
              <a:gd name="connsiteX41" fmla="*/ 192023 w 242316"/>
              <a:gd name="connsiteY41" fmla="*/ 275843 h 542544"/>
              <a:gd name="connsiteX42" fmla="*/ 181355 w 242316"/>
              <a:gd name="connsiteY42" fmla="*/ 277367 h 542544"/>
              <a:gd name="connsiteX43" fmla="*/ 172211 w 242316"/>
              <a:gd name="connsiteY43" fmla="*/ 278891 h 542544"/>
              <a:gd name="connsiteX44" fmla="*/ 163067 w 242316"/>
              <a:gd name="connsiteY44" fmla="*/ 278891 h 542544"/>
              <a:gd name="connsiteX45" fmla="*/ 155447 w 242316"/>
              <a:gd name="connsiteY45" fmla="*/ 280415 h 542544"/>
              <a:gd name="connsiteX46" fmla="*/ 147827 w 242316"/>
              <a:gd name="connsiteY46" fmla="*/ 281939 h 542544"/>
              <a:gd name="connsiteX47" fmla="*/ 140207 w 242316"/>
              <a:gd name="connsiteY47" fmla="*/ 283463 h 542544"/>
              <a:gd name="connsiteX48" fmla="*/ 134111 w 242316"/>
              <a:gd name="connsiteY48" fmla="*/ 284987 h 542544"/>
              <a:gd name="connsiteX49" fmla="*/ 129539 w 242316"/>
              <a:gd name="connsiteY49" fmla="*/ 286511 h 542544"/>
              <a:gd name="connsiteX50" fmla="*/ 126491 w 242316"/>
              <a:gd name="connsiteY50" fmla="*/ 288035 h 542544"/>
              <a:gd name="connsiteX51" fmla="*/ 126491 w 242316"/>
              <a:gd name="connsiteY51" fmla="*/ 288035 h 542544"/>
              <a:gd name="connsiteX52" fmla="*/ 123444 w 242316"/>
              <a:gd name="connsiteY52" fmla="*/ 289559 h 542544"/>
              <a:gd name="connsiteX53" fmla="*/ 124967 w 242316"/>
              <a:gd name="connsiteY53" fmla="*/ 289559 h 542544"/>
              <a:gd name="connsiteX54" fmla="*/ 123444 w 242316"/>
              <a:gd name="connsiteY54" fmla="*/ 291083 h 542544"/>
              <a:gd name="connsiteX55" fmla="*/ 123444 w 242316"/>
              <a:gd name="connsiteY55" fmla="*/ 289559 h 542544"/>
              <a:gd name="connsiteX56" fmla="*/ 123444 w 242316"/>
              <a:gd name="connsiteY56" fmla="*/ 292607 h 542544"/>
              <a:gd name="connsiteX57" fmla="*/ 123444 w 242316"/>
              <a:gd name="connsiteY57" fmla="*/ 291083 h 542544"/>
              <a:gd name="connsiteX58" fmla="*/ 123444 w 242316"/>
              <a:gd name="connsiteY58" fmla="*/ 518159 h 542544"/>
              <a:gd name="connsiteX59" fmla="*/ 123444 w 242316"/>
              <a:gd name="connsiteY59" fmla="*/ 519683 h 542544"/>
              <a:gd name="connsiteX60" fmla="*/ 123444 w 242316"/>
              <a:gd name="connsiteY60" fmla="*/ 521207 h 542544"/>
              <a:gd name="connsiteX61" fmla="*/ 121920 w 242316"/>
              <a:gd name="connsiteY61" fmla="*/ 522731 h 542544"/>
              <a:gd name="connsiteX62" fmla="*/ 120395 w 242316"/>
              <a:gd name="connsiteY62" fmla="*/ 525779 h 542544"/>
              <a:gd name="connsiteX63" fmla="*/ 118871 w 242316"/>
              <a:gd name="connsiteY63" fmla="*/ 525779 h 542544"/>
              <a:gd name="connsiteX64" fmla="*/ 115823 w 242316"/>
              <a:gd name="connsiteY64" fmla="*/ 527303 h 542544"/>
              <a:gd name="connsiteX65" fmla="*/ 115823 w 242316"/>
              <a:gd name="connsiteY65" fmla="*/ 528827 h 542544"/>
              <a:gd name="connsiteX66" fmla="*/ 111251 w 242316"/>
              <a:gd name="connsiteY66" fmla="*/ 530351 h 542544"/>
              <a:gd name="connsiteX67" fmla="*/ 106679 w 242316"/>
              <a:gd name="connsiteY67" fmla="*/ 531875 h 542544"/>
              <a:gd name="connsiteX68" fmla="*/ 100583 w 242316"/>
              <a:gd name="connsiteY68" fmla="*/ 533400 h 542544"/>
              <a:gd name="connsiteX69" fmla="*/ 92964 w 242316"/>
              <a:gd name="connsiteY69" fmla="*/ 534923 h 542544"/>
              <a:gd name="connsiteX70" fmla="*/ 85344 w 242316"/>
              <a:gd name="connsiteY70" fmla="*/ 536447 h 542544"/>
              <a:gd name="connsiteX71" fmla="*/ 76200 w 242316"/>
              <a:gd name="connsiteY71" fmla="*/ 537971 h 542544"/>
              <a:gd name="connsiteX72" fmla="*/ 67055 w 242316"/>
              <a:gd name="connsiteY72" fmla="*/ 539495 h 542544"/>
              <a:gd name="connsiteX73" fmla="*/ 57911 w 242316"/>
              <a:gd name="connsiteY73" fmla="*/ 539495 h 542544"/>
              <a:gd name="connsiteX74" fmla="*/ 47244 w 242316"/>
              <a:gd name="connsiteY74" fmla="*/ 541019 h 542544"/>
              <a:gd name="connsiteX75" fmla="*/ 24383 w 242316"/>
              <a:gd name="connsiteY75" fmla="*/ 542543 h 542544"/>
              <a:gd name="connsiteX76" fmla="*/ 0 w 242316"/>
              <a:gd name="connsiteY76" fmla="*/ 542543 h 542544"/>
              <a:gd name="connsiteX77" fmla="*/ 0 w 242316"/>
              <a:gd name="connsiteY77" fmla="*/ 534923 h 542544"/>
              <a:gd name="connsiteX78" fmla="*/ 24383 w 242316"/>
              <a:gd name="connsiteY78" fmla="*/ 534923 h 542544"/>
              <a:gd name="connsiteX79" fmla="*/ 47244 w 242316"/>
              <a:gd name="connsiteY79" fmla="*/ 533400 h 542544"/>
              <a:gd name="connsiteX80" fmla="*/ 56388 w 242316"/>
              <a:gd name="connsiteY80" fmla="*/ 531875 h 542544"/>
              <a:gd name="connsiteX81" fmla="*/ 67055 w 242316"/>
              <a:gd name="connsiteY81" fmla="*/ 531875 h 542544"/>
              <a:gd name="connsiteX82" fmla="*/ 76200 w 242316"/>
              <a:gd name="connsiteY82" fmla="*/ 530351 h 542544"/>
              <a:gd name="connsiteX83" fmla="*/ 83820 w 242316"/>
              <a:gd name="connsiteY83" fmla="*/ 528827 h 542544"/>
              <a:gd name="connsiteX84" fmla="*/ 91439 w 242316"/>
              <a:gd name="connsiteY84" fmla="*/ 527303 h 542544"/>
              <a:gd name="connsiteX85" fmla="*/ 97535 w 242316"/>
              <a:gd name="connsiteY85" fmla="*/ 525779 h 542544"/>
              <a:gd name="connsiteX86" fmla="*/ 103632 w 242316"/>
              <a:gd name="connsiteY86" fmla="*/ 524255 h 542544"/>
              <a:gd name="connsiteX87" fmla="*/ 108203 w 242316"/>
              <a:gd name="connsiteY87" fmla="*/ 522731 h 542544"/>
              <a:gd name="connsiteX88" fmla="*/ 112776 w 242316"/>
              <a:gd name="connsiteY88" fmla="*/ 521207 h 542544"/>
              <a:gd name="connsiteX89" fmla="*/ 112776 w 242316"/>
              <a:gd name="connsiteY89" fmla="*/ 521207 h 542544"/>
              <a:gd name="connsiteX90" fmla="*/ 114300 w 242316"/>
              <a:gd name="connsiteY90" fmla="*/ 519683 h 542544"/>
              <a:gd name="connsiteX91" fmla="*/ 114300 w 242316"/>
              <a:gd name="connsiteY91" fmla="*/ 519683 h 542544"/>
              <a:gd name="connsiteX92" fmla="*/ 115823 w 242316"/>
              <a:gd name="connsiteY92" fmla="*/ 518159 h 542544"/>
              <a:gd name="connsiteX93" fmla="*/ 115823 w 242316"/>
              <a:gd name="connsiteY93" fmla="*/ 519683 h 542544"/>
              <a:gd name="connsiteX94" fmla="*/ 115823 w 242316"/>
              <a:gd name="connsiteY94" fmla="*/ 518159 h 542544"/>
              <a:gd name="connsiteX95" fmla="*/ 115823 w 242316"/>
              <a:gd name="connsiteY95" fmla="*/ 518159 h 542544"/>
              <a:gd name="connsiteX96" fmla="*/ 115823 w 242316"/>
              <a:gd name="connsiteY96" fmla="*/ 291083 h 542544"/>
              <a:gd name="connsiteX97" fmla="*/ 115823 w 242316"/>
              <a:gd name="connsiteY97" fmla="*/ 289559 h 542544"/>
              <a:gd name="connsiteX98" fmla="*/ 115823 w 242316"/>
              <a:gd name="connsiteY98" fmla="*/ 288035 h 542544"/>
              <a:gd name="connsiteX99" fmla="*/ 117347 w 242316"/>
              <a:gd name="connsiteY99" fmla="*/ 286511 h 542544"/>
              <a:gd name="connsiteX100" fmla="*/ 118871 w 242316"/>
              <a:gd name="connsiteY100" fmla="*/ 284987 h 542544"/>
              <a:gd name="connsiteX101" fmla="*/ 120395 w 242316"/>
              <a:gd name="connsiteY101" fmla="*/ 283463 h 542544"/>
              <a:gd name="connsiteX102" fmla="*/ 123444 w 242316"/>
              <a:gd name="connsiteY102" fmla="*/ 281939 h 542544"/>
              <a:gd name="connsiteX103" fmla="*/ 123444 w 242316"/>
              <a:gd name="connsiteY103" fmla="*/ 281939 h 542544"/>
              <a:gd name="connsiteX104" fmla="*/ 128015 w 242316"/>
              <a:gd name="connsiteY104" fmla="*/ 278891 h 542544"/>
              <a:gd name="connsiteX105" fmla="*/ 132588 w 242316"/>
              <a:gd name="connsiteY105" fmla="*/ 277367 h 542544"/>
              <a:gd name="connsiteX106" fmla="*/ 138683 w 242316"/>
              <a:gd name="connsiteY106" fmla="*/ 275843 h 542544"/>
              <a:gd name="connsiteX107" fmla="*/ 146303 w 242316"/>
              <a:gd name="connsiteY107" fmla="*/ 274319 h 542544"/>
              <a:gd name="connsiteX108" fmla="*/ 153923 w 242316"/>
              <a:gd name="connsiteY108" fmla="*/ 272795 h 542544"/>
              <a:gd name="connsiteX109" fmla="*/ 161544 w 242316"/>
              <a:gd name="connsiteY109" fmla="*/ 271271 h 542544"/>
              <a:gd name="connsiteX110" fmla="*/ 172211 w 242316"/>
              <a:gd name="connsiteY110" fmla="*/ 271271 h 542544"/>
              <a:gd name="connsiteX111" fmla="*/ 181355 w 242316"/>
              <a:gd name="connsiteY111" fmla="*/ 269747 h 542544"/>
              <a:gd name="connsiteX112" fmla="*/ 192023 w 242316"/>
              <a:gd name="connsiteY112" fmla="*/ 268223 h 542544"/>
              <a:gd name="connsiteX113" fmla="*/ 214883 w 242316"/>
              <a:gd name="connsiteY113" fmla="*/ 268223 h 542544"/>
              <a:gd name="connsiteX114" fmla="*/ 237744 w 242316"/>
              <a:gd name="connsiteY114" fmla="*/ 266700 h 542544"/>
              <a:gd name="connsiteX115" fmla="*/ 237744 w 242316"/>
              <a:gd name="connsiteY115" fmla="*/ 274319 h 542544"/>
              <a:gd name="connsiteX116" fmla="*/ 214883 w 242316"/>
              <a:gd name="connsiteY116" fmla="*/ 274319 h 542544"/>
              <a:gd name="connsiteX117" fmla="*/ 192023 w 242316"/>
              <a:gd name="connsiteY117" fmla="*/ 272795 h 542544"/>
              <a:gd name="connsiteX118" fmla="*/ 181355 w 242316"/>
              <a:gd name="connsiteY118" fmla="*/ 272795 h 542544"/>
              <a:gd name="connsiteX119" fmla="*/ 170688 w 242316"/>
              <a:gd name="connsiteY119" fmla="*/ 271271 h 542544"/>
              <a:gd name="connsiteX120" fmla="*/ 161544 w 242316"/>
              <a:gd name="connsiteY120" fmla="*/ 271271 h 542544"/>
              <a:gd name="connsiteX121" fmla="*/ 153923 w 242316"/>
              <a:gd name="connsiteY121" fmla="*/ 269747 h 542544"/>
              <a:gd name="connsiteX122" fmla="*/ 146303 w 242316"/>
              <a:gd name="connsiteY122" fmla="*/ 268223 h 542544"/>
              <a:gd name="connsiteX123" fmla="*/ 138683 w 242316"/>
              <a:gd name="connsiteY123" fmla="*/ 266700 h 542544"/>
              <a:gd name="connsiteX124" fmla="*/ 132588 w 242316"/>
              <a:gd name="connsiteY124" fmla="*/ 265175 h 542544"/>
              <a:gd name="connsiteX125" fmla="*/ 128015 w 242316"/>
              <a:gd name="connsiteY125" fmla="*/ 262127 h 542544"/>
              <a:gd name="connsiteX126" fmla="*/ 123444 w 242316"/>
              <a:gd name="connsiteY126" fmla="*/ 260603 h 542544"/>
              <a:gd name="connsiteX127" fmla="*/ 123444 w 242316"/>
              <a:gd name="connsiteY127" fmla="*/ 260603 h 542544"/>
              <a:gd name="connsiteX128" fmla="*/ 120395 w 242316"/>
              <a:gd name="connsiteY128" fmla="*/ 259079 h 542544"/>
              <a:gd name="connsiteX129" fmla="*/ 118871 w 242316"/>
              <a:gd name="connsiteY129" fmla="*/ 257555 h 542544"/>
              <a:gd name="connsiteX130" fmla="*/ 117347 w 242316"/>
              <a:gd name="connsiteY130" fmla="*/ 256031 h 542544"/>
              <a:gd name="connsiteX131" fmla="*/ 115823 w 242316"/>
              <a:gd name="connsiteY131" fmla="*/ 254507 h 542544"/>
              <a:gd name="connsiteX132" fmla="*/ 115823 w 242316"/>
              <a:gd name="connsiteY132" fmla="*/ 252983 h 542544"/>
              <a:gd name="connsiteX133" fmla="*/ 115823 w 242316"/>
              <a:gd name="connsiteY133" fmla="*/ 251459 h 542544"/>
              <a:gd name="connsiteX134" fmla="*/ 115823 w 242316"/>
              <a:gd name="connsiteY134" fmla="*/ 22859 h 542544"/>
              <a:gd name="connsiteX135" fmla="*/ 115823 w 242316"/>
              <a:gd name="connsiteY135" fmla="*/ 24383 h 542544"/>
              <a:gd name="connsiteX136" fmla="*/ 115823 w 242316"/>
              <a:gd name="connsiteY136" fmla="*/ 22859 h 542544"/>
              <a:gd name="connsiteX137" fmla="*/ 115823 w 242316"/>
              <a:gd name="connsiteY137" fmla="*/ 24383 h 542544"/>
              <a:gd name="connsiteX138" fmla="*/ 114300 w 242316"/>
              <a:gd name="connsiteY138" fmla="*/ 22859 h 542544"/>
              <a:gd name="connsiteX139" fmla="*/ 114300 w 242316"/>
              <a:gd name="connsiteY139" fmla="*/ 22859 h 542544"/>
              <a:gd name="connsiteX140" fmla="*/ 112776 w 242316"/>
              <a:gd name="connsiteY140" fmla="*/ 21335 h 542544"/>
              <a:gd name="connsiteX141" fmla="*/ 112776 w 242316"/>
              <a:gd name="connsiteY141" fmla="*/ 21335 h 542544"/>
              <a:gd name="connsiteX142" fmla="*/ 108203 w 242316"/>
              <a:gd name="connsiteY142" fmla="*/ 19811 h 542544"/>
              <a:gd name="connsiteX143" fmla="*/ 103632 w 242316"/>
              <a:gd name="connsiteY143" fmla="*/ 18287 h 542544"/>
              <a:gd name="connsiteX144" fmla="*/ 99059 w 242316"/>
              <a:gd name="connsiteY144" fmla="*/ 16763 h 542544"/>
              <a:gd name="connsiteX145" fmla="*/ 91439 w 242316"/>
              <a:gd name="connsiteY145" fmla="*/ 15239 h 542544"/>
              <a:gd name="connsiteX146" fmla="*/ 83820 w 242316"/>
              <a:gd name="connsiteY146" fmla="*/ 13715 h 542544"/>
              <a:gd name="connsiteX147" fmla="*/ 76200 w 242316"/>
              <a:gd name="connsiteY147" fmla="*/ 12191 h 542544"/>
              <a:gd name="connsiteX148" fmla="*/ 67055 w 242316"/>
              <a:gd name="connsiteY148" fmla="*/ 10667 h 542544"/>
              <a:gd name="connsiteX149" fmla="*/ 56388 w 242316"/>
              <a:gd name="connsiteY149" fmla="*/ 10667 h 542544"/>
              <a:gd name="connsiteX150" fmla="*/ 47244 w 242316"/>
              <a:gd name="connsiteY150" fmla="*/ 9143 h 542544"/>
              <a:gd name="connsiteX151" fmla="*/ 24383 w 242316"/>
              <a:gd name="connsiteY151" fmla="*/ 7619 h 542544"/>
              <a:gd name="connsiteX152" fmla="*/ 0 w 242316"/>
              <a:gd name="connsiteY152" fmla="*/ 7619 h 542544"/>
              <a:gd name="connsiteX153" fmla="*/ 0 w 242316"/>
              <a:gd name="connsiteY153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  <a:cxn ang="136">
                <a:pos x="connsiteX136" y="connsiteY136"/>
              </a:cxn>
              <a:cxn ang="137">
                <a:pos x="connsiteX137" y="connsiteY137"/>
              </a:cxn>
              <a:cxn ang="138">
                <a:pos x="connsiteX138" y="connsiteY138"/>
              </a:cxn>
              <a:cxn ang="139">
                <a:pos x="connsiteX139" y="connsiteY139"/>
              </a:cxn>
              <a:cxn ang="140">
                <a:pos x="connsiteX140" y="connsiteY140"/>
              </a:cxn>
              <a:cxn ang="141">
                <a:pos x="connsiteX141" y="connsiteY141"/>
              </a:cxn>
              <a:cxn ang="142">
                <a:pos x="connsiteX142" y="connsiteY142"/>
              </a:cxn>
              <a:cxn ang="143">
                <a:pos x="connsiteX143" y="connsiteY143"/>
              </a:cxn>
              <a:cxn ang="144">
                <a:pos x="connsiteX144" y="connsiteY144"/>
              </a:cxn>
              <a:cxn ang="145">
                <a:pos x="connsiteX145" y="connsiteY145"/>
              </a:cxn>
              <a:cxn ang="146">
                <a:pos x="connsiteX146" y="connsiteY146"/>
              </a:cxn>
              <a:cxn ang="147">
                <a:pos x="connsiteX147" y="connsiteY147"/>
              </a:cxn>
              <a:cxn ang="148">
                <a:pos x="connsiteX148" y="connsiteY148"/>
              </a:cxn>
              <a:cxn ang="149">
                <a:pos x="connsiteX149" y="connsiteY149"/>
              </a:cxn>
              <a:cxn ang="150">
                <a:pos x="connsiteX150" y="connsiteY150"/>
              </a:cxn>
              <a:cxn ang="151">
                <a:pos x="connsiteX151" y="connsiteY151"/>
              </a:cxn>
              <a:cxn ang="152">
                <a:pos x="connsiteX152" y="connsiteY152"/>
              </a:cxn>
              <a:cxn ang="153">
                <a:pos x="connsiteX153" y="connsiteY153"/>
              </a:cxn>
            </a:cxnLst>
            <a:rect l="l" t="t" r="r" b="b"/>
            <a:pathLst>
              <a:path w="242316" h="542544">
                <a:moveTo>
                  <a:pt x="0" y="0"/>
                </a:moveTo>
                <a:lnTo>
                  <a:pt x="24383" y="0"/>
                </a:lnTo>
                <a:lnTo>
                  <a:pt x="47244" y="1523"/>
                </a:lnTo>
                <a:lnTo>
                  <a:pt x="57911" y="1523"/>
                </a:lnTo>
                <a:lnTo>
                  <a:pt x="67055" y="3047"/>
                </a:lnTo>
                <a:lnTo>
                  <a:pt x="76200" y="4571"/>
                </a:lnTo>
                <a:lnTo>
                  <a:pt x="85344" y="6095"/>
                </a:lnTo>
                <a:lnTo>
                  <a:pt x="92964" y="7619"/>
                </a:lnTo>
                <a:lnTo>
                  <a:pt x="100583" y="9143"/>
                </a:lnTo>
                <a:lnTo>
                  <a:pt x="106679" y="10667"/>
                </a:lnTo>
                <a:lnTo>
                  <a:pt x="111251" y="12191"/>
                </a:lnTo>
                <a:lnTo>
                  <a:pt x="115823" y="13715"/>
                </a:lnTo>
                <a:cubicBezTo>
                  <a:pt x="115823" y="13715"/>
                  <a:pt x="115823" y="13715"/>
                  <a:pt x="115823" y="13715"/>
                </a:cubicBezTo>
                <a:lnTo>
                  <a:pt x="118871" y="16763"/>
                </a:lnTo>
                <a:cubicBezTo>
                  <a:pt x="118871" y="16763"/>
                  <a:pt x="120395" y="16763"/>
                  <a:pt x="120395" y="16763"/>
                </a:cubicBezTo>
                <a:lnTo>
                  <a:pt x="121920" y="18287"/>
                </a:lnTo>
                <a:cubicBezTo>
                  <a:pt x="121920" y="19811"/>
                  <a:pt x="121920" y="19811"/>
                  <a:pt x="123444" y="19811"/>
                </a:cubicBezTo>
                <a:lnTo>
                  <a:pt x="123444" y="22859"/>
                </a:lnTo>
                <a:cubicBezTo>
                  <a:pt x="123444" y="22859"/>
                  <a:pt x="123444" y="22859"/>
                  <a:pt x="123444" y="22859"/>
                </a:cubicBezTo>
                <a:lnTo>
                  <a:pt x="123444" y="251459"/>
                </a:lnTo>
                <a:lnTo>
                  <a:pt x="123444" y="249935"/>
                </a:lnTo>
                <a:lnTo>
                  <a:pt x="123444" y="252983"/>
                </a:lnTo>
                <a:lnTo>
                  <a:pt x="123444" y="249935"/>
                </a:lnTo>
                <a:lnTo>
                  <a:pt x="124967" y="252983"/>
                </a:lnTo>
                <a:lnTo>
                  <a:pt x="123444" y="251459"/>
                </a:lnTo>
                <a:lnTo>
                  <a:pt x="126491" y="254507"/>
                </a:lnTo>
                <a:lnTo>
                  <a:pt x="126491" y="252983"/>
                </a:lnTo>
                <a:lnTo>
                  <a:pt x="131064" y="256031"/>
                </a:lnTo>
                <a:lnTo>
                  <a:pt x="135635" y="257555"/>
                </a:lnTo>
                <a:lnTo>
                  <a:pt x="140207" y="259079"/>
                </a:lnTo>
                <a:lnTo>
                  <a:pt x="147827" y="260603"/>
                </a:lnTo>
                <a:lnTo>
                  <a:pt x="155447" y="262127"/>
                </a:lnTo>
                <a:lnTo>
                  <a:pt x="163067" y="262127"/>
                </a:lnTo>
                <a:lnTo>
                  <a:pt x="172211" y="263651"/>
                </a:lnTo>
                <a:lnTo>
                  <a:pt x="181355" y="265175"/>
                </a:lnTo>
                <a:lnTo>
                  <a:pt x="192023" y="265175"/>
                </a:lnTo>
                <a:lnTo>
                  <a:pt x="214883" y="266700"/>
                </a:lnTo>
                <a:lnTo>
                  <a:pt x="237744" y="266700"/>
                </a:lnTo>
                <a:cubicBezTo>
                  <a:pt x="240791" y="266700"/>
                  <a:pt x="242315" y="268223"/>
                  <a:pt x="242315" y="271271"/>
                </a:cubicBezTo>
                <a:cubicBezTo>
                  <a:pt x="242315" y="272795"/>
                  <a:pt x="240791" y="274319"/>
                  <a:pt x="237744" y="274319"/>
                </a:cubicBezTo>
                <a:lnTo>
                  <a:pt x="214883" y="275843"/>
                </a:lnTo>
                <a:lnTo>
                  <a:pt x="192023" y="275843"/>
                </a:lnTo>
                <a:lnTo>
                  <a:pt x="181355" y="277367"/>
                </a:lnTo>
                <a:lnTo>
                  <a:pt x="172211" y="278891"/>
                </a:lnTo>
                <a:lnTo>
                  <a:pt x="163067" y="278891"/>
                </a:lnTo>
                <a:lnTo>
                  <a:pt x="155447" y="280415"/>
                </a:lnTo>
                <a:lnTo>
                  <a:pt x="147827" y="281939"/>
                </a:lnTo>
                <a:lnTo>
                  <a:pt x="140207" y="283463"/>
                </a:lnTo>
                <a:lnTo>
                  <a:pt x="134111" y="284987"/>
                </a:lnTo>
                <a:lnTo>
                  <a:pt x="129539" y="286511"/>
                </a:lnTo>
                <a:lnTo>
                  <a:pt x="126491" y="288035"/>
                </a:lnTo>
                <a:lnTo>
                  <a:pt x="126491" y="288035"/>
                </a:lnTo>
                <a:lnTo>
                  <a:pt x="123444" y="289559"/>
                </a:lnTo>
                <a:lnTo>
                  <a:pt x="124967" y="289559"/>
                </a:lnTo>
                <a:lnTo>
                  <a:pt x="123444" y="291083"/>
                </a:lnTo>
                <a:lnTo>
                  <a:pt x="123444" y="289559"/>
                </a:lnTo>
                <a:lnTo>
                  <a:pt x="123444" y="292607"/>
                </a:lnTo>
                <a:lnTo>
                  <a:pt x="123444" y="291083"/>
                </a:lnTo>
                <a:lnTo>
                  <a:pt x="123444" y="518159"/>
                </a:lnTo>
                <a:cubicBezTo>
                  <a:pt x="123444" y="519683"/>
                  <a:pt x="123444" y="519683"/>
                  <a:pt x="123444" y="519683"/>
                </a:cubicBezTo>
                <a:lnTo>
                  <a:pt x="123444" y="521207"/>
                </a:lnTo>
                <a:cubicBezTo>
                  <a:pt x="121920" y="522731"/>
                  <a:pt x="121920" y="522731"/>
                  <a:pt x="121920" y="522731"/>
                </a:cubicBezTo>
                <a:lnTo>
                  <a:pt x="120395" y="525779"/>
                </a:lnTo>
                <a:cubicBezTo>
                  <a:pt x="120395" y="525779"/>
                  <a:pt x="118871" y="525779"/>
                  <a:pt x="118871" y="525779"/>
                </a:cubicBezTo>
                <a:lnTo>
                  <a:pt x="115823" y="527303"/>
                </a:lnTo>
                <a:cubicBezTo>
                  <a:pt x="115823" y="527303"/>
                  <a:pt x="115823" y="528827"/>
                  <a:pt x="115823" y="528827"/>
                </a:cubicBezTo>
                <a:lnTo>
                  <a:pt x="111251" y="530351"/>
                </a:lnTo>
                <a:lnTo>
                  <a:pt x="106679" y="531875"/>
                </a:lnTo>
                <a:lnTo>
                  <a:pt x="100583" y="533400"/>
                </a:lnTo>
                <a:lnTo>
                  <a:pt x="92964" y="534923"/>
                </a:lnTo>
                <a:lnTo>
                  <a:pt x="85344" y="536447"/>
                </a:lnTo>
                <a:lnTo>
                  <a:pt x="76200" y="537971"/>
                </a:lnTo>
                <a:lnTo>
                  <a:pt x="67055" y="539495"/>
                </a:lnTo>
                <a:lnTo>
                  <a:pt x="57911" y="539495"/>
                </a:lnTo>
                <a:lnTo>
                  <a:pt x="47244" y="541019"/>
                </a:lnTo>
                <a:lnTo>
                  <a:pt x="24383" y="542543"/>
                </a:lnTo>
                <a:lnTo>
                  <a:pt x="0" y="542543"/>
                </a:lnTo>
                <a:lnTo>
                  <a:pt x="0" y="534923"/>
                </a:lnTo>
                <a:lnTo>
                  <a:pt x="24383" y="534923"/>
                </a:lnTo>
                <a:lnTo>
                  <a:pt x="47244" y="533400"/>
                </a:lnTo>
                <a:lnTo>
                  <a:pt x="56388" y="531875"/>
                </a:lnTo>
                <a:lnTo>
                  <a:pt x="67055" y="531875"/>
                </a:lnTo>
                <a:lnTo>
                  <a:pt x="76200" y="530351"/>
                </a:lnTo>
                <a:lnTo>
                  <a:pt x="83820" y="528827"/>
                </a:lnTo>
                <a:lnTo>
                  <a:pt x="91439" y="527303"/>
                </a:lnTo>
                <a:lnTo>
                  <a:pt x="97535" y="525779"/>
                </a:lnTo>
                <a:lnTo>
                  <a:pt x="103632" y="524255"/>
                </a:lnTo>
                <a:lnTo>
                  <a:pt x="108203" y="522731"/>
                </a:lnTo>
                <a:lnTo>
                  <a:pt x="112776" y="521207"/>
                </a:lnTo>
                <a:lnTo>
                  <a:pt x="112776" y="521207"/>
                </a:lnTo>
                <a:lnTo>
                  <a:pt x="114300" y="519683"/>
                </a:lnTo>
                <a:lnTo>
                  <a:pt x="114300" y="519683"/>
                </a:lnTo>
                <a:lnTo>
                  <a:pt x="115823" y="518159"/>
                </a:lnTo>
                <a:lnTo>
                  <a:pt x="115823" y="519683"/>
                </a:lnTo>
                <a:lnTo>
                  <a:pt x="115823" y="518159"/>
                </a:lnTo>
                <a:lnTo>
                  <a:pt x="115823" y="518159"/>
                </a:lnTo>
                <a:lnTo>
                  <a:pt x="115823" y="291083"/>
                </a:lnTo>
                <a:cubicBezTo>
                  <a:pt x="115823" y="291083"/>
                  <a:pt x="115823" y="289559"/>
                  <a:pt x="115823" y="289559"/>
                </a:cubicBezTo>
                <a:lnTo>
                  <a:pt x="115823" y="288035"/>
                </a:lnTo>
                <a:cubicBezTo>
                  <a:pt x="115823" y="288035"/>
                  <a:pt x="117347" y="286511"/>
                  <a:pt x="117347" y="286511"/>
                </a:cubicBezTo>
                <a:lnTo>
                  <a:pt x="118871" y="284987"/>
                </a:lnTo>
                <a:cubicBezTo>
                  <a:pt x="118871" y="283463"/>
                  <a:pt x="118871" y="283463"/>
                  <a:pt x="120395" y="283463"/>
                </a:cubicBezTo>
                <a:lnTo>
                  <a:pt x="123444" y="281939"/>
                </a:lnTo>
                <a:cubicBezTo>
                  <a:pt x="123444" y="281939"/>
                  <a:pt x="123444" y="281939"/>
                  <a:pt x="123444" y="281939"/>
                </a:cubicBezTo>
                <a:lnTo>
                  <a:pt x="128015" y="278891"/>
                </a:lnTo>
                <a:lnTo>
                  <a:pt x="132588" y="277367"/>
                </a:lnTo>
                <a:lnTo>
                  <a:pt x="138683" y="275843"/>
                </a:lnTo>
                <a:lnTo>
                  <a:pt x="146303" y="274319"/>
                </a:lnTo>
                <a:lnTo>
                  <a:pt x="153923" y="272795"/>
                </a:lnTo>
                <a:lnTo>
                  <a:pt x="161544" y="271271"/>
                </a:lnTo>
                <a:lnTo>
                  <a:pt x="172211" y="271271"/>
                </a:lnTo>
                <a:lnTo>
                  <a:pt x="181355" y="269747"/>
                </a:lnTo>
                <a:lnTo>
                  <a:pt x="192023" y="268223"/>
                </a:lnTo>
                <a:lnTo>
                  <a:pt x="214883" y="268223"/>
                </a:lnTo>
                <a:lnTo>
                  <a:pt x="237744" y="266700"/>
                </a:lnTo>
                <a:lnTo>
                  <a:pt x="237744" y="274319"/>
                </a:lnTo>
                <a:lnTo>
                  <a:pt x="214883" y="274319"/>
                </a:lnTo>
                <a:lnTo>
                  <a:pt x="192023" y="272795"/>
                </a:lnTo>
                <a:lnTo>
                  <a:pt x="181355" y="272795"/>
                </a:lnTo>
                <a:lnTo>
                  <a:pt x="170688" y="271271"/>
                </a:lnTo>
                <a:lnTo>
                  <a:pt x="161544" y="271271"/>
                </a:lnTo>
                <a:lnTo>
                  <a:pt x="153923" y="269747"/>
                </a:lnTo>
                <a:lnTo>
                  <a:pt x="146303" y="268223"/>
                </a:lnTo>
                <a:lnTo>
                  <a:pt x="138683" y="266700"/>
                </a:lnTo>
                <a:lnTo>
                  <a:pt x="132588" y="265175"/>
                </a:lnTo>
                <a:lnTo>
                  <a:pt x="128015" y="262127"/>
                </a:lnTo>
                <a:lnTo>
                  <a:pt x="123444" y="260603"/>
                </a:lnTo>
                <a:cubicBezTo>
                  <a:pt x="123444" y="260603"/>
                  <a:pt x="123444" y="260603"/>
                  <a:pt x="123444" y="260603"/>
                </a:cubicBezTo>
                <a:lnTo>
                  <a:pt x="120395" y="259079"/>
                </a:lnTo>
                <a:cubicBezTo>
                  <a:pt x="118871" y="259079"/>
                  <a:pt x="118871" y="257555"/>
                  <a:pt x="118871" y="257555"/>
                </a:cubicBezTo>
                <a:lnTo>
                  <a:pt x="117347" y="256031"/>
                </a:lnTo>
                <a:cubicBezTo>
                  <a:pt x="117347" y="256031"/>
                  <a:pt x="115823" y="254507"/>
                  <a:pt x="115823" y="254507"/>
                </a:cubicBezTo>
                <a:lnTo>
                  <a:pt x="115823" y="252983"/>
                </a:lnTo>
                <a:cubicBezTo>
                  <a:pt x="115823" y="251459"/>
                  <a:pt x="115823" y="251459"/>
                  <a:pt x="115823" y="251459"/>
                </a:cubicBezTo>
                <a:lnTo>
                  <a:pt x="115823" y="22859"/>
                </a:lnTo>
                <a:lnTo>
                  <a:pt x="115823" y="24383"/>
                </a:lnTo>
                <a:lnTo>
                  <a:pt x="115823" y="22859"/>
                </a:lnTo>
                <a:lnTo>
                  <a:pt x="115823" y="24383"/>
                </a:lnTo>
                <a:lnTo>
                  <a:pt x="114300" y="22859"/>
                </a:lnTo>
                <a:lnTo>
                  <a:pt x="114300" y="22859"/>
                </a:lnTo>
                <a:lnTo>
                  <a:pt x="112776" y="21335"/>
                </a:lnTo>
                <a:lnTo>
                  <a:pt x="112776" y="21335"/>
                </a:lnTo>
                <a:lnTo>
                  <a:pt x="108203" y="19811"/>
                </a:lnTo>
                <a:lnTo>
                  <a:pt x="103632" y="18287"/>
                </a:lnTo>
                <a:lnTo>
                  <a:pt x="99059" y="16763"/>
                </a:lnTo>
                <a:lnTo>
                  <a:pt x="91439" y="15239"/>
                </a:lnTo>
                <a:lnTo>
                  <a:pt x="83820" y="13715"/>
                </a:lnTo>
                <a:lnTo>
                  <a:pt x="76200" y="12191"/>
                </a:lnTo>
                <a:lnTo>
                  <a:pt x="67055" y="10667"/>
                </a:lnTo>
                <a:lnTo>
                  <a:pt x="56388" y="10667"/>
                </a:lnTo>
                <a:lnTo>
                  <a:pt x="47244" y="9143"/>
                </a:lnTo>
                <a:lnTo>
                  <a:pt x="24383" y="7619"/>
                </a:lnTo>
                <a:lnTo>
                  <a:pt x="0" y="7619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207507" y="2339339"/>
            <a:ext cx="64007" cy="542544"/>
          </a:xfrm>
          <a:custGeom>
            <a:avLst/>
            <a:gdLst>
              <a:gd name="connsiteX0" fmla="*/ 0 w 64007"/>
              <a:gd name="connsiteY0" fmla="*/ 0 h 542544"/>
              <a:gd name="connsiteX1" fmla="*/ 12191 w 64007"/>
              <a:gd name="connsiteY1" fmla="*/ 0 h 542544"/>
              <a:gd name="connsiteX2" fmla="*/ 18288 w 64007"/>
              <a:gd name="connsiteY2" fmla="*/ 0 h 542544"/>
              <a:gd name="connsiteX3" fmla="*/ 22859 w 64007"/>
              <a:gd name="connsiteY3" fmla="*/ 1524 h 542544"/>
              <a:gd name="connsiteX4" fmla="*/ 25908 w 64007"/>
              <a:gd name="connsiteY4" fmla="*/ 1524 h 542544"/>
              <a:gd name="connsiteX5" fmla="*/ 28955 w 64007"/>
              <a:gd name="connsiteY5" fmla="*/ 3048 h 542544"/>
              <a:gd name="connsiteX6" fmla="*/ 30479 w 64007"/>
              <a:gd name="connsiteY6" fmla="*/ 3048 h 542544"/>
              <a:gd name="connsiteX7" fmla="*/ 32003 w 64007"/>
              <a:gd name="connsiteY7" fmla="*/ 4572 h 542544"/>
              <a:gd name="connsiteX8" fmla="*/ 33528 w 64007"/>
              <a:gd name="connsiteY8" fmla="*/ 6096 h 542544"/>
              <a:gd name="connsiteX9" fmla="*/ 33528 w 64007"/>
              <a:gd name="connsiteY9" fmla="*/ 6096 h 542544"/>
              <a:gd name="connsiteX10" fmla="*/ 33528 w 64007"/>
              <a:gd name="connsiteY10" fmla="*/ 7620 h 542544"/>
              <a:gd name="connsiteX11" fmla="*/ 33528 w 64007"/>
              <a:gd name="connsiteY11" fmla="*/ 265176 h 542544"/>
              <a:gd name="connsiteX12" fmla="*/ 33528 w 64007"/>
              <a:gd name="connsiteY12" fmla="*/ 263652 h 542544"/>
              <a:gd name="connsiteX13" fmla="*/ 35052 w 64007"/>
              <a:gd name="connsiteY13" fmla="*/ 265176 h 542544"/>
              <a:gd name="connsiteX14" fmla="*/ 32003 w 64007"/>
              <a:gd name="connsiteY14" fmla="*/ 263652 h 542544"/>
              <a:gd name="connsiteX15" fmla="*/ 35052 w 64007"/>
              <a:gd name="connsiteY15" fmla="*/ 263652 h 542544"/>
              <a:gd name="connsiteX16" fmla="*/ 36576 w 64007"/>
              <a:gd name="connsiteY16" fmla="*/ 265176 h 542544"/>
              <a:gd name="connsiteX17" fmla="*/ 39623 w 64007"/>
              <a:gd name="connsiteY17" fmla="*/ 265176 h 542544"/>
              <a:gd name="connsiteX18" fmla="*/ 44196 w 64007"/>
              <a:gd name="connsiteY18" fmla="*/ 266700 h 542544"/>
              <a:gd name="connsiteX19" fmla="*/ 48767 w 64007"/>
              <a:gd name="connsiteY19" fmla="*/ 266700 h 542544"/>
              <a:gd name="connsiteX20" fmla="*/ 59435 w 64007"/>
              <a:gd name="connsiteY20" fmla="*/ 266700 h 542544"/>
              <a:gd name="connsiteX21" fmla="*/ 64008 w 64007"/>
              <a:gd name="connsiteY21" fmla="*/ 271272 h 542544"/>
              <a:gd name="connsiteX22" fmla="*/ 59435 w 64007"/>
              <a:gd name="connsiteY22" fmla="*/ 274320 h 542544"/>
              <a:gd name="connsiteX23" fmla="*/ 48767 w 64007"/>
              <a:gd name="connsiteY23" fmla="*/ 274320 h 542544"/>
              <a:gd name="connsiteX24" fmla="*/ 44196 w 64007"/>
              <a:gd name="connsiteY24" fmla="*/ 275844 h 542544"/>
              <a:gd name="connsiteX25" fmla="*/ 39623 w 64007"/>
              <a:gd name="connsiteY25" fmla="*/ 275844 h 542544"/>
              <a:gd name="connsiteX26" fmla="*/ 36576 w 64007"/>
              <a:gd name="connsiteY26" fmla="*/ 277368 h 542544"/>
              <a:gd name="connsiteX27" fmla="*/ 33528 w 64007"/>
              <a:gd name="connsiteY27" fmla="*/ 277368 h 542544"/>
              <a:gd name="connsiteX28" fmla="*/ 32003 w 64007"/>
              <a:gd name="connsiteY28" fmla="*/ 278892 h 542544"/>
              <a:gd name="connsiteX29" fmla="*/ 35052 w 64007"/>
              <a:gd name="connsiteY29" fmla="*/ 275844 h 542544"/>
              <a:gd name="connsiteX30" fmla="*/ 33528 w 64007"/>
              <a:gd name="connsiteY30" fmla="*/ 277368 h 542544"/>
              <a:gd name="connsiteX31" fmla="*/ 33528 w 64007"/>
              <a:gd name="connsiteY31" fmla="*/ 275844 h 542544"/>
              <a:gd name="connsiteX32" fmla="*/ 33528 w 64007"/>
              <a:gd name="connsiteY32" fmla="*/ 533400 h 542544"/>
              <a:gd name="connsiteX33" fmla="*/ 33528 w 64007"/>
              <a:gd name="connsiteY33" fmla="*/ 534924 h 542544"/>
              <a:gd name="connsiteX34" fmla="*/ 33528 w 64007"/>
              <a:gd name="connsiteY34" fmla="*/ 536448 h 542544"/>
              <a:gd name="connsiteX35" fmla="*/ 32003 w 64007"/>
              <a:gd name="connsiteY35" fmla="*/ 537972 h 542544"/>
              <a:gd name="connsiteX36" fmla="*/ 30479 w 64007"/>
              <a:gd name="connsiteY36" fmla="*/ 537972 h 542544"/>
              <a:gd name="connsiteX37" fmla="*/ 28955 w 64007"/>
              <a:gd name="connsiteY37" fmla="*/ 539496 h 542544"/>
              <a:gd name="connsiteX38" fmla="*/ 25908 w 64007"/>
              <a:gd name="connsiteY38" fmla="*/ 539496 h 542544"/>
              <a:gd name="connsiteX39" fmla="*/ 22859 w 64007"/>
              <a:gd name="connsiteY39" fmla="*/ 541020 h 542544"/>
              <a:gd name="connsiteX40" fmla="*/ 18288 w 64007"/>
              <a:gd name="connsiteY40" fmla="*/ 541020 h 542544"/>
              <a:gd name="connsiteX41" fmla="*/ 12191 w 64007"/>
              <a:gd name="connsiteY41" fmla="*/ 541020 h 542544"/>
              <a:gd name="connsiteX42" fmla="*/ 0 w 64007"/>
              <a:gd name="connsiteY42" fmla="*/ 542544 h 542544"/>
              <a:gd name="connsiteX43" fmla="*/ 0 w 64007"/>
              <a:gd name="connsiteY43" fmla="*/ 534924 h 542544"/>
              <a:gd name="connsiteX44" fmla="*/ 12191 w 64007"/>
              <a:gd name="connsiteY44" fmla="*/ 533400 h 542544"/>
              <a:gd name="connsiteX45" fmla="*/ 16764 w 64007"/>
              <a:gd name="connsiteY45" fmla="*/ 533400 h 542544"/>
              <a:gd name="connsiteX46" fmla="*/ 21335 w 64007"/>
              <a:gd name="connsiteY46" fmla="*/ 533400 h 542544"/>
              <a:gd name="connsiteX47" fmla="*/ 24384 w 64007"/>
              <a:gd name="connsiteY47" fmla="*/ 531876 h 542544"/>
              <a:gd name="connsiteX48" fmla="*/ 27432 w 64007"/>
              <a:gd name="connsiteY48" fmla="*/ 531876 h 542544"/>
              <a:gd name="connsiteX49" fmla="*/ 25908 w 64007"/>
              <a:gd name="connsiteY49" fmla="*/ 531876 h 542544"/>
              <a:gd name="connsiteX50" fmla="*/ 27432 w 64007"/>
              <a:gd name="connsiteY50" fmla="*/ 530352 h 542544"/>
              <a:gd name="connsiteX51" fmla="*/ 25908 w 64007"/>
              <a:gd name="connsiteY51" fmla="*/ 531876 h 542544"/>
              <a:gd name="connsiteX52" fmla="*/ 27432 w 64007"/>
              <a:gd name="connsiteY52" fmla="*/ 531876 h 542544"/>
              <a:gd name="connsiteX53" fmla="*/ 25908 w 64007"/>
              <a:gd name="connsiteY53" fmla="*/ 533400 h 542544"/>
              <a:gd name="connsiteX54" fmla="*/ 25908 w 64007"/>
              <a:gd name="connsiteY54" fmla="*/ 275844 h 542544"/>
              <a:gd name="connsiteX55" fmla="*/ 27432 w 64007"/>
              <a:gd name="connsiteY55" fmla="*/ 274320 h 542544"/>
              <a:gd name="connsiteX56" fmla="*/ 27432 w 64007"/>
              <a:gd name="connsiteY56" fmla="*/ 272796 h 542544"/>
              <a:gd name="connsiteX57" fmla="*/ 28955 w 64007"/>
              <a:gd name="connsiteY57" fmla="*/ 271272 h 542544"/>
              <a:gd name="connsiteX58" fmla="*/ 32003 w 64007"/>
              <a:gd name="connsiteY58" fmla="*/ 269748 h 542544"/>
              <a:gd name="connsiteX59" fmla="*/ 35052 w 64007"/>
              <a:gd name="connsiteY59" fmla="*/ 269748 h 542544"/>
              <a:gd name="connsiteX60" fmla="*/ 38100 w 64007"/>
              <a:gd name="connsiteY60" fmla="*/ 268224 h 542544"/>
              <a:gd name="connsiteX61" fmla="*/ 42671 w 64007"/>
              <a:gd name="connsiteY61" fmla="*/ 268224 h 542544"/>
              <a:gd name="connsiteX62" fmla="*/ 48767 w 64007"/>
              <a:gd name="connsiteY62" fmla="*/ 266700 h 542544"/>
              <a:gd name="connsiteX63" fmla="*/ 59435 w 64007"/>
              <a:gd name="connsiteY63" fmla="*/ 266700 h 542544"/>
              <a:gd name="connsiteX64" fmla="*/ 59435 w 64007"/>
              <a:gd name="connsiteY64" fmla="*/ 274320 h 542544"/>
              <a:gd name="connsiteX65" fmla="*/ 48767 w 64007"/>
              <a:gd name="connsiteY65" fmla="*/ 274320 h 542544"/>
              <a:gd name="connsiteX66" fmla="*/ 42671 w 64007"/>
              <a:gd name="connsiteY66" fmla="*/ 274320 h 542544"/>
              <a:gd name="connsiteX67" fmla="*/ 38100 w 64007"/>
              <a:gd name="connsiteY67" fmla="*/ 272796 h 542544"/>
              <a:gd name="connsiteX68" fmla="*/ 33528 w 64007"/>
              <a:gd name="connsiteY68" fmla="*/ 272796 h 542544"/>
              <a:gd name="connsiteX69" fmla="*/ 30479 w 64007"/>
              <a:gd name="connsiteY69" fmla="*/ 271272 h 542544"/>
              <a:gd name="connsiteX70" fmla="*/ 28955 w 64007"/>
              <a:gd name="connsiteY70" fmla="*/ 269748 h 542544"/>
              <a:gd name="connsiteX71" fmla="*/ 27432 w 64007"/>
              <a:gd name="connsiteY71" fmla="*/ 268224 h 542544"/>
              <a:gd name="connsiteX72" fmla="*/ 27432 w 64007"/>
              <a:gd name="connsiteY72" fmla="*/ 268224 h 542544"/>
              <a:gd name="connsiteX73" fmla="*/ 25908 w 64007"/>
              <a:gd name="connsiteY73" fmla="*/ 265176 h 542544"/>
              <a:gd name="connsiteX74" fmla="*/ 25908 w 64007"/>
              <a:gd name="connsiteY74" fmla="*/ 7620 h 542544"/>
              <a:gd name="connsiteX75" fmla="*/ 27432 w 64007"/>
              <a:gd name="connsiteY75" fmla="*/ 10668 h 542544"/>
              <a:gd name="connsiteX76" fmla="*/ 25908 w 64007"/>
              <a:gd name="connsiteY76" fmla="*/ 9144 h 542544"/>
              <a:gd name="connsiteX77" fmla="*/ 27432 w 64007"/>
              <a:gd name="connsiteY77" fmla="*/ 10668 h 542544"/>
              <a:gd name="connsiteX78" fmla="*/ 25908 w 64007"/>
              <a:gd name="connsiteY78" fmla="*/ 9144 h 542544"/>
              <a:gd name="connsiteX79" fmla="*/ 27432 w 64007"/>
              <a:gd name="connsiteY79" fmla="*/ 10668 h 542544"/>
              <a:gd name="connsiteX80" fmla="*/ 24384 w 64007"/>
              <a:gd name="connsiteY80" fmla="*/ 9144 h 542544"/>
              <a:gd name="connsiteX81" fmla="*/ 21335 w 64007"/>
              <a:gd name="connsiteY81" fmla="*/ 9144 h 542544"/>
              <a:gd name="connsiteX82" fmla="*/ 16764 w 64007"/>
              <a:gd name="connsiteY82" fmla="*/ 7620 h 542544"/>
              <a:gd name="connsiteX83" fmla="*/ 12191 w 64007"/>
              <a:gd name="connsiteY83" fmla="*/ 7620 h 542544"/>
              <a:gd name="connsiteX84" fmla="*/ 0 w 64007"/>
              <a:gd name="connsiteY84" fmla="*/ 7620 h 542544"/>
              <a:gd name="connsiteX85" fmla="*/ 0 w 64007"/>
              <a:gd name="connsiteY85" fmla="*/ 0 h 5425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</a:cxnLst>
            <a:rect l="l" t="t" r="r" b="b"/>
            <a:pathLst>
              <a:path w="64007" h="542544">
                <a:moveTo>
                  <a:pt x="0" y="0"/>
                </a:moveTo>
                <a:lnTo>
                  <a:pt x="12191" y="0"/>
                </a:lnTo>
                <a:lnTo>
                  <a:pt x="18288" y="0"/>
                </a:lnTo>
                <a:lnTo>
                  <a:pt x="22859" y="1524"/>
                </a:lnTo>
                <a:lnTo>
                  <a:pt x="25908" y="1524"/>
                </a:lnTo>
                <a:lnTo>
                  <a:pt x="28955" y="3048"/>
                </a:lnTo>
                <a:cubicBezTo>
                  <a:pt x="28955" y="3048"/>
                  <a:pt x="30479" y="3048"/>
                  <a:pt x="30479" y="3048"/>
                </a:cubicBezTo>
                <a:lnTo>
                  <a:pt x="32003" y="4572"/>
                </a:lnTo>
                <a:cubicBezTo>
                  <a:pt x="32003" y="4572"/>
                  <a:pt x="33528" y="4572"/>
                  <a:pt x="33528" y="6096"/>
                </a:cubicBezTo>
                <a:lnTo>
                  <a:pt x="33528" y="6096"/>
                </a:lnTo>
                <a:cubicBezTo>
                  <a:pt x="33528" y="7620"/>
                  <a:pt x="33528" y="7620"/>
                  <a:pt x="33528" y="7620"/>
                </a:cubicBezTo>
                <a:lnTo>
                  <a:pt x="33528" y="265176"/>
                </a:lnTo>
                <a:lnTo>
                  <a:pt x="33528" y="263652"/>
                </a:lnTo>
                <a:lnTo>
                  <a:pt x="35052" y="265176"/>
                </a:lnTo>
                <a:lnTo>
                  <a:pt x="32003" y="263652"/>
                </a:lnTo>
                <a:lnTo>
                  <a:pt x="35052" y="263652"/>
                </a:lnTo>
                <a:lnTo>
                  <a:pt x="36576" y="265176"/>
                </a:lnTo>
                <a:lnTo>
                  <a:pt x="39623" y="265176"/>
                </a:lnTo>
                <a:lnTo>
                  <a:pt x="44196" y="266700"/>
                </a:lnTo>
                <a:lnTo>
                  <a:pt x="48767" y="266700"/>
                </a:lnTo>
                <a:lnTo>
                  <a:pt x="59435" y="266700"/>
                </a:lnTo>
                <a:cubicBezTo>
                  <a:pt x="62484" y="266700"/>
                  <a:pt x="64008" y="268224"/>
                  <a:pt x="64008" y="271272"/>
                </a:cubicBezTo>
                <a:cubicBezTo>
                  <a:pt x="64008" y="272796"/>
                  <a:pt x="62484" y="274320"/>
                  <a:pt x="59435" y="274320"/>
                </a:cubicBezTo>
                <a:lnTo>
                  <a:pt x="48767" y="274320"/>
                </a:lnTo>
                <a:lnTo>
                  <a:pt x="44196" y="275844"/>
                </a:lnTo>
                <a:lnTo>
                  <a:pt x="39623" y="275844"/>
                </a:lnTo>
                <a:lnTo>
                  <a:pt x="36576" y="277368"/>
                </a:lnTo>
                <a:lnTo>
                  <a:pt x="33528" y="277368"/>
                </a:lnTo>
                <a:lnTo>
                  <a:pt x="32003" y="278892"/>
                </a:lnTo>
                <a:lnTo>
                  <a:pt x="35052" y="275844"/>
                </a:lnTo>
                <a:lnTo>
                  <a:pt x="33528" y="277368"/>
                </a:lnTo>
                <a:lnTo>
                  <a:pt x="33528" y="275844"/>
                </a:lnTo>
                <a:lnTo>
                  <a:pt x="33528" y="533400"/>
                </a:lnTo>
                <a:cubicBezTo>
                  <a:pt x="33528" y="533400"/>
                  <a:pt x="33528" y="534924"/>
                  <a:pt x="33528" y="534924"/>
                </a:cubicBezTo>
                <a:lnTo>
                  <a:pt x="33528" y="536448"/>
                </a:lnTo>
                <a:cubicBezTo>
                  <a:pt x="33528" y="536448"/>
                  <a:pt x="32003" y="537972"/>
                  <a:pt x="32003" y="537972"/>
                </a:cubicBezTo>
                <a:lnTo>
                  <a:pt x="30479" y="537972"/>
                </a:lnTo>
                <a:cubicBezTo>
                  <a:pt x="30479" y="537972"/>
                  <a:pt x="28955" y="539496"/>
                  <a:pt x="28955" y="539496"/>
                </a:cubicBezTo>
                <a:lnTo>
                  <a:pt x="25908" y="539496"/>
                </a:lnTo>
                <a:lnTo>
                  <a:pt x="22859" y="541020"/>
                </a:lnTo>
                <a:lnTo>
                  <a:pt x="18288" y="541020"/>
                </a:lnTo>
                <a:lnTo>
                  <a:pt x="12191" y="541020"/>
                </a:lnTo>
                <a:lnTo>
                  <a:pt x="0" y="542544"/>
                </a:lnTo>
                <a:lnTo>
                  <a:pt x="0" y="534924"/>
                </a:lnTo>
                <a:lnTo>
                  <a:pt x="12191" y="533400"/>
                </a:lnTo>
                <a:lnTo>
                  <a:pt x="16764" y="533400"/>
                </a:lnTo>
                <a:lnTo>
                  <a:pt x="21335" y="533400"/>
                </a:lnTo>
                <a:lnTo>
                  <a:pt x="24384" y="531876"/>
                </a:lnTo>
                <a:lnTo>
                  <a:pt x="27432" y="531876"/>
                </a:lnTo>
                <a:lnTo>
                  <a:pt x="25908" y="531876"/>
                </a:lnTo>
                <a:lnTo>
                  <a:pt x="27432" y="530352"/>
                </a:lnTo>
                <a:lnTo>
                  <a:pt x="25908" y="531876"/>
                </a:lnTo>
                <a:lnTo>
                  <a:pt x="27432" y="531876"/>
                </a:lnTo>
                <a:lnTo>
                  <a:pt x="25908" y="533400"/>
                </a:lnTo>
                <a:lnTo>
                  <a:pt x="25908" y="275844"/>
                </a:lnTo>
                <a:cubicBezTo>
                  <a:pt x="25908" y="274320"/>
                  <a:pt x="25908" y="274320"/>
                  <a:pt x="27432" y="274320"/>
                </a:cubicBezTo>
                <a:lnTo>
                  <a:pt x="27432" y="272796"/>
                </a:lnTo>
                <a:cubicBezTo>
                  <a:pt x="27432" y="272796"/>
                  <a:pt x="28955" y="271272"/>
                  <a:pt x="28955" y="271272"/>
                </a:cubicBezTo>
                <a:lnTo>
                  <a:pt x="32003" y="269748"/>
                </a:lnTo>
                <a:lnTo>
                  <a:pt x="35052" y="269748"/>
                </a:lnTo>
                <a:lnTo>
                  <a:pt x="38100" y="268224"/>
                </a:lnTo>
                <a:lnTo>
                  <a:pt x="42671" y="268224"/>
                </a:lnTo>
                <a:lnTo>
                  <a:pt x="48767" y="266700"/>
                </a:lnTo>
                <a:lnTo>
                  <a:pt x="59435" y="266700"/>
                </a:lnTo>
                <a:lnTo>
                  <a:pt x="59435" y="274320"/>
                </a:lnTo>
                <a:lnTo>
                  <a:pt x="48767" y="274320"/>
                </a:lnTo>
                <a:lnTo>
                  <a:pt x="42671" y="274320"/>
                </a:lnTo>
                <a:lnTo>
                  <a:pt x="38100" y="272796"/>
                </a:lnTo>
                <a:lnTo>
                  <a:pt x="33528" y="272796"/>
                </a:lnTo>
                <a:lnTo>
                  <a:pt x="30479" y="271272"/>
                </a:lnTo>
                <a:lnTo>
                  <a:pt x="28955" y="269748"/>
                </a:lnTo>
                <a:cubicBezTo>
                  <a:pt x="28955" y="269748"/>
                  <a:pt x="27432" y="269748"/>
                  <a:pt x="27432" y="268224"/>
                </a:cubicBezTo>
                <a:lnTo>
                  <a:pt x="27432" y="268224"/>
                </a:lnTo>
                <a:cubicBezTo>
                  <a:pt x="25908" y="266700"/>
                  <a:pt x="25908" y="266700"/>
                  <a:pt x="25908" y="265176"/>
                </a:cubicBezTo>
                <a:lnTo>
                  <a:pt x="25908" y="7620"/>
                </a:lnTo>
                <a:lnTo>
                  <a:pt x="27432" y="10668"/>
                </a:lnTo>
                <a:lnTo>
                  <a:pt x="25908" y="9144"/>
                </a:lnTo>
                <a:lnTo>
                  <a:pt x="27432" y="10668"/>
                </a:lnTo>
                <a:lnTo>
                  <a:pt x="25908" y="9144"/>
                </a:lnTo>
                <a:lnTo>
                  <a:pt x="27432" y="10668"/>
                </a:lnTo>
                <a:lnTo>
                  <a:pt x="24384" y="9144"/>
                </a:lnTo>
                <a:lnTo>
                  <a:pt x="21335" y="9144"/>
                </a:lnTo>
                <a:lnTo>
                  <a:pt x="16764" y="7620"/>
                </a:lnTo>
                <a:lnTo>
                  <a:pt x="12191" y="7620"/>
                </a:lnTo>
                <a:lnTo>
                  <a:pt x="0" y="7620"/>
                </a:lnTo>
                <a:lnTo>
                  <a:pt x="0" y="0"/>
                </a:lnTo>
              </a:path>
            </a:pathLst>
          </a:custGeom>
          <a:solidFill>
            <a:srgbClr val="2DA2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511300"/>
            <a:ext cx="5753100" cy="457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660400" y="2489200"/>
            <a:ext cx="889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1511" dirty="0">
                <a:solidFill>
                  <a:srgbClr val="2DA2BF"/>
                </a:solidFill>
                <a:latin typeface="Wingdings 3" pitchFamily="18" charset="0"/>
                <a:cs typeface="Wingdings 3" pitchFamily="18" charset="0"/>
              </a:rPr>
              <a:t>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76300" y="2400300"/>
            <a:ext cx="3162300" cy="341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&lt;Cabecera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223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bloque&gt;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DECLARE/IS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29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EXCEPTION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…</a:t>
            </a:r>
          </a:p>
          <a:p>
            <a:pPr>
              <a:lnSpc>
                <a:spcPts val="3000"/>
              </a:lnSpc>
              <a:tabLst/>
            </a:pPr>
            <a:r>
              <a:rPr lang="en-US" altLang="zh-CN" sz="2231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686300" y="2260600"/>
            <a:ext cx="3822700" cy="322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cabecera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solo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aparece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“bloques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nombrados”,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estos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pueden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(c.c)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procedimientos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funciones.</a:t>
            </a:r>
          </a:p>
          <a:p>
            <a:pPr>
              <a:lnSpc>
                <a:spcPts val="24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nombrado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IS,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si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anónimo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usa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</a:p>
          <a:p>
            <a:pPr>
              <a:lnSpc>
                <a:spcPts val="24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Después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ponen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las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dirty="0"/>
              <a:t>	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instrucciones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ejecutar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caso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automáticamente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la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ejecución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salta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este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punto,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y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aquí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</a:t>
            </a:r>
          </a:p>
          <a:p>
            <a:pPr>
              <a:lnSpc>
                <a:spcPts val="1700"/>
              </a:lnSpc>
              <a:tabLst>
                <a:tab pos="63500" algn="l"/>
                <a:tab pos="889000" algn="l"/>
              </a:tabLst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hace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control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errores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bloque.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08100"/>
            <a:ext cx="8178800" cy="800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828800" y="2197100"/>
            <a:ext cx="2413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PruebaSQL(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90800" y="2425700"/>
            <a:ext cx="533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90800" y="2654300"/>
            <a:ext cx="16002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varchar(30),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fecha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datetime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828800" y="3111500"/>
            <a:ext cx="11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828800" y="3568700"/>
            <a:ext cx="35179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InsertaPruebaSQL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AS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590800" y="4013200"/>
            <a:ext cx="22098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DECLARE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@maxValor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590800" y="4470400"/>
            <a:ext cx="5181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@maxValor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=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ISNULL(MAX(id),1)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PruebaSQL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(id,valor,fecha)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828800" y="4914900"/>
            <a:ext cx="3683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(@maxValor,'Valor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prueba',getdate());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590800" y="5143500"/>
            <a:ext cx="381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828800" y="5372100"/>
            <a:ext cx="279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GO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28800" y="5816600"/>
            <a:ext cx="2108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InsertaPruebaSQL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057655"/>
            <a:ext cx="10058400" cy="5658611"/>
          </a:xfrm>
          <a:custGeom>
            <a:avLst/>
            <a:gdLst>
              <a:gd name="connsiteX0" fmla="*/ 0 w 10058400"/>
              <a:gd name="connsiteY0" fmla="*/ 0 h 5658611"/>
              <a:gd name="connsiteX1" fmla="*/ 10058400 w 10058400"/>
              <a:gd name="connsiteY1" fmla="*/ 0 h 5658611"/>
              <a:gd name="connsiteX2" fmla="*/ 10058400 w 10058400"/>
              <a:gd name="connsiteY2" fmla="*/ 5658611 h 5658611"/>
              <a:gd name="connsiteX3" fmla="*/ 0 w 10058400"/>
              <a:gd name="connsiteY3" fmla="*/ 5658611 h 5658611"/>
              <a:gd name="connsiteX4" fmla="*/ 0 w 10058400"/>
              <a:gd name="connsiteY4" fmla="*/ 0 h 56586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58400" h="5658611">
                <a:moveTo>
                  <a:pt x="0" y="0"/>
                </a:moveTo>
                <a:lnTo>
                  <a:pt x="10058400" y="0"/>
                </a:lnTo>
                <a:lnTo>
                  <a:pt x="10058400" y="5658611"/>
                </a:lnTo>
                <a:lnTo>
                  <a:pt x="0" y="565861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" y="1358900"/>
            <a:ext cx="8801100" cy="774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778000" y="2184400"/>
            <a:ext cx="2463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TABLE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PruebaORA(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27300" y="2413000"/>
            <a:ext cx="1358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id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number(38),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27300" y="2641600"/>
            <a:ext cx="17145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varchar2(30),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fecha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date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78000" y="3086100"/>
            <a:ext cx="1143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);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78000" y="3556000"/>
            <a:ext cx="35687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CREATE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PROCEDURE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InsertaPruebaORA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527300" y="4000500"/>
            <a:ext cx="20574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maxValor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number(38);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BEGIN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276600" y="4445000"/>
            <a:ext cx="4203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SELECT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NVL(MAX(id),0)+1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maxValor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from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527300" y="4673600"/>
            <a:ext cx="10795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276600" y="4902200"/>
            <a:ext cx="4406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INTO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PruebaORA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(id,valor,fecha)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VALUES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527300" y="5130800"/>
            <a:ext cx="3530600" cy="46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(maxValor,'Valor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de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prueba',SYSDATE);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END;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778000" y="5803900"/>
            <a:ext cx="2565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EXECUTE</a:t>
            </a:r>
            <a:r>
              <a:rPr lang="en-US" altLang="zh-CN" sz="148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88" dirty="0">
                <a:solidFill>
                  <a:srgbClr val="000000"/>
                </a:solidFill>
                <a:latin typeface="Lucida Sans Unicode" pitchFamily="18" charset="0"/>
                <a:cs typeface="Lucida Sans Unicode" pitchFamily="18" charset="0"/>
              </a:rPr>
              <a:t>InsertaPruebaORA;</a:t>
            </a: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3"/>
          <a:srcRect t="48800" b="37247"/>
          <a:stretch/>
        </p:blipFill>
        <p:spPr>
          <a:xfrm>
            <a:off x="0" y="-27644"/>
            <a:ext cx="10058399" cy="966355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-2" y="920904"/>
            <a:ext cx="10058399" cy="107722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-4" y="1021288"/>
            <a:ext cx="10058399" cy="107722"/>
          </a:xfrm>
          <a:prstGeom prst="rect">
            <a:avLst/>
          </a:prstGeom>
          <a:solidFill>
            <a:srgbClr val="65ACDD"/>
          </a:solidFill>
        </p:spPr>
        <p:txBody>
          <a:bodyPr wrap="square" rtlCol="0">
            <a:spAutoFit/>
          </a:bodyPr>
          <a:lstStyle/>
          <a:p>
            <a:endParaRPr lang="es-CR" sz="1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9" y="54365"/>
            <a:ext cx="1194368" cy="776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1621</Words>
  <Application>Microsoft Office PowerPoint</Application>
  <PresentationFormat>Personalizado</PresentationFormat>
  <Paragraphs>501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宋体</vt:lpstr>
      <vt:lpstr>Arial</vt:lpstr>
      <vt:lpstr>Calibri</vt:lpstr>
      <vt:lpstr>Lucida Sans Unicode</vt:lpstr>
      <vt:lpstr>Times New Roman</vt:lpstr>
      <vt:lpstr>Wingdings 3</vt:lpstr>
      <vt:lpstr>Office Theme</vt:lpstr>
      <vt:lpstr>Presentación de PowerPoint</vt:lpstr>
      <vt:lpstr>Presentación de PowerPoint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Efren</dc:creator>
  <cp:lastModifiedBy>Efrén Jiménez Delgado</cp:lastModifiedBy>
  <cp:revision>8</cp:revision>
  <dcterms:created xsi:type="dcterms:W3CDTF">2006-08-16T00:00:00Z</dcterms:created>
  <dcterms:modified xsi:type="dcterms:W3CDTF">2017-03-26T23:28:15Z</dcterms:modified>
</cp:coreProperties>
</file>