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4"/>
  </p:notesMasterIdLst>
  <p:handoutMasterIdLst>
    <p:handoutMasterId r:id="rId25"/>
  </p:handoutMasterIdLst>
  <p:sldIdLst>
    <p:sldId id="332" r:id="rId5"/>
    <p:sldId id="260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17/3/2017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17/3/2017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restricciones respectivas.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envié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CREATE OR REPLACE FUNCTION </a:t>
            </a:r>
            <a:r>
              <a:rPr lang="es-ES" sz="2400" dirty="0">
                <a:solidFill>
                  <a:srgbClr val="002060"/>
                </a:solidFill>
              </a:rPr>
              <a:t>[nombre de la función]([parámetros]) </a:t>
            </a:r>
            <a:r>
              <a:rPr lang="es-ES" sz="2400" dirty="0">
                <a:solidFill>
                  <a:srgbClr val="002060"/>
                </a:solidFill>
              </a:rPr>
              <a:t>RETURNS</a:t>
            </a:r>
            <a:r>
              <a:rPr lang="es-ES" sz="2400" dirty="0">
                <a:solidFill>
                  <a:srgbClr val="002060"/>
                </a:solidFill>
              </a:rPr>
              <a:t>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LANGUAGE</a:t>
            </a:r>
            <a:r>
              <a:rPr lang="es-ES" sz="2400" dirty="0">
                <a:solidFill>
                  <a:srgbClr val="002060"/>
                </a:solidFill>
              </a:rPr>
              <a:t>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CREATE OR REPLACE FUNCTION </a:t>
            </a:r>
            <a:r>
              <a:rPr lang="en-US" sz="2400" dirty="0" err="1">
                <a:solidFill>
                  <a:srgbClr val="002060"/>
                </a:solidFill>
              </a:rPr>
              <a:t>sumar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integer,integer</a:t>
            </a:r>
            <a:r>
              <a:rPr lang="en-US" sz="2400" dirty="0">
                <a:solidFill>
                  <a:srgbClr val="002060"/>
                </a:solidFill>
              </a:rPr>
              <a:t>) RETURNS integer AS 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BEGIN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RETURN $1+$2;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END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 LANGUAGE </a:t>
            </a:r>
            <a:r>
              <a:rPr lang="en-US" sz="2400" dirty="0" err="1">
                <a:solidFill>
                  <a:srgbClr val="002060"/>
                </a:solidFill>
              </a:rPr>
              <a:t>plpgsql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SELECT</a:t>
            </a:r>
            <a:r>
              <a:rPr lang="es" sz="2400" dirty="0">
                <a:solidFill>
                  <a:srgbClr val="002060"/>
                </a:solidFill>
              </a:rPr>
              <a:t>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CREATE TABLE usuarios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VARCHAR(30),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</a:t>
            </a:r>
            <a:r>
              <a:rPr lang="es-ES" dirty="0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CREATE OR REPLACE FUNCTION </a:t>
            </a:r>
            <a:r>
              <a:rPr lang="en-US" dirty="0" err="1">
                <a:solidFill>
                  <a:srgbClr val="002060"/>
                </a:solidFill>
              </a:rPr>
              <a:t>retornarclave</a:t>
            </a:r>
            <a:r>
              <a:rPr lang="en-US" dirty="0">
                <a:solidFill>
                  <a:srgbClr val="002060"/>
                </a:solidFill>
              </a:rPr>
              <a:t>(VARCHAR) RETURNS VARCHAR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AS 'SELECT clave FROM </a:t>
            </a:r>
            <a:r>
              <a:rPr lang="en-US" dirty="0" err="1">
                <a:solidFill>
                  <a:srgbClr val="002060"/>
                </a:solidFill>
              </a:rPr>
              <a:t>usuarios</a:t>
            </a:r>
            <a:r>
              <a:rPr lang="en-US" dirty="0">
                <a:solidFill>
                  <a:srgbClr val="002060"/>
                </a:solidFill>
              </a:rPr>
              <a:t> WHERE </a:t>
            </a:r>
            <a:r>
              <a:rPr lang="en-US" dirty="0" err="1">
                <a:solidFill>
                  <a:srgbClr val="002060"/>
                </a:solidFill>
              </a:rPr>
              <a:t>nombre</a:t>
            </a:r>
            <a:r>
              <a:rPr lang="en-US" dirty="0">
                <a:solidFill>
                  <a:srgbClr val="002060"/>
                </a:solidFill>
              </a:rPr>
              <a:t>=$1;'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LANGUAGE SQL;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SELECT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1144</Words>
  <Application>Microsoft Office PowerPoint</Application>
  <PresentationFormat>Presentación en pantalla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38</cp:revision>
  <dcterms:created xsi:type="dcterms:W3CDTF">2016-01-04T17:43:21Z</dcterms:created>
  <dcterms:modified xsi:type="dcterms:W3CDTF">2017-03-19T03:48:12Z</dcterms:modified>
</cp:coreProperties>
</file>