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20" r:id="rId4"/>
    <p:sldId id="321" r:id="rId5"/>
    <p:sldId id="322" r:id="rId6"/>
    <p:sldId id="323" r:id="rId7"/>
    <p:sldId id="314" r:id="rId8"/>
    <p:sldId id="324" r:id="rId9"/>
    <p:sldId id="325" r:id="rId10"/>
    <p:sldId id="315" r:id="rId11"/>
    <p:sldId id="316" r:id="rId12"/>
    <p:sldId id="317" r:id="rId13"/>
    <p:sldId id="318" r:id="rId14"/>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fren" initials="e" lastIdx="2" clrIdx="0">
    <p:extLst>
      <p:ext uri="{19B8F6BF-5375-455C-9EA6-DF929625EA0E}">
        <p15:presenceInfo xmlns:p15="http://schemas.microsoft.com/office/powerpoint/2012/main" userId="efr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F414FA-1710-4355-9256-797BFC101A73}" type="doc">
      <dgm:prSet loTypeId="urn:microsoft.com/office/officeart/2005/8/layout/cycle1" loCatId="cycle" qsTypeId="urn:microsoft.com/office/officeart/2005/8/quickstyle/simple1" qsCatId="simple" csTypeId="urn:microsoft.com/office/officeart/2005/8/colors/accent1_2" csCatId="accent1"/>
      <dgm:spPr/>
      <dgm:t>
        <a:bodyPr/>
        <a:lstStyle/>
        <a:p>
          <a:endParaRPr lang="es-CR"/>
        </a:p>
      </dgm:t>
    </dgm:pt>
    <dgm:pt modelId="{FF42E800-9592-4EC6-834D-8CEBB4B13587}">
      <dgm:prSet custT="1"/>
      <dgm:spPr/>
      <dgm:t>
        <a:bodyPr/>
        <a:lstStyle/>
        <a:p>
          <a:r>
            <a:rPr lang="es-ES" sz="1200" dirty="0"/>
            <a:t>Preparación de datos</a:t>
          </a:r>
          <a:endParaRPr lang="es-CR" sz="1200" dirty="0"/>
        </a:p>
      </dgm:t>
    </dgm:pt>
    <dgm:pt modelId="{5D4C690A-B005-4B53-932E-98752F70A30A}" type="parTrans" cxnId="{73353587-B625-4D35-A20C-548E63D56EF8}">
      <dgm:prSet/>
      <dgm:spPr/>
      <dgm:t>
        <a:bodyPr/>
        <a:lstStyle/>
        <a:p>
          <a:endParaRPr lang="es-CR" sz="1200"/>
        </a:p>
      </dgm:t>
    </dgm:pt>
    <dgm:pt modelId="{6E6D5D1E-C804-434E-A823-1CE7192A8ECF}" type="sibTrans" cxnId="{73353587-B625-4D35-A20C-548E63D56EF8}">
      <dgm:prSet/>
      <dgm:spPr/>
      <dgm:t>
        <a:bodyPr/>
        <a:lstStyle/>
        <a:p>
          <a:endParaRPr lang="es-CR" sz="1200"/>
        </a:p>
      </dgm:t>
    </dgm:pt>
    <dgm:pt modelId="{790A0986-D076-4CBE-81A1-6109F8E9D06F}">
      <dgm:prSet custT="1"/>
      <dgm:spPr/>
      <dgm:t>
        <a:bodyPr/>
        <a:lstStyle/>
        <a:p>
          <a:r>
            <a:rPr lang="es-CR" sz="1200"/>
            <a:t>Aplicación de modelos</a:t>
          </a:r>
        </a:p>
      </dgm:t>
    </dgm:pt>
    <dgm:pt modelId="{4AB994C9-3A8F-49FD-B0DB-46B9469AC191}" type="parTrans" cxnId="{5C4D4B8F-4730-4F31-8257-A7F991EBCA6A}">
      <dgm:prSet/>
      <dgm:spPr/>
      <dgm:t>
        <a:bodyPr/>
        <a:lstStyle/>
        <a:p>
          <a:endParaRPr lang="es-CR" sz="1200"/>
        </a:p>
      </dgm:t>
    </dgm:pt>
    <dgm:pt modelId="{2522A53E-59D6-4C2A-A223-90A3408A7F10}" type="sibTrans" cxnId="{5C4D4B8F-4730-4F31-8257-A7F991EBCA6A}">
      <dgm:prSet/>
      <dgm:spPr/>
      <dgm:t>
        <a:bodyPr/>
        <a:lstStyle/>
        <a:p>
          <a:endParaRPr lang="es-CR" sz="1200"/>
        </a:p>
      </dgm:t>
    </dgm:pt>
    <dgm:pt modelId="{AE807BA3-2D35-48BF-A943-0596B40DD375}">
      <dgm:prSet custT="1"/>
      <dgm:spPr/>
      <dgm:t>
        <a:bodyPr/>
        <a:lstStyle/>
        <a:p>
          <a:r>
            <a:rPr lang="es-ES" sz="1200"/>
            <a:t>Comparación de modelos</a:t>
          </a:r>
          <a:endParaRPr lang="es-CR" sz="1200"/>
        </a:p>
      </dgm:t>
    </dgm:pt>
    <dgm:pt modelId="{280387D2-7306-4ED2-9D3A-C8498AE4F3C7}" type="parTrans" cxnId="{8B263227-1DAF-41F7-8D3D-E0CB7E8A5A38}">
      <dgm:prSet/>
      <dgm:spPr/>
      <dgm:t>
        <a:bodyPr/>
        <a:lstStyle/>
        <a:p>
          <a:endParaRPr lang="es-CR" sz="1200"/>
        </a:p>
      </dgm:t>
    </dgm:pt>
    <dgm:pt modelId="{6236CF23-707F-4F09-8ED7-EA30D5E67615}" type="sibTrans" cxnId="{8B263227-1DAF-41F7-8D3D-E0CB7E8A5A38}">
      <dgm:prSet/>
      <dgm:spPr/>
      <dgm:t>
        <a:bodyPr/>
        <a:lstStyle/>
        <a:p>
          <a:endParaRPr lang="es-CR" sz="1200"/>
        </a:p>
      </dgm:t>
    </dgm:pt>
    <dgm:pt modelId="{FC69A364-25A1-4054-9865-36811587FB43}">
      <dgm:prSet custT="1"/>
      <dgm:spPr/>
      <dgm:t>
        <a:bodyPr/>
        <a:lstStyle/>
        <a:p>
          <a:r>
            <a:rPr lang="es-CR" sz="1200"/>
            <a:t>Analizar el mejor modelo</a:t>
          </a:r>
        </a:p>
      </dgm:t>
    </dgm:pt>
    <dgm:pt modelId="{2FA883EF-48D1-4C51-9975-983EAAF1C0DA}" type="parTrans" cxnId="{62F45F66-D3D6-40A0-AB29-B18EAB1DBEF8}">
      <dgm:prSet/>
      <dgm:spPr/>
      <dgm:t>
        <a:bodyPr/>
        <a:lstStyle/>
        <a:p>
          <a:endParaRPr lang="es-CR" sz="1200"/>
        </a:p>
      </dgm:t>
    </dgm:pt>
    <dgm:pt modelId="{9DC03822-371E-48B8-82AB-4E47C568B22D}" type="sibTrans" cxnId="{62F45F66-D3D6-40A0-AB29-B18EAB1DBEF8}">
      <dgm:prSet/>
      <dgm:spPr/>
      <dgm:t>
        <a:bodyPr/>
        <a:lstStyle/>
        <a:p>
          <a:endParaRPr lang="es-CR" sz="1200"/>
        </a:p>
      </dgm:t>
    </dgm:pt>
    <dgm:pt modelId="{DF7B15BB-7D7D-4C71-AEEE-CFEAA71D1366}">
      <dgm:prSet custT="1"/>
      <dgm:spPr/>
      <dgm:t>
        <a:bodyPr/>
        <a:lstStyle/>
        <a:p>
          <a:r>
            <a:rPr lang="es-CR" sz="1200" dirty="0"/>
            <a:t>Recomendaciones</a:t>
          </a:r>
        </a:p>
      </dgm:t>
    </dgm:pt>
    <dgm:pt modelId="{882E5BDC-DC9C-48D3-9E46-5DA76DA32447}" type="parTrans" cxnId="{95274CA3-5E58-42C4-99A6-9B97C26DC63F}">
      <dgm:prSet/>
      <dgm:spPr/>
      <dgm:t>
        <a:bodyPr/>
        <a:lstStyle/>
        <a:p>
          <a:endParaRPr lang="es-CR" sz="1200"/>
        </a:p>
      </dgm:t>
    </dgm:pt>
    <dgm:pt modelId="{36E65A6C-21A3-4496-B7B3-3FDFA343505F}" type="sibTrans" cxnId="{95274CA3-5E58-42C4-99A6-9B97C26DC63F}">
      <dgm:prSet/>
      <dgm:spPr/>
      <dgm:t>
        <a:bodyPr/>
        <a:lstStyle/>
        <a:p>
          <a:endParaRPr lang="es-CR" sz="1200"/>
        </a:p>
      </dgm:t>
    </dgm:pt>
    <dgm:pt modelId="{3602EF56-DA4E-45B5-9A0D-2335E979D048}" type="pres">
      <dgm:prSet presAssocID="{AFF414FA-1710-4355-9256-797BFC101A73}" presName="cycle" presStyleCnt="0">
        <dgm:presLayoutVars>
          <dgm:dir/>
          <dgm:resizeHandles val="exact"/>
        </dgm:presLayoutVars>
      </dgm:prSet>
      <dgm:spPr/>
    </dgm:pt>
    <dgm:pt modelId="{7A172C8C-DC4F-4190-BE6F-F0E811E91616}" type="pres">
      <dgm:prSet presAssocID="{FF42E800-9592-4EC6-834D-8CEBB4B13587}" presName="dummy" presStyleCnt="0"/>
      <dgm:spPr/>
    </dgm:pt>
    <dgm:pt modelId="{A5B26A71-DD9F-41CE-9CEB-B9DC61167086}" type="pres">
      <dgm:prSet presAssocID="{FF42E800-9592-4EC6-834D-8CEBB4B13587}" presName="node" presStyleLbl="revTx" presStyleIdx="0" presStyleCnt="5">
        <dgm:presLayoutVars>
          <dgm:bulletEnabled val="1"/>
        </dgm:presLayoutVars>
      </dgm:prSet>
      <dgm:spPr/>
    </dgm:pt>
    <dgm:pt modelId="{697A1952-9B98-4E23-9070-BF8116C30DBF}" type="pres">
      <dgm:prSet presAssocID="{6E6D5D1E-C804-434E-A823-1CE7192A8ECF}" presName="sibTrans" presStyleLbl="node1" presStyleIdx="0" presStyleCnt="5"/>
      <dgm:spPr/>
    </dgm:pt>
    <dgm:pt modelId="{C9780B61-73BA-4072-B4E7-748C4F1EAE38}" type="pres">
      <dgm:prSet presAssocID="{790A0986-D076-4CBE-81A1-6109F8E9D06F}" presName="dummy" presStyleCnt="0"/>
      <dgm:spPr/>
    </dgm:pt>
    <dgm:pt modelId="{2B24B90E-7620-4C65-82A9-C9250372462A}" type="pres">
      <dgm:prSet presAssocID="{790A0986-D076-4CBE-81A1-6109F8E9D06F}" presName="node" presStyleLbl="revTx" presStyleIdx="1" presStyleCnt="5">
        <dgm:presLayoutVars>
          <dgm:bulletEnabled val="1"/>
        </dgm:presLayoutVars>
      </dgm:prSet>
      <dgm:spPr/>
    </dgm:pt>
    <dgm:pt modelId="{540D7D5F-560B-4991-A90C-16A57B4FF42A}" type="pres">
      <dgm:prSet presAssocID="{2522A53E-59D6-4C2A-A223-90A3408A7F10}" presName="sibTrans" presStyleLbl="node1" presStyleIdx="1" presStyleCnt="5"/>
      <dgm:spPr/>
    </dgm:pt>
    <dgm:pt modelId="{DCEB40F4-B3A5-479E-AFB0-D5093EE30722}" type="pres">
      <dgm:prSet presAssocID="{AE807BA3-2D35-48BF-A943-0596B40DD375}" presName="dummy" presStyleCnt="0"/>
      <dgm:spPr/>
    </dgm:pt>
    <dgm:pt modelId="{4C20D180-E7CD-4D46-B1F7-A27FE2A685A0}" type="pres">
      <dgm:prSet presAssocID="{AE807BA3-2D35-48BF-A943-0596B40DD375}" presName="node" presStyleLbl="revTx" presStyleIdx="2" presStyleCnt="5">
        <dgm:presLayoutVars>
          <dgm:bulletEnabled val="1"/>
        </dgm:presLayoutVars>
      </dgm:prSet>
      <dgm:spPr/>
    </dgm:pt>
    <dgm:pt modelId="{F1B21BAE-0E98-4AA9-9C03-321820E2AD30}" type="pres">
      <dgm:prSet presAssocID="{6236CF23-707F-4F09-8ED7-EA30D5E67615}" presName="sibTrans" presStyleLbl="node1" presStyleIdx="2" presStyleCnt="5"/>
      <dgm:spPr/>
    </dgm:pt>
    <dgm:pt modelId="{FC2DE032-B002-4D7A-A473-008D672C151C}" type="pres">
      <dgm:prSet presAssocID="{FC69A364-25A1-4054-9865-36811587FB43}" presName="dummy" presStyleCnt="0"/>
      <dgm:spPr/>
    </dgm:pt>
    <dgm:pt modelId="{0771E32C-0A14-4E1D-8879-7FA7DC22D294}" type="pres">
      <dgm:prSet presAssocID="{FC69A364-25A1-4054-9865-36811587FB43}" presName="node" presStyleLbl="revTx" presStyleIdx="3" presStyleCnt="5">
        <dgm:presLayoutVars>
          <dgm:bulletEnabled val="1"/>
        </dgm:presLayoutVars>
      </dgm:prSet>
      <dgm:spPr/>
    </dgm:pt>
    <dgm:pt modelId="{4F9FB43F-0020-4FC3-8D1A-DECFF5FBC319}" type="pres">
      <dgm:prSet presAssocID="{9DC03822-371E-48B8-82AB-4E47C568B22D}" presName="sibTrans" presStyleLbl="node1" presStyleIdx="3" presStyleCnt="5"/>
      <dgm:spPr/>
    </dgm:pt>
    <dgm:pt modelId="{E181BCF6-12E5-4487-B7CD-B5B12A3F6C80}" type="pres">
      <dgm:prSet presAssocID="{DF7B15BB-7D7D-4C71-AEEE-CFEAA71D1366}" presName="dummy" presStyleCnt="0"/>
      <dgm:spPr/>
    </dgm:pt>
    <dgm:pt modelId="{C1E3D2FB-A470-436F-90A1-E6437E6DFCC7}" type="pres">
      <dgm:prSet presAssocID="{DF7B15BB-7D7D-4C71-AEEE-CFEAA71D1366}" presName="node" presStyleLbl="revTx" presStyleIdx="4" presStyleCnt="5">
        <dgm:presLayoutVars>
          <dgm:bulletEnabled val="1"/>
        </dgm:presLayoutVars>
      </dgm:prSet>
      <dgm:spPr/>
    </dgm:pt>
    <dgm:pt modelId="{EA925A9A-8D09-4EFE-87B3-A9D1E7A44E87}" type="pres">
      <dgm:prSet presAssocID="{36E65A6C-21A3-4496-B7B3-3FDFA343505F}" presName="sibTrans" presStyleLbl="node1" presStyleIdx="4" presStyleCnt="5"/>
      <dgm:spPr/>
    </dgm:pt>
  </dgm:ptLst>
  <dgm:cxnLst>
    <dgm:cxn modelId="{2ED58703-4C41-4A16-88C2-0D9E7DB895AE}" type="presOf" srcId="{DF7B15BB-7D7D-4C71-AEEE-CFEAA71D1366}" destId="{C1E3D2FB-A470-436F-90A1-E6437E6DFCC7}" srcOrd="0" destOrd="0" presId="urn:microsoft.com/office/officeart/2005/8/layout/cycle1"/>
    <dgm:cxn modelId="{3C748812-F3CD-4EF8-A13C-22DB691F7E6F}" type="presOf" srcId="{FF42E800-9592-4EC6-834D-8CEBB4B13587}" destId="{A5B26A71-DD9F-41CE-9CEB-B9DC61167086}" srcOrd="0" destOrd="0" presId="urn:microsoft.com/office/officeart/2005/8/layout/cycle1"/>
    <dgm:cxn modelId="{8B263227-1DAF-41F7-8D3D-E0CB7E8A5A38}" srcId="{AFF414FA-1710-4355-9256-797BFC101A73}" destId="{AE807BA3-2D35-48BF-A943-0596B40DD375}" srcOrd="2" destOrd="0" parTransId="{280387D2-7306-4ED2-9D3A-C8498AE4F3C7}" sibTransId="{6236CF23-707F-4F09-8ED7-EA30D5E67615}"/>
    <dgm:cxn modelId="{0BB6C131-145C-423F-B7D0-054DC9B03D43}" type="presOf" srcId="{AFF414FA-1710-4355-9256-797BFC101A73}" destId="{3602EF56-DA4E-45B5-9A0D-2335E979D048}" srcOrd="0" destOrd="0" presId="urn:microsoft.com/office/officeart/2005/8/layout/cycle1"/>
    <dgm:cxn modelId="{E1037C41-1700-4654-B312-CEB5866CAE5A}" type="presOf" srcId="{2522A53E-59D6-4C2A-A223-90A3408A7F10}" destId="{540D7D5F-560B-4991-A90C-16A57B4FF42A}" srcOrd="0" destOrd="0" presId="urn:microsoft.com/office/officeart/2005/8/layout/cycle1"/>
    <dgm:cxn modelId="{50521C44-3F9A-4D6B-9A96-27EF58719D67}" type="presOf" srcId="{6E6D5D1E-C804-434E-A823-1CE7192A8ECF}" destId="{697A1952-9B98-4E23-9070-BF8116C30DBF}" srcOrd="0" destOrd="0" presId="urn:microsoft.com/office/officeart/2005/8/layout/cycle1"/>
    <dgm:cxn modelId="{62F45F66-D3D6-40A0-AB29-B18EAB1DBEF8}" srcId="{AFF414FA-1710-4355-9256-797BFC101A73}" destId="{FC69A364-25A1-4054-9865-36811587FB43}" srcOrd="3" destOrd="0" parTransId="{2FA883EF-48D1-4C51-9975-983EAAF1C0DA}" sibTransId="{9DC03822-371E-48B8-82AB-4E47C568B22D}"/>
    <dgm:cxn modelId="{9AF2F84A-43BC-41EE-B579-4ABC6A374E6B}" type="presOf" srcId="{6236CF23-707F-4F09-8ED7-EA30D5E67615}" destId="{F1B21BAE-0E98-4AA9-9C03-321820E2AD30}" srcOrd="0" destOrd="0" presId="urn:microsoft.com/office/officeart/2005/8/layout/cycle1"/>
    <dgm:cxn modelId="{EFE62186-8EFC-4692-94DB-78CCECA53DAC}" type="presOf" srcId="{9DC03822-371E-48B8-82AB-4E47C568B22D}" destId="{4F9FB43F-0020-4FC3-8D1A-DECFF5FBC319}" srcOrd="0" destOrd="0" presId="urn:microsoft.com/office/officeart/2005/8/layout/cycle1"/>
    <dgm:cxn modelId="{73353587-B625-4D35-A20C-548E63D56EF8}" srcId="{AFF414FA-1710-4355-9256-797BFC101A73}" destId="{FF42E800-9592-4EC6-834D-8CEBB4B13587}" srcOrd="0" destOrd="0" parTransId="{5D4C690A-B005-4B53-932E-98752F70A30A}" sibTransId="{6E6D5D1E-C804-434E-A823-1CE7192A8ECF}"/>
    <dgm:cxn modelId="{5C4D4B8F-4730-4F31-8257-A7F991EBCA6A}" srcId="{AFF414FA-1710-4355-9256-797BFC101A73}" destId="{790A0986-D076-4CBE-81A1-6109F8E9D06F}" srcOrd="1" destOrd="0" parTransId="{4AB994C9-3A8F-49FD-B0DB-46B9469AC191}" sibTransId="{2522A53E-59D6-4C2A-A223-90A3408A7F10}"/>
    <dgm:cxn modelId="{F72CF892-1879-4504-B43D-E27573402ED9}" type="presOf" srcId="{36E65A6C-21A3-4496-B7B3-3FDFA343505F}" destId="{EA925A9A-8D09-4EFE-87B3-A9D1E7A44E87}" srcOrd="0" destOrd="0" presId="urn:microsoft.com/office/officeart/2005/8/layout/cycle1"/>
    <dgm:cxn modelId="{95274CA3-5E58-42C4-99A6-9B97C26DC63F}" srcId="{AFF414FA-1710-4355-9256-797BFC101A73}" destId="{DF7B15BB-7D7D-4C71-AEEE-CFEAA71D1366}" srcOrd="4" destOrd="0" parTransId="{882E5BDC-DC9C-48D3-9E46-5DA76DA32447}" sibTransId="{36E65A6C-21A3-4496-B7B3-3FDFA343505F}"/>
    <dgm:cxn modelId="{21024BBC-2656-4F58-82F1-1BBEDF65550C}" type="presOf" srcId="{AE807BA3-2D35-48BF-A943-0596B40DD375}" destId="{4C20D180-E7CD-4D46-B1F7-A27FE2A685A0}" srcOrd="0" destOrd="0" presId="urn:microsoft.com/office/officeart/2005/8/layout/cycle1"/>
    <dgm:cxn modelId="{FBABAFBC-3DC2-4EA2-93FF-34244DC5F76C}" type="presOf" srcId="{FC69A364-25A1-4054-9865-36811587FB43}" destId="{0771E32C-0A14-4E1D-8879-7FA7DC22D294}" srcOrd="0" destOrd="0" presId="urn:microsoft.com/office/officeart/2005/8/layout/cycle1"/>
    <dgm:cxn modelId="{D58992D1-7120-4797-BA7E-4BB2B6636348}" type="presOf" srcId="{790A0986-D076-4CBE-81A1-6109F8E9D06F}" destId="{2B24B90E-7620-4C65-82A9-C9250372462A}" srcOrd="0" destOrd="0" presId="urn:microsoft.com/office/officeart/2005/8/layout/cycle1"/>
    <dgm:cxn modelId="{6AE182E9-1B5E-4A24-AF45-42C0F0B61441}" type="presParOf" srcId="{3602EF56-DA4E-45B5-9A0D-2335E979D048}" destId="{7A172C8C-DC4F-4190-BE6F-F0E811E91616}" srcOrd="0" destOrd="0" presId="urn:microsoft.com/office/officeart/2005/8/layout/cycle1"/>
    <dgm:cxn modelId="{66E89260-F417-4BDD-9E07-1D17291B1001}" type="presParOf" srcId="{3602EF56-DA4E-45B5-9A0D-2335E979D048}" destId="{A5B26A71-DD9F-41CE-9CEB-B9DC61167086}" srcOrd="1" destOrd="0" presId="urn:microsoft.com/office/officeart/2005/8/layout/cycle1"/>
    <dgm:cxn modelId="{48E2BDFD-2B8C-4BB9-91A9-E1D2FE54A974}" type="presParOf" srcId="{3602EF56-DA4E-45B5-9A0D-2335E979D048}" destId="{697A1952-9B98-4E23-9070-BF8116C30DBF}" srcOrd="2" destOrd="0" presId="urn:microsoft.com/office/officeart/2005/8/layout/cycle1"/>
    <dgm:cxn modelId="{2E7FDBC4-A85D-43A4-90C8-D6A8F737F860}" type="presParOf" srcId="{3602EF56-DA4E-45B5-9A0D-2335E979D048}" destId="{C9780B61-73BA-4072-B4E7-748C4F1EAE38}" srcOrd="3" destOrd="0" presId="urn:microsoft.com/office/officeart/2005/8/layout/cycle1"/>
    <dgm:cxn modelId="{F7EE8B38-5686-4263-A92B-A7849DBFC253}" type="presParOf" srcId="{3602EF56-DA4E-45B5-9A0D-2335E979D048}" destId="{2B24B90E-7620-4C65-82A9-C9250372462A}" srcOrd="4" destOrd="0" presId="urn:microsoft.com/office/officeart/2005/8/layout/cycle1"/>
    <dgm:cxn modelId="{F4CAE9EF-E6F2-4678-A66B-99B2F2EADD13}" type="presParOf" srcId="{3602EF56-DA4E-45B5-9A0D-2335E979D048}" destId="{540D7D5F-560B-4991-A90C-16A57B4FF42A}" srcOrd="5" destOrd="0" presId="urn:microsoft.com/office/officeart/2005/8/layout/cycle1"/>
    <dgm:cxn modelId="{4C630C82-2362-4897-9CE4-78E8513D789E}" type="presParOf" srcId="{3602EF56-DA4E-45B5-9A0D-2335E979D048}" destId="{DCEB40F4-B3A5-479E-AFB0-D5093EE30722}" srcOrd="6" destOrd="0" presId="urn:microsoft.com/office/officeart/2005/8/layout/cycle1"/>
    <dgm:cxn modelId="{6DDD949A-94AD-4110-B16E-E8BA6E0103CD}" type="presParOf" srcId="{3602EF56-DA4E-45B5-9A0D-2335E979D048}" destId="{4C20D180-E7CD-4D46-B1F7-A27FE2A685A0}" srcOrd="7" destOrd="0" presId="urn:microsoft.com/office/officeart/2005/8/layout/cycle1"/>
    <dgm:cxn modelId="{E047FE31-310C-4589-96DD-C6292038A34C}" type="presParOf" srcId="{3602EF56-DA4E-45B5-9A0D-2335E979D048}" destId="{F1B21BAE-0E98-4AA9-9C03-321820E2AD30}" srcOrd="8" destOrd="0" presId="urn:microsoft.com/office/officeart/2005/8/layout/cycle1"/>
    <dgm:cxn modelId="{375A441D-11F6-42EE-9D5F-EB6557BF42B0}" type="presParOf" srcId="{3602EF56-DA4E-45B5-9A0D-2335E979D048}" destId="{FC2DE032-B002-4D7A-A473-008D672C151C}" srcOrd="9" destOrd="0" presId="urn:microsoft.com/office/officeart/2005/8/layout/cycle1"/>
    <dgm:cxn modelId="{82855972-A80D-4C5F-83FB-7FC013CD5168}" type="presParOf" srcId="{3602EF56-DA4E-45B5-9A0D-2335E979D048}" destId="{0771E32C-0A14-4E1D-8879-7FA7DC22D294}" srcOrd="10" destOrd="0" presId="urn:microsoft.com/office/officeart/2005/8/layout/cycle1"/>
    <dgm:cxn modelId="{9B3384DC-8B8A-496B-96D3-FD71EFF1F885}" type="presParOf" srcId="{3602EF56-DA4E-45B5-9A0D-2335E979D048}" destId="{4F9FB43F-0020-4FC3-8D1A-DECFF5FBC319}" srcOrd="11" destOrd="0" presId="urn:microsoft.com/office/officeart/2005/8/layout/cycle1"/>
    <dgm:cxn modelId="{2AC175A0-FF29-4A50-8D79-A50E40F0A86B}" type="presParOf" srcId="{3602EF56-DA4E-45B5-9A0D-2335E979D048}" destId="{E181BCF6-12E5-4487-B7CD-B5B12A3F6C80}" srcOrd="12" destOrd="0" presId="urn:microsoft.com/office/officeart/2005/8/layout/cycle1"/>
    <dgm:cxn modelId="{B9090E8F-3E8D-40D5-93BB-44760D60E0E6}" type="presParOf" srcId="{3602EF56-DA4E-45B5-9A0D-2335E979D048}" destId="{C1E3D2FB-A470-436F-90A1-E6437E6DFCC7}" srcOrd="13" destOrd="0" presId="urn:microsoft.com/office/officeart/2005/8/layout/cycle1"/>
    <dgm:cxn modelId="{63B2CAA0-0514-49E7-858E-453D7A33ABF4}" type="presParOf" srcId="{3602EF56-DA4E-45B5-9A0D-2335E979D048}" destId="{EA925A9A-8D09-4EFE-87B3-A9D1E7A44E87}"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B26A71-DD9F-41CE-9CEB-B9DC61167086}">
      <dsp:nvSpPr>
        <dsp:cNvPr id="0" name=""/>
        <dsp:cNvSpPr/>
      </dsp:nvSpPr>
      <dsp:spPr>
        <a:xfrm>
          <a:off x="5773478" y="31794"/>
          <a:ext cx="1075692" cy="1075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ES" sz="1200" kern="1200" dirty="0"/>
            <a:t>Preparación de datos</a:t>
          </a:r>
          <a:endParaRPr lang="es-CR" sz="1200" kern="1200" dirty="0"/>
        </a:p>
      </dsp:txBody>
      <dsp:txXfrm>
        <a:off x="5773478" y="31794"/>
        <a:ext cx="1075692" cy="1075692"/>
      </dsp:txXfrm>
    </dsp:sp>
    <dsp:sp modelId="{697A1952-9B98-4E23-9070-BF8116C30DBF}">
      <dsp:nvSpPr>
        <dsp:cNvPr id="0" name=""/>
        <dsp:cNvSpPr/>
      </dsp:nvSpPr>
      <dsp:spPr>
        <a:xfrm>
          <a:off x="3238196" y="89"/>
          <a:ext cx="4039207" cy="4039207"/>
        </a:xfrm>
        <a:prstGeom prst="circularArrow">
          <a:avLst>
            <a:gd name="adj1" fmla="val 5193"/>
            <a:gd name="adj2" fmla="val 335399"/>
            <a:gd name="adj3" fmla="val 21295337"/>
            <a:gd name="adj4" fmla="val 19764403"/>
            <a:gd name="adj5" fmla="val 605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24B90E-7620-4C65-82A9-C9250372462A}">
      <dsp:nvSpPr>
        <dsp:cNvPr id="0" name=""/>
        <dsp:cNvSpPr/>
      </dsp:nvSpPr>
      <dsp:spPr>
        <a:xfrm>
          <a:off x="6424592" y="2035718"/>
          <a:ext cx="1075692" cy="1075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R" sz="1200" kern="1200"/>
            <a:t>Aplicación de modelos</a:t>
          </a:r>
        </a:p>
      </dsp:txBody>
      <dsp:txXfrm>
        <a:off x="6424592" y="2035718"/>
        <a:ext cx="1075692" cy="1075692"/>
      </dsp:txXfrm>
    </dsp:sp>
    <dsp:sp modelId="{540D7D5F-560B-4991-A90C-16A57B4FF42A}">
      <dsp:nvSpPr>
        <dsp:cNvPr id="0" name=""/>
        <dsp:cNvSpPr/>
      </dsp:nvSpPr>
      <dsp:spPr>
        <a:xfrm>
          <a:off x="3238196" y="89"/>
          <a:ext cx="4039207" cy="4039207"/>
        </a:xfrm>
        <a:prstGeom prst="circularArrow">
          <a:avLst>
            <a:gd name="adj1" fmla="val 5193"/>
            <a:gd name="adj2" fmla="val 335399"/>
            <a:gd name="adj3" fmla="val 4016869"/>
            <a:gd name="adj4" fmla="val 2251439"/>
            <a:gd name="adj5" fmla="val 605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20D180-E7CD-4D46-B1F7-A27FE2A685A0}">
      <dsp:nvSpPr>
        <dsp:cNvPr id="0" name=""/>
        <dsp:cNvSpPr/>
      </dsp:nvSpPr>
      <dsp:spPr>
        <a:xfrm>
          <a:off x="4719953" y="3274210"/>
          <a:ext cx="1075692" cy="1075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ES" sz="1200" kern="1200"/>
            <a:t>Comparación de modelos</a:t>
          </a:r>
          <a:endParaRPr lang="es-CR" sz="1200" kern="1200"/>
        </a:p>
      </dsp:txBody>
      <dsp:txXfrm>
        <a:off x="4719953" y="3274210"/>
        <a:ext cx="1075692" cy="1075692"/>
      </dsp:txXfrm>
    </dsp:sp>
    <dsp:sp modelId="{F1B21BAE-0E98-4AA9-9C03-321820E2AD30}">
      <dsp:nvSpPr>
        <dsp:cNvPr id="0" name=""/>
        <dsp:cNvSpPr/>
      </dsp:nvSpPr>
      <dsp:spPr>
        <a:xfrm>
          <a:off x="3238196" y="89"/>
          <a:ext cx="4039207" cy="4039207"/>
        </a:xfrm>
        <a:prstGeom prst="circularArrow">
          <a:avLst>
            <a:gd name="adj1" fmla="val 5193"/>
            <a:gd name="adj2" fmla="val 335399"/>
            <a:gd name="adj3" fmla="val 8213162"/>
            <a:gd name="adj4" fmla="val 6447732"/>
            <a:gd name="adj5" fmla="val 605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71E32C-0A14-4E1D-8879-7FA7DC22D294}">
      <dsp:nvSpPr>
        <dsp:cNvPr id="0" name=""/>
        <dsp:cNvSpPr/>
      </dsp:nvSpPr>
      <dsp:spPr>
        <a:xfrm>
          <a:off x="3015314" y="2035718"/>
          <a:ext cx="1075692" cy="1075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R" sz="1200" kern="1200"/>
            <a:t>Analizar el mejor modelo</a:t>
          </a:r>
        </a:p>
      </dsp:txBody>
      <dsp:txXfrm>
        <a:off x="3015314" y="2035718"/>
        <a:ext cx="1075692" cy="1075692"/>
      </dsp:txXfrm>
    </dsp:sp>
    <dsp:sp modelId="{4F9FB43F-0020-4FC3-8D1A-DECFF5FBC319}">
      <dsp:nvSpPr>
        <dsp:cNvPr id="0" name=""/>
        <dsp:cNvSpPr/>
      </dsp:nvSpPr>
      <dsp:spPr>
        <a:xfrm>
          <a:off x="3238196" y="89"/>
          <a:ext cx="4039207" cy="4039207"/>
        </a:xfrm>
        <a:prstGeom prst="circularArrow">
          <a:avLst>
            <a:gd name="adj1" fmla="val 5193"/>
            <a:gd name="adj2" fmla="val 335399"/>
            <a:gd name="adj3" fmla="val 12300198"/>
            <a:gd name="adj4" fmla="val 10769265"/>
            <a:gd name="adj5" fmla="val 605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E3D2FB-A470-436F-90A1-E6437E6DFCC7}">
      <dsp:nvSpPr>
        <dsp:cNvPr id="0" name=""/>
        <dsp:cNvSpPr/>
      </dsp:nvSpPr>
      <dsp:spPr>
        <a:xfrm>
          <a:off x="3666428" y="31794"/>
          <a:ext cx="1075692" cy="1075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R" sz="1200" kern="1200" dirty="0"/>
            <a:t>Recomendaciones</a:t>
          </a:r>
        </a:p>
      </dsp:txBody>
      <dsp:txXfrm>
        <a:off x="3666428" y="31794"/>
        <a:ext cx="1075692" cy="1075692"/>
      </dsp:txXfrm>
    </dsp:sp>
    <dsp:sp modelId="{EA925A9A-8D09-4EFE-87B3-A9D1E7A44E87}">
      <dsp:nvSpPr>
        <dsp:cNvPr id="0" name=""/>
        <dsp:cNvSpPr/>
      </dsp:nvSpPr>
      <dsp:spPr>
        <a:xfrm>
          <a:off x="3238196" y="89"/>
          <a:ext cx="4039207" cy="4039207"/>
        </a:xfrm>
        <a:prstGeom prst="circularArrow">
          <a:avLst>
            <a:gd name="adj1" fmla="val 5193"/>
            <a:gd name="adj2" fmla="val 335399"/>
            <a:gd name="adj3" fmla="val 16867851"/>
            <a:gd name="adj4" fmla="val 15196750"/>
            <a:gd name="adj5" fmla="val 605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720E07-BF8A-415A-9C64-4CF86B98E2A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R"/>
          </a:p>
        </p:txBody>
      </p:sp>
      <p:sp>
        <p:nvSpPr>
          <p:cNvPr id="3" name="Subtítulo 2">
            <a:extLst>
              <a:ext uri="{FF2B5EF4-FFF2-40B4-BE49-F238E27FC236}">
                <a16:creationId xmlns:a16="http://schemas.microsoft.com/office/drawing/2014/main" id="{0ED9B8F2-F11F-459D-9947-9765BCE4D6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R"/>
          </a:p>
        </p:txBody>
      </p:sp>
      <p:sp>
        <p:nvSpPr>
          <p:cNvPr id="4" name="Marcador de fecha 3">
            <a:extLst>
              <a:ext uri="{FF2B5EF4-FFF2-40B4-BE49-F238E27FC236}">
                <a16:creationId xmlns:a16="http://schemas.microsoft.com/office/drawing/2014/main" id="{EE271EB4-1D96-4143-9B79-292730EFBECC}"/>
              </a:ext>
            </a:extLst>
          </p:cNvPr>
          <p:cNvSpPr>
            <a:spLocks noGrp="1"/>
          </p:cNvSpPr>
          <p:nvPr>
            <p:ph type="dt" sz="half" idx="10"/>
          </p:nvPr>
        </p:nvSpPr>
        <p:spPr/>
        <p:txBody>
          <a:bodyPr/>
          <a:lstStyle/>
          <a:p>
            <a:fld id="{4049A08F-A9D7-4705-8754-B8E6288ED39D}" type="datetimeFigureOut">
              <a:rPr lang="es-CR" smtClean="0"/>
              <a:t>17/3/2020</a:t>
            </a:fld>
            <a:endParaRPr lang="es-CR"/>
          </a:p>
        </p:txBody>
      </p:sp>
      <p:sp>
        <p:nvSpPr>
          <p:cNvPr id="5" name="Marcador de pie de página 4">
            <a:extLst>
              <a:ext uri="{FF2B5EF4-FFF2-40B4-BE49-F238E27FC236}">
                <a16:creationId xmlns:a16="http://schemas.microsoft.com/office/drawing/2014/main" id="{8215D5DE-3D7F-47C6-8532-4D608CCAD12A}"/>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ADFA2D42-0FF3-42EF-9AF8-4681BCA90ABC}"/>
              </a:ext>
            </a:extLst>
          </p:cNvPr>
          <p:cNvSpPr>
            <a:spLocks noGrp="1"/>
          </p:cNvSpPr>
          <p:nvPr>
            <p:ph type="sldNum" sz="quarter" idx="12"/>
          </p:nvPr>
        </p:nvSpPr>
        <p:spPr/>
        <p:txBody>
          <a:bodyPr/>
          <a:lstStyle/>
          <a:p>
            <a:fld id="{03A3A60B-B00B-4AE3-B981-64DA852F8DBC}" type="slidenum">
              <a:rPr lang="es-CR" smtClean="0"/>
              <a:t>‹Nº›</a:t>
            </a:fld>
            <a:endParaRPr lang="es-CR"/>
          </a:p>
        </p:txBody>
      </p:sp>
    </p:spTree>
    <p:extLst>
      <p:ext uri="{BB962C8B-B14F-4D97-AF65-F5344CB8AC3E}">
        <p14:creationId xmlns:p14="http://schemas.microsoft.com/office/powerpoint/2010/main" val="382349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B896CB-7BC7-4CF7-969E-19CC84994CBC}"/>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texto vertical 2">
            <a:extLst>
              <a:ext uri="{FF2B5EF4-FFF2-40B4-BE49-F238E27FC236}">
                <a16:creationId xmlns:a16="http://schemas.microsoft.com/office/drawing/2014/main" id="{619D2EAE-8D24-40DE-9163-A222F3E20BC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117EFD93-BC4F-410B-97AD-F66E4539C88F}"/>
              </a:ext>
            </a:extLst>
          </p:cNvPr>
          <p:cNvSpPr>
            <a:spLocks noGrp="1"/>
          </p:cNvSpPr>
          <p:nvPr>
            <p:ph type="dt" sz="half" idx="10"/>
          </p:nvPr>
        </p:nvSpPr>
        <p:spPr/>
        <p:txBody>
          <a:bodyPr/>
          <a:lstStyle/>
          <a:p>
            <a:fld id="{4049A08F-A9D7-4705-8754-B8E6288ED39D}" type="datetimeFigureOut">
              <a:rPr lang="es-CR" smtClean="0"/>
              <a:t>17/3/2020</a:t>
            </a:fld>
            <a:endParaRPr lang="es-CR"/>
          </a:p>
        </p:txBody>
      </p:sp>
      <p:sp>
        <p:nvSpPr>
          <p:cNvPr id="5" name="Marcador de pie de página 4">
            <a:extLst>
              <a:ext uri="{FF2B5EF4-FFF2-40B4-BE49-F238E27FC236}">
                <a16:creationId xmlns:a16="http://schemas.microsoft.com/office/drawing/2014/main" id="{887F52F5-C216-43B0-AEE5-6BFA7049B209}"/>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36837D44-7408-4A37-8B30-C89E5A862B8F}"/>
              </a:ext>
            </a:extLst>
          </p:cNvPr>
          <p:cNvSpPr>
            <a:spLocks noGrp="1"/>
          </p:cNvSpPr>
          <p:nvPr>
            <p:ph type="sldNum" sz="quarter" idx="12"/>
          </p:nvPr>
        </p:nvSpPr>
        <p:spPr/>
        <p:txBody>
          <a:bodyPr/>
          <a:lstStyle/>
          <a:p>
            <a:fld id="{03A3A60B-B00B-4AE3-B981-64DA852F8DBC}" type="slidenum">
              <a:rPr lang="es-CR" smtClean="0"/>
              <a:t>‹Nº›</a:t>
            </a:fld>
            <a:endParaRPr lang="es-CR"/>
          </a:p>
        </p:txBody>
      </p:sp>
    </p:spTree>
    <p:extLst>
      <p:ext uri="{BB962C8B-B14F-4D97-AF65-F5344CB8AC3E}">
        <p14:creationId xmlns:p14="http://schemas.microsoft.com/office/powerpoint/2010/main" val="3520704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23DDE87-4FE6-4640-864A-959E319709F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R"/>
          </a:p>
        </p:txBody>
      </p:sp>
      <p:sp>
        <p:nvSpPr>
          <p:cNvPr id="3" name="Marcador de texto vertical 2">
            <a:extLst>
              <a:ext uri="{FF2B5EF4-FFF2-40B4-BE49-F238E27FC236}">
                <a16:creationId xmlns:a16="http://schemas.microsoft.com/office/drawing/2014/main" id="{1E70A55D-6B5A-4853-818B-D9C65350D64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289030DB-BFEE-48E4-8769-760A92E16B44}"/>
              </a:ext>
            </a:extLst>
          </p:cNvPr>
          <p:cNvSpPr>
            <a:spLocks noGrp="1"/>
          </p:cNvSpPr>
          <p:nvPr>
            <p:ph type="dt" sz="half" idx="10"/>
          </p:nvPr>
        </p:nvSpPr>
        <p:spPr/>
        <p:txBody>
          <a:bodyPr/>
          <a:lstStyle/>
          <a:p>
            <a:fld id="{4049A08F-A9D7-4705-8754-B8E6288ED39D}" type="datetimeFigureOut">
              <a:rPr lang="es-CR" smtClean="0"/>
              <a:t>17/3/2020</a:t>
            </a:fld>
            <a:endParaRPr lang="es-CR"/>
          </a:p>
        </p:txBody>
      </p:sp>
      <p:sp>
        <p:nvSpPr>
          <p:cNvPr id="5" name="Marcador de pie de página 4">
            <a:extLst>
              <a:ext uri="{FF2B5EF4-FFF2-40B4-BE49-F238E27FC236}">
                <a16:creationId xmlns:a16="http://schemas.microsoft.com/office/drawing/2014/main" id="{4014D125-55DB-45F8-AAAE-A9F0BF55DD23}"/>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375F8749-B9B0-43B9-9BF0-AABA223EFC98}"/>
              </a:ext>
            </a:extLst>
          </p:cNvPr>
          <p:cNvSpPr>
            <a:spLocks noGrp="1"/>
          </p:cNvSpPr>
          <p:nvPr>
            <p:ph type="sldNum" sz="quarter" idx="12"/>
          </p:nvPr>
        </p:nvSpPr>
        <p:spPr/>
        <p:txBody>
          <a:bodyPr/>
          <a:lstStyle/>
          <a:p>
            <a:fld id="{03A3A60B-B00B-4AE3-B981-64DA852F8DBC}" type="slidenum">
              <a:rPr lang="es-CR" smtClean="0"/>
              <a:t>‹Nº›</a:t>
            </a:fld>
            <a:endParaRPr lang="es-CR"/>
          </a:p>
        </p:txBody>
      </p:sp>
    </p:spTree>
    <p:extLst>
      <p:ext uri="{BB962C8B-B14F-4D97-AF65-F5344CB8AC3E}">
        <p14:creationId xmlns:p14="http://schemas.microsoft.com/office/powerpoint/2010/main" val="393650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FFB482-D697-4E42-9D0B-50F3291069B0}"/>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738BC3B7-E091-48F4-93D6-3EEC5ADB038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4FC7044E-D185-4F06-8E6C-3B1311FAC8F3}"/>
              </a:ext>
            </a:extLst>
          </p:cNvPr>
          <p:cNvSpPr>
            <a:spLocks noGrp="1"/>
          </p:cNvSpPr>
          <p:nvPr>
            <p:ph type="dt" sz="half" idx="10"/>
          </p:nvPr>
        </p:nvSpPr>
        <p:spPr/>
        <p:txBody>
          <a:bodyPr/>
          <a:lstStyle/>
          <a:p>
            <a:fld id="{4049A08F-A9D7-4705-8754-B8E6288ED39D}" type="datetimeFigureOut">
              <a:rPr lang="es-CR" smtClean="0"/>
              <a:t>17/3/2020</a:t>
            </a:fld>
            <a:endParaRPr lang="es-CR"/>
          </a:p>
        </p:txBody>
      </p:sp>
      <p:sp>
        <p:nvSpPr>
          <p:cNvPr id="5" name="Marcador de pie de página 4">
            <a:extLst>
              <a:ext uri="{FF2B5EF4-FFF2-40B4-BE49-F238E27FC236}">
                <a16:creationId xmlns:a16="http://schemas.microsoft.com/office/drawing/2014/main" id="{C1F98E83-7244-46EC-B869-EC02D4BE9549}"/>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F0B81434-768A-4013-BCD7-D1392D0AC300}"/>
              </a:ext>
            </a:extLst>
          </p:cNvPr>
          <p:cNvSpPr>
            <a:spLocks noGrp="1"/>
          </p:cNvSpPr>
          <p:nvPr>
            <p:ph type="sldNum" sz="quarter" idx="12"/>
          </p:nvPr>
        </p:nvSpPr>
        <p:spPr/>
        <p:txBody>
          <a:bodyPr/>
          <a:lstStyle/>
          <a:p>
            <a:fld id="{03A3A60B-B00B-4AE3-B981-64DA852F8DBC}" type="slidenum">
              <a:rPr lang="es-CR" smtClean="0"/>
              <a:t>‹Nº›</a:t>
            </a:fld>
            <a:endParaRPr lang="es-CR"/>
          </a:p>
        </p:txBody>
      </p:sp>
    </p:spTree>
    <p:extLst>
      <p:ext uri="{BB962C8B-B14F-4D97-AF65-F5344CB8AC3E}">
        <p14:creationId xmlns:p14="http://schemas.microsoft.com/office/powerpoint/2010/main" val="1557391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444557-8741-4ED8-B30C-7BD9786039D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87453EB0-440E-444E-AD54-2B63677A41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282E769-4B10-43DC-A5CA-1DA1339DC13E}"/>
              </a:ext>
            </a:extLst>
          </p:cNvPr>
          <p:cNvSpPr>
            <a:spLocks noGrp="1"/>
          </p:cNvSpPr>
          <p:nvPr>
            <p:ph type="dt" sz="half" idx="10"/>
          </p:nvPr>
        </p:nvSpPr>
        <p:spPr/>
        <p:txBody>
          <a:bodyPr/>
          <a:lstStyle/>
          <a:p>
            <a:fld id="{4049A08F-A9D7-4705-8754-B8E6288ED39D}" type="datetimeFigureOut">
              <a:rPr lang="es-CR" smtClean="0"/>
              <a:t>17/3/2020</a:t>
            </a:fld>
            <a:endParaRPr lang="es-CR"/>
          </a:p>
        </p:txBody>
      </p:sp>
      <p:sp>
        <p:nvSpPr>
          <p:cNvPr id="5" name="Marcador de pie de página 4">
            <a:extLst>
              <a:ext uri="{FF2B5EF4-FFF2-40B4-BE49-F238E27FC236}">
                <a16:creationId xmlns:a16="http://schemas.microsoft.com/office/drawing/2014/main" id="{A81A3682-12D8-47E1-B34D-4EC2BBF0BBBF}"/>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067171C0-1AE7-419E-BA2C-5D5297E78F46}"/>
              </a:ext>
            </a:extLst>
          </p:cNvPr>
          <p:cNvSpPr>
            <a:spLocks noGrp="1"/>
          </p:cNvSpPr>
          <p:nvPr>
            <p:ph type="sldNum" sz="quarter" idx="12"/>
          </p:nvPr>
        </p:nvSpPr>
        <p:spPr/>
        <p:txBody>
          <a:bodyPr/>
          <a:lstStyle/>
          <a:p>
            <a:fld id="{03A3A60B-B00B-4AE3-B981-64DA852F8DBC}" type="slidenum">
              <a:rPr lang="es-CR" smtClean="0"/>
              <a:t>‹Nº›</a:t>
            </a:fld>
            <a:endParaRPr lang="es-CR"/>
          </a:p>
        </p:txBody>
      </p:sp>
    </p:spTree>
    <p:extLst>
      <p:ext uri="{BB962C8B-B14F-4D97-AF65-F5344CB8AC3E}">
        <p14:creationId xmlns:p14="http://schemas.microsoft.com/office/powerpoint/2010/main" val="354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1B2F40-56B1-4571-84E3-FD7FF0B96370}"/>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2C1144F0-F1CA-413C-8EFB-72BEA7E481A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contenido 3">
            <a:extLst>
              <a:ext uri="{FF2B5EF4-FFF2-40B4-BE49-F238E27FC236}">
                <a16:creationId xmlns:a16="http://schemas.microsoft.com/office/drawing/2014/main" id="{79106BEF-4B3A-4902-80D4-9DC76CDF5B9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fecha 4">
            <a:extLst>
              <a:ext uri="{FF2B5EF4-FFF2-40B4-BE49-F238E27FC236}">
                <a16:creationId xmlns:a16="http://schemas.microsoft.com/office/drawing/2014/main" id="{7E4AC918-EC89-46CF-AB9D-FA656A40491A}"/>
              </a:ext>
            </a:extLst>
          </p:cNvPr>
          <p:cNvSpPr>
            <a:spLocks noGrp="1"/>
          </p:cNvSpPr>
          <p:nvPr>
            <p:ph type="dt" sz="half" idx="10"/>
          </p:nvPr>
        </p:nvSpPr>
        <p:spPr/>
        <p:txBody>
          <a:bodyPr/>
          <a:lstStyle/>
          <a:p>
            <a:fld id="{4049A08F-A9D7-4705-8754-B8E6288ED39D}" type="datetimeFigureOut">
              <a:rPr lang="es-CR" smtClean="0"/>
              <a:t>17/3/2020</a:t>
            </a:fld>
            <a:endParaRPr lang="es-CR"/>
          </a:p>
        </p:txBody>
      </p:sp>
      <p:sp>
        <p:nvSpPr>
          <p:cNvPr id="6" name="Marcador de pie de página 5">
            <a:extLst>
              <a:ext uri="{FF2B5EF4-FFF2-40B4-BE49-F238E27FC236}">
                <a16:creationId xmlns:a16="http://schemas.microsoft.com/office/drawing/2014/main" id="{A960FD65-F23F-4898-BE54-201E6F05F413}"/>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A4D98A07-6399-440D-ADE5-58FE17C11E7F}"/>
              </a:ext>
            </a:extLst>
          </p:cNvPr>
          <p:cNvSpPr>
            <a:spLocks noGrp="1"/>
          </p:cNvSpPr>
          <p:nvPr>
            <p:ph type="sldNum" sz="quarter" idx="12"/>
          </p:nvPr>
        </p:nvSpPr>
        <p:spPr/>
        <p:txBody>
          <a:bodyPr/>
          <a:lstStyle/>
          <a:p>
            <a:fld id="{03A3A60B-B00B-4AE3-B981-64DA852F8DBC}" type="slidenum">
              <a:rPr lang="es-CR" smtClean="0"/>
              <a:t>‹Nº›</a:t>
            </a:fld>
            <a:endParaRPr lang="es-CR"/>
          </a:p>
        </p:txBody>
      </p:sp>
    </p:spTree>
    <p:extLst>
      <p:ext uri="{BB962C8B-B14F-4D97-AF65-F5344CB8AC3E}">
        <p14:creationId xmlns:p14="http://schemas.microsoft.com/office/powerpoint/2010/main" val="1026732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B17ECF-C1B7-470A-AE6E-0322DB05923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57EB1BD2-75E6-42F2-8260-5A1D1A08BA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211CF05-E8FA-49B2-9BF1-941589CC968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texto 4">
            <a:extLst>
              <a:ext uri="{FF2B5EF4-FFF2-40B4-BE49-F238E27FC236}">
                <a16:creationId xmlns:a16="http://schemas.microsoft.com/office/drawing/2014/main" id="{40ADEC43-3A66-4FBD-A0D6-E1149B09CB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923DC67-6732-4BE1-897A-69ABD39CE7C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7" name="Marcador de fecha 6">
            <a:extLst>
              <a:ext uri="{FF2B5EF4-FFF2-40B4-BE49-F238E27FC236}">
                <a16:creationId xmlns:a16="http://schemas.microsoft.com/office/drawing/2014/main" id="{85B31C88-8F71-46E7-AE6B-B69A674AF756}"/>
              </a:ext>
            </a:extLst>
          </p:cNvPr>
          <p:cNvSpPr>
            <a:spLocks noGrp="1"/>
          </p:cNvSpPr>
          <p:nvPr>
            <p:ph type="dt" sz="half" idx="10"/>
          </p:nvPr>
        </p:nvSpPr>
        <p:spPr/>
        <p:txBody>
          <a:bodyPr/>
          <a:lstStyle/>
          <a:p>
            <a:fld id="{4049A08F-A9D7-4705-8754-B8E6288ED39D}" type="datetimeFigureOut">
              <a:rPr lang="es-CR" smtClean="0"/>
              <a:t>17/3/2020</a:t>
            </a:fld>
            <a:endParaRPr lang="es-CR"/>
          </a:p>
        </p:txBody>
      </p:sp>
      <p:sp>
        <p:nvSpPr>
          <p:cNvPr id="8" name="Marcador de pie de página 7">
            <a:extLst>
              <a:ext uri="{FF2B5EF4-FFF2-40B4-BE49-F238E27FC236}">
                <a16:creationId xmlns:a16="http://schemas.microsoft.com/office/drawing/2014/main" id="{3A9CDC32-55DC-456A-A813-4DE2708DAEA0}"/>
              </a:ext>
            </a:extLst>
          </p:cNvPr>
          <p:cNvSpPr>
            <a:spLocks noGrp="1"/>
          </p:cNvSpPr>
          <p:nvPr>
            <p:ph type="ftr" sz="quarter" idx="11"/>
          </p:nvPr>
        </p:nvSpPr>
        <p:spPr/>
        <p:txBody>
          <a:bodyPr/>
          <a:lstStyle/>
          <a:p>
            <a:endParaRPr lang="es-CR"/>
          </a:p>
        </p:txBody>
      </p:sp>
      <p:sp>
        <p:nvSpPr>
          <p:cNvPr id="9" name="Marcador de número de diapositiva 8">
            <a:extLst>
              <a:ext uri="{FF2B5EF4-FFF2-40B4-BE49-F238E27FC236}">
                <a16:creationId xmlns:a16="http://schemas.microsoft.com/office/drawing/2014/main" id="{1C6DB9C3-1866-4826-B7D6-B26C9076DE32}"/>
              </a:ext>
            </a:extLst>
          </p:cNvPr>
          <p:cNvSpPr>
            <a:spLocks noGrp="1"/>
          </p:cNvSpPr>
          <p:nvPr>
            <p:ph type="sldNum" sz="quarter" idx="12"/>
          </p:nvPr>
        </p:nvSpPr>
        <p:spPr/>
        <p:txBody>
          <a:bodyPr/>
          <a:lstStyle/>
          <a:p>
            <a:fld id="{03A3A60B-B00B-4AE3-B981-64DA852F8DBC}" type="slidenum">
              <a:rPr lang="es-CR" smtClean="0"/>
              <a:t>‹Nº›</a:t>
            </a:fld>
            <a:endParaRPr lang="es-CR"/>
          </a:p>
        </p:txBody>
      </p:sp>
    </p:spTree>
    <p:extLst>
      <p:ext uri="{BB962C8B-B14F-4D97-AF65-F5344CB8AC3E}">
        <p14:creationId xmlns:p14="http://schemas.microsoft.com/office/powerpoint/2010/main" val="1815611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0DF6D9-D57C-48D2-AA37-91880CB29D55}"/>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fecha 2">
            <a:extLst>
              <a:ext uri="{FF2B5EF4-FFF2-40B4-BE49-F238E27FC236}">
                <a16:creationId xmlns:a16="http://schemas.microsoft.com/office/drawing/2014/main" id="{65F87F99-6096-4545-AF07-01B1AA90CBD9}"/>
              </a:ext>
            </a:extLst>
          </p:cNvPr>
          <p:cNvSpPr>
            <a:spLocks noGrp="1"/>
          </p:cNvSpPr>
          <p:nvPr>
            <p:ph type="dt" sz="half" idx="10"/>
          </p:nvPr>
        </p:nvSpPr>
        <p:spPr/>
        <p:txBody>
          <a:bodyPr/>
          <a:lstStyle/>
          <a:p>
            <a:fld id="{4049A08F-A9D7-4705-8754-B8E6288ED39D}" type="datetimeFigureOut">
              <a:rPr lang="es-CR" smtClean="0"/>
              <a:t>17/3/2020</a:t>
            </a:fld>
            <a:endParaRPr lang="es-CR"/>
          </a:p>
        </p:txBody>
      </p:sp>
      <p:sp>
        <p:nvSpPr>
          <p:cNvPr id="4" name="Marcador de pie de página 3">
            <a:extLst>
              <a:ext uri="{FF2B5EF4-FFF2-40B4-BE49-F238E27FC236}">
                <a16:creationId xmlns:a16="http://schemas.microsoft.com/office/drawing/2014/main" id="{BCBD25FF-B7A1-4AE3-9C97-459BE76AF442}"/>
              </a:ext>
            </a:extLst>
          </p:cNvPr>
          <p:cNvSpPr>
            <a:spLocks noGrp="1"/>
          </p:cNvSpPr>
          <p:nvPr>
            <p:ph type="ftr" sz="quarter" idx="11"/>
          </p:nvPr>
        </p:nvSpPr>
        <p:spPr/>
        <p:txBody>
          <a:bodyPr/>
          <a:lstStyle/>
          <a:p>
            <a:endParaRPr lang="es-CR"/>
          </a:p>
        </p:txBody>
      </p:sp>
      <p:sp>
        <p:nvSpPr>
          <p:cNvPr id="5" name="Marcador de número de diapositiva 4">
            <a:extLst>
              <a:ext uri="{FF2B5EF4-FFF2-40B4-BE49-F238E27FC236}">
                <a16:creationId xmlns:a16="http://schemas.microsoft.com/office/drawing/2014/main" id="{13A1C074-F09D-49B0-BADA-5344A9E19445}"/>
              </a:ext>
            </a:extLst>
          </p:cNvPr>
          <p:cNvSpPr>
            <a:spLocks noGrp="1"/>
          </p:cNvSpPr>
          <p:nvPr>
            <p:ph type="sldNum" sz="quarter" idx="12"/>
          </p:nvPr>
        </p:nvSpPr>
        <p:spPr/>
        <p:txBody>
          <a:bodyPr/>
          <a:lstStyle/>
          <a:p>
            <a:fld id="{03A3A60B-B00B-4AE3-B981-64DA852F8DBC}" type="slidenum">
              <a:rPr lang="es-CR" smtClean="0"/>
              <a:t>‹Nº›</a:t>
            </a:fld>
            <a:endParaRPr lang="es-CR"/>
          </a:p>
        </p:txBody>
      </p:sp>
    </p:spTree>
    <p:extLst>
      <p:ext uri="{BB962C8B-B14F-4D97-AF65-F5344CB8AC3E}">
        <p14:creationId xmlns:p14="http://schemas.microsoft.com/office/powerpoint/2010/main" val="3460947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2A55921-80DD-4DCC-A001-FBB8C8F251D3}"/>
              </a:ext>
            </a:extLst>
          </p:cNvPr>
          <p:cNvSpPr>
            <a:spLocks noGrp="1"/>
          </p:cNvSpPr>
          <p:nvPr>
            <p:ph type="dt" sz="half" idx="10"/>
          </p:nvPr>
        </p:nvSpPr>
        <p:spPr/>
        <p:txBody>
          <a:bodyPr/>
          <a:lstStyle/>
          <a:p>
            <a:fld id="{4049A08F-A9D7-4705-8754-B8E6288ED39D}" type="datetimeFigureOut">
              <a:rPr lang="es-CR" smtClean="0"/>
              <a:t>17/3/2020</a:t>
            </a:fld>
            <a:endParaRPr lang="es-CR"/>
          </a:p>
        </p:txBody>
      </p:sp>
      <p:sp>
        <p:nvSpPr>
          <p:cNvPr id="3" name="Marcador de pie de página 2">
            <a:extLst>
              <a:ext uri="{FF2B5EF4-FFF2-40B4-BE49-F238E27FC236}">
                <a16:creationId xmlns:a16="http://schemas.microsoft.com/office/drawing/2014/main" id="{2C578C8A-2453-4A59-B3CA-CD38BF8F2D3C}"/>
              </a:ext>
            </a:extLst>
          </p:cNvPr>
          <p:cNvSpPr>
            <a:spLocks noGrp="1"/>
          </p:cNvSpPr>
          <p:nvPr>
            <p:ph type="ftr" sz="quarter" idx="11"/>
          </p:nvPr>
        </p:nvSpPr>
        <p:spPr/>
        <p:txBody>
          <a:bodyPr/>
          <a:lstStyle/>
          <a:p>
            <a:endParaRPr lang="es-CR"/>
          </a:p>
        </p:txBody>
      </p:sp>
      <p:sp>
        <p:nvSpPr>
          <p:cNvPr id="4" name="Marcador de número de diapositiva 3">
            <a:extLst>
              <a:ext uri="{FF2B5EF4-FFF2-40B4-BE49-F238E27FC236}">
                <a16:creationId xmlns:a16="http://schemas.microsoft.com/office/drawing/2014/main" id="{A67ADBBB-68EA-4009-BEA1-BA1B1E57B46E}"/>
              </a:ext>
            </a:extLst>
          </p:cNvPr>
          <p:cNvSpPr>
            <a:spLocks noGrp="1"/>
          </p:cNvSpPr>
          <p:nvPr>
            <p:ph type="sldNum" sz="quarter" idx="12"/>
          </p:nvPr>
        </p:nvSpPr>
        <p:spPr/>
        <p:txBody>
          <a:bodyPr/>
          <a:lstStyle/>
          <a:p>
            <a:fld id="{03A3A60B-B00B-4AE3-B981-64DA852F8DBC}" type="slidenum">
              <a:rPr lang="es-CR" smtClean="0"/>
              <a:t>‹Nº›</a:t>
            </a:fld>
            <a:endParaRPr lang="es-CR"/>
          </a:p>
        </p:txBody>
      </p:sp>
    </p:spTree>
    <p:extLst>
      <p:ext uri="{BB962C8B-B14F-4D97-AF65-F5344CB8AC3E}">
        <p14:creationId xmlns:p14="http://schemas.microsoft.com/office/powerpoint/2010/main" val="82967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1A812-2993-4CC9-AB82-223D9274A93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9D88C12C-BEA9-44B8-A123-98D05DF3FB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texto 3">
            <a:extLst>
              <a:ext uri="{FF2B5EF4-FFF2-40B4-BE49-F238E27FC236}">
                <a16:creationId xmlns:a16="http://schemas.microsoft.com/office/drawing/2014/main" id="{BC2D3384-3502-4D44-ACF4-2465B2236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6AEFA4D-E450-4B86-BB19-2B62329A1FB7}"/>
              </a:ext>
            </a:extLst>
          </p:cNvPr>
          <p:cNvSpPr>
            <a:spLocks noGrp="1"/>
          </p:cNvSpPr>
          <p:nvPr>
            <p:ph type="dt" sz="half" idx="10"/>
          </p:nvPr>
        </p:nvSpPr>
        <p:spPr/>
        <p:txBody>
          <a:bodyPr/>
          <a:lstStyle/>
          <a:p>
            <a:fld id="{4049A08F-A9D7-4705-8754-B8E6288ED39D}" type="datetimeFigureOut">
              <a:rPr lang="es-CR" smtClean="0"/>
              <a:t>17/3/2020</a:t>
            </a:fld>
            <a:endParaRPr lang="es-CR"/>
          </a:p>
        </p:txBody>
      </p:sp>
      <p:sp>
        <p:nvSpPr>
          <p:cNvPr id="6" name="Marcador de pie de página 5">
            <a:extLst>
              <a:ext uri="{FF2B5EF4-FFF2-40B4-BE49-F238E27FC236}">
                <a16:creationId xmlns:a16="http://schemas.microsoft.com/office/drawing/2014/main" id="{F5E65767-013D-4B0A-98E5-FC40F45837C0}"/>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5B802F0C-76C8-4990-AA8B-2B4B0B7FE395}"/>
              </a:ext>
            </a:extLst>
          </p:cNvPr>
          <p:cNvSpPr>
            <a:spLocks noGrp="1"/>
          </p:cNvSpPr>
          <p:nvPr>
            <p:ph type="sldNum" sz="quarter" idx="12"/>
          </p:nvPr>
        </p:nvSpPr>
        <p:spPr/>
        <p:txBody>
          <a:bodyPr/>
          <a:lstStyle/>
          <a:p>
            <a:fld id="{03A3A60B-B00B-4AE3-B981-64DA852F8DBC}" type="slidenum">
              <a:rPr lang="es-CR" smtClean="0"/>
              <a:t>‹Nº›</a:t>
            </a:fld>
            <a:endParaRPr lang="es-CR"/>
          </a:p>
        </p:txBody>
      </p:sp>
    </p:spTree>
    <p:extLst>
      <p:ext uri="{BB962C8B-B14F-4D97-AF65-F5344CB8AC3E}">
        <p14:creationId xmlns:p14="http://schemas.microsoft.com/office/powerpoint/2010/main" val="983209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DEAB40-4C93-483D-81D9-1EC9CD8F048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posición de imagen 2">
            <a:extLst>
              <a:ext uri="{FF2B5EF4-FFF2-40B4-BE49-F238E27FC236}">
                <a16:creationId xmlns:a16="http://schemas.microsoft.com/office/drawing/2014/main" id="{8C81ED1E-92E6-4C22-B010-C7E0C0D44C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R"/>
          </a:p>
        </p:txBody>
      </p:sp>
      <p:sp>
        <p:nvSpPr>
          <p:cNvPr id="4" name="Marcador de texto 3">
            <a:extLst>
              <a:ext uri="{FF2B5EF4-FFF2-40B4-BE49-F238E27FC236}">
                <a16:creationId xmlns:a16="http://schemas.microsoft.com/office/drawing/2014/main" id="{5295F78E-BF62-4831-8BAE-82F92B4C8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0AC69F7-EBAE-4395-B9F3-7CEB9C890FE7}"/>
              </a:ext>
            </a:extLst>
          </p:cNvPr>
          <p:cNvSpPr>
            <a:spLocks noGrp="1"/>
          </p:cNvSpPr>
          <p:nvPr>
            <p:ph type="dt" sz="half" idx="10"/>
          </p:nvPr>
        </p:nvSpPr>
        <p:spPr/>
        <p:txBody>
          <a:bodyPr/>
          <a:lstStyle/>
          <a:p>
            <a:fld id="{4049A08F-A9D7-4705-8754-B8E6288ED39D}" type="datetimeFigureOut">
              <a:rPr lang="es-CR" smtClean="0"/>
              <a:t>17/3/2020</a:t>
            </a:fld>
            <a:endParaRPr lang="es-CR"/>
          </a:p>
        </p:txBody>
      </p:sp>
      <p:sp>
        <p:nvSpPr>
          <p:cNvPr id="6" name="Marcador de pie de página 5">
            <a:extLst>
              <a:ext uri="{FF2B5EF4-FFF2-40B4-BE49-F238E27FC236}">
                <a16:creationId xmlns:a16="http://schemas.microsoft.com/office/drawing/2014/main" id="{30C63F92-54F8-476C-8FF5-8917D2E0DBDF}"/>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68037AAA-FA56-4592-93F4-2E1E94EFD06E}"/>
              </a:ext>
            </a:extLst>
          </p:cNvPr>
          <p:cNvSpPr>
            <a:spLocks noGrp="1"/>
          </p:cNvSpPr>
          <p:nvPr>
            <p:ph type="sldNum" sz="quarter" idx="12"/>
          </p:nvPr>
        </p:nvSpPr>
        <p:spPr/>
        <p:txBody>
          <a:bodyPr/>
          <a:lstStyle/>
          <a:p>
            <a:fld id="{03A3A60B-B00B-4AE3-B981-64DA852F8DBC}" type="slidenum">
              <a:rPr lang="es-CR" smtClean="0"/>
              <a:t>‹Nº›</a:t>
            </a:fld>
            <a:endParaRPr lang="es-CR"/>
          </a:p>
        </p:txBody>
      </p:sp>
    </p:spTree>
    <p:extLst>
      <p:ext uri="{BB962C8B-B14F-4D97-AF65-F5344CB8AC3E}">
        <p14:creationId xmlns:p14="http://schemas.microsoft.com/office/powerpoint/2010/main" val="926472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3DCC1B6-CF09-454D-AA17-A7E5CAFD20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E7180060-9E7E-4D93-AB25-B2112C9DE1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12988EAA-C26B-4291-B4DE-3B3A700319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9A08F-A9D7-4705-8754-B8E6288ED39D}" type="datetimeFigureOut">
              <a:rPr lang="es-CR" smtClean="0"/>
              <a:t>17/3/2020</a:t>
            </a:fld>
            <a:endParaRPr lang="es-CR"/>
          </a:p>
        </p:txBody>
      </p:sp>
      <p:sp>
        <p:nvSpPr>
          <p:cNvPr id="5" name="Marcador de pie de página 4">
            <a:extLst>
              <a:ext uri="{FF2B5EF4-FFF2-40B4-BE49-F238E27FC236}">
                <a16:creationId xmlns:a16="http://schemas.microsoft.com/office/drawing/2014/main" id="{A2CE391D-AB24-41B8-993D-02782E6D11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R"/>
          </a:p>
        </p:txBody>
      </p:sp>
      <p:sp>
        <p:nvSpPr>
          <p:cNvPr id="6" name="Marcador de número de diapositiva 5">
            <a:extLst>
              <a:ext uri="{FF2B5EF4-FFF2-40B4-BE49-F238E27FC236}">
                <a16:creationId xmlns:a16="http://schemas.microsoft.com/office/drawing/2014/main" id="{D1A38F7D-DE6E-4428-99F2-C5E4D7C906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3A60B-B00B-4AE3-B981-64DA852F8DBC}" type="slidenum">
              <a:rPr lang="es-CR" smtClean="0"/>
              <a:t>‹Nº›</a:t>
            </a:fld>
            <a:endParaRPr lang="es-CR"/>
          </a:p>
        </p:txBody>
      </p:sp>
    </p:spTree>
    <p:extLst>
      <p:ext uri="{BB962C8B-B14F-4D97-AF65-F5344CB8AC3E}">
        <p14:creationId xmlns:p14="http://schemas.microsoft.com/office/powerpoint/2010/main" val="3802436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yng.com/aryng-BADIR-advantag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90996A-9748-4B28-AA11-0C9ECD7736B1}"/>
              </a:ext>
            </a:extLst>
          </p:cNvPr>
          <p:cNvSpPr>
            <a:spLocks noGrp="1"/>
          </p:cNvSpPr>
          <p:nvPr>
            <p:ph type="ctrTitle"/>
          </p:nvPr>
        </p:nvSpPr>
        <p:spPr/>
        <p:txBody>
          <a:bodyPr/>
          <a:lstStyle/>
          <a:p>
            <a:r>
              <a:rPr lang="es-CR" b="1" dirty="0" err="1"/>
              <a:t>Credit</a:t>
            </a:r>
            <a:r>
              <a:rPr lang="es-CR" b="1" dirty="0"/>
              <a:t> </a:t>
            </a:r>
            <a:r>
              <a:rPr lang="es-CR" b="1" dirty="0" err="1"/>
              <a:t>One</a:t>
            </a:r>
            <a:endParaRPr lang="es-CR" b="1" dirty="0"/>
          </a:p>
        </p:txBody>
      </p:sp>
      <p:sp>
        <p:nvSpPr>
          <p:cNvPr id="3" name="Subtítulo 2">
            <a:extLst>
              <a:ext uri="{FF2B5EF4-FFF2-40B4-BE49-F238E27FC236}">
                <a16:creationId xmlns:a16="http://schemas.microsoft.com/office/drawing/2014/main" id="{D0A7C200-9AD8-4CC3-A85E-3329513F4E2B}"/>
              </a:ext>
            </a:extLst>
          </p:cNvPr>
          <p:cNvSpPr>
            <a:spLocks noGrp="1"/>
          </p:cNvSpPr>
          <p:nvPr>
            <p:ph type="subTitle" idx="1"/>
          </p:nvPr>
        </p:nvSpPr>
        <p:spPr/>
        <p:txBody>
          <a:bodyPr>
            <a:normAutofit fontScale="70000" lnSpcReduction="20000"/>
          </a:bodyPr>
          <a:lstStyle/>
          <a:p>
            <a:pPr algn="l">
              <a:lnSpc>
                <a:spcPct val="170000"/>
              </a:lnSpc>
            </a:pPr>
            <a:r>
              <a:rPr lang="es-ES" sz="3200" dirty="0">
                <a:solidFill>
                  <a:schemeClr val="accent1">
                    <a:lumMod val="75000"/>
                  </a:schemeClr>
                </a:solidFill>
              </a:rPr>
              <a:t>Análisis financiero: análisis y predicciones de incumplimiento crediticio</a:t>
            </a:r>
          </a:p>
          <a:p>
            <a:pPr algn="r"/>
            <a:r>
              <a:rPr lang="es-ES" sz="3200" dirty="0">
                <a:solidFill>
                  <a:schemeClr val="accent1">
                    <a:lumMod val="75000"/>
                  </a:schemeClr>
                </a:solidFill>
              </a:rPr>
              <a:t>																</a:t>
            </a:r>
            <a:r>
              <a:rPr lang="es-CR" dirty="0"/>
              <a:t>Efrén Jiménez Delgado</a:t>
            </a:r>
          </a:p>
          <a:p>
            <a:pPr algn="r"/>
            <a:r>
              <a:rPr lang="es-CR" dirty="0"/>
              <a:t>Data </a:t>
            </a:r>
            <a:r>
              <a:rPr lang="es-CR" dirty="0" err="1"/>
              <a:t>Analytics</a:t>
            </a:r>
            <a:endParaRPr lang="es-CR" dirty="0"/>
          </a:p>
        </p:txBody>
      </p:sp>
    </p:spTree>
    <p:extLst>
      <p:ext uri="{BB962C8B-B14F-4D97-AF65-F5344CB8AC3E}">
        <p14:creationId xmlns:p14="http://schemas.microsoft.com/office/powerpoint/2010/main" val="2172747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B14DB7-FE8F-4B9D-BC59-49031B7C3BE2}"/>
              </a:ext>
            </a:extLst>
          </p:cNvPr>
          <p:cNvSpPr>
            <a:spLocks noGrp="1"/>
          </p:cNvSpPr>
          <p:nvPr>
            <p:ph type="title"/>
          </p:nvPr>
        </p:nvSpPr>
        <p:spPr/>
        <p:txBody>
          <a:bodyPr/>
          <a:lstStyle/>
          <a:p>
            <a:r>
              <a:rPr lang="es-ES" b="1" dirty="0"/>
              <a:t>Administración los datos del proyecto</a:t>
            </a:r>
            <a:endParaRPr lang="es-CR" b="1" dirty="0"/>
          </a:p>
        </p:txBody>
      </p:sp>
      <p:sp>
        <p:nvSpPr>
          <p:cNvPr id="3" name="Marcador de contenido 2">
            <a:extLst>
              <a:ext uri="{FF2B5EF4-FFF2-40B4-BE49-F238E27FC236}">
                <a16:creationId xmlns:a16="http://schemas.microsoft.com/office/drawing/2014/main" id="{8E912D42-3D27-438C-922A-1B48A8BF9107}"/>
              </a:ext>
            </a:extLst>
          </p:cNvPr>
          <p:cNvSpPr>
            <a:spLocks noGrp="1"/>
          </p:cNvSpPr>
          <p:nvPr>
            <p:ph idx="1"/>
          </p:nvPr>
        </p:nvSpPr>
        <p:spPr/>
        <p:txBody>
          <a:bodyPr>
            <a:normAutofit/>
          </a:bodyPr>
          <a:lstStyle/>
          <a:p>
            <a:r>
              <a:rPr lang="es-ES" dirty="0"/>
              <a:t>Preprocesamiento de datos</a:t>
            </a:r>
          </a:p>
          <a:p>
            <a:pPr lvl="1"/>
            <a:r>
              <a:rPr lang="es-ES" dirty="0"/>
              <a:t>1) Valores perdidos</a:t>
            </a:r>
          </a:p>
          <a:p>
            <a:pPr lvl="1"/>
            <a:r>
              <a:rPr lang="es-ES" dirty="0"/>
              <a:t>2) Discretización</a:t>
            </a:r>
          </a:p>
          <a:p>
            <a:r>
              <a:rPr lang="es-CR" dirty="0"/>
              <a:t>Selección de características / atributos</a:t>
            </a:r>
          </a:p>
          <a:p>
            <a:r>
              <a:rPr lang="es-ES" dirty="0"/>
              <a:t>Agregación y eliminación de características irrelevantes</a:t>
            </a:r>
          </a:p>
          <a:p>
            <a:r>
              <a:rPr lang="es-CR" dirty="0"/>
              <a:t>Minería de datos</a:t>
            </a:r>
          </a:p>
          <a:p>
            <a:r>
              <a:rPr lang="es-CR" dirty="0"/>
              <a:t>Validación cruzada</a:t>
            </a:r>
          </a:p>
          <a:p>
            <a:r>
              <a:rPr lang="es-CR" dirty="0"/>
              <a:t>Recomendaciones </a:t>
            </a:r>
          </a:p>
          <a:p>
            <a:r>
              <a:rPr lang="es-CR" dirty="0"/>
              <a:t>Conclusiones</a:t>
            </a:r>
          </a:p>
          <a:p>
            <a:endParaRPr lang="es-CR" dirty="0"/>
          </a:p>
        </p:txBody>
      </p:sp>
      <p:sp>
        <p:nvSpPr>
          <p:cNvPr id="7" name="CuadroTexto 6">
            <a:extLst>
              <a:ext uri="{FF2B5EF4-FFF2-40B4-BE49-F238E27FC236}">
                <a16:creationId xmlns:a16="http://schemas.microsoft.com/office/drawing/2014/main" id="{0F379884-6D16-488D-8F3F-D4D702B60EBE}"/>
              </a:ext>
            </a:extLst>
          </p:cNvPr>
          <p:cNvSpPr txBox="1"/>
          <p:nvPr/>
        </p:nvSpPr>
        <p:spPr>
          <a:xfrm>
            <a:off x="9182821" y="6123543"/>
            <a:ext cx="1208023" cy="369332"/>
          </a:xfrm>
          <a:prstGeom prst="rect">
            <a:avLst/>
          </a:prstGeom>
          <a:noFill/>
        </p:spPr>
        <p:txBody>
          <a:bodyPr wrap="none" rtlCol="0">
            <a:spAutoFit/>
          </a:bodyPr>
          <a:lstStyle/>
          <a:p>
            <a:r>
              <a:rPr lang="es-CR" b="1" dirty="0" err="1"/>
              <a:t>Credit</a:t>
            </a:r>
            <a:r>
              <a:rPr lang="es-CR" b="1" dirty="0"/>
              <a:t> </a:t>
            </a:r>
            <a:r>
              <a:rPr lang="es-CR" b="1" dirty="0" err="1"/>
              <a:t>One</a:t>
            </a:r>
            <a:endParaRPr lang="es-CR" dirty="0"/>
          </a:p>
        </p:txBody>
      </p:sp>
    </p:spTree>
    <p:extLst>
      <p:ext uri="{BB962C8B-B14F-4D97-AF65-F5344CB8AC3E}">
        <p14:creationId xmlns:p14="http://schemas.microsoft.com/office/powerpoint/2010/main" val="4132716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05D1E-8610-4FB8-B80D-8A1C398A94DD}"/>
              </a:ext>
            </a:extLst>
          </p:cNvPr>
          <p:cNvSpPr>
            <a:spLocks noGrp="1"/>
          </p:cNvSpPr>
          <p:nvPr>
            <p:ph type="title"/>
          </p:nvPr>
        </p:nvSpPr>
        <p:spPr/>
        <p:txBody>
          <a:bodyPr/>
          <a:lstStyle/>
          <a:p>
            <a:r>
              <a:rPr lang="es-ES" b="1" dirty="0"/>
              <a:t>Problema y soluciones sobre los datos</a:t>
            </a:r>
            <a:endParaRPr lang="es-CR" b="1" dirty="0"/>
          </a:p>
        </p:txBody>
      </p:sp>
      <p:sp>
        <p:nvSpPr>
          <p:cNvPr id="3" name="Marcador de contenido 2">
            <a:extLst>
              <a:ext uri="{FF2B5EF4-FFF2-40B4-BE49-F238E27FC236}">
                <a16:creationId xmlns:a16="http://schemas.microsoft.com/office/drawing/2014/main" id="{2A35B2CF-416F-4E3F-9BD4-7ECCBC2A4EF4}"/>
              </a:ext>
            </a:extLst>
          </p:cNvPr>
          <p:cNvSpPr>
            <a:spLocks noGrp="1"/>
          </p:cNvSpPr>
          <p:nvPr>
            <p:ph idx="1"/>
          </p:nvPr>
        </p:nvSpPr>
        <p:spPr/>
        <p:txBody>
          <a:bodyPr>
            <a:normAutofit fontScale="77500" lnSpcReduction="20000"/>
          </a:bodyPr>
          <a:lstStyle/>
          <a:p>
            <a:r>
              <a:rPr lang="es-ES" dirty="0"/>
              <a:t>El conjunto de datos se divide en una proporción de 70:30 para el entrenamiento y prueba, respectivamente.</a:t>
            </a:r>
          </a:p>
          <a:p>
            <a:r>
              <a:rPr lang="es-ES" dirty="0"/>
              <a:t>La columna de ID se descartó porque es innecesaria para nuestro modelado.</a:t>
            </a:r>
          </a:p>
          <a:p>
            <a:r>
              <a:rPr lang="es-ES" dirty="0"/>
              <a:t>El nombre del atributo "PAY_0" se convirtió en "PAY_1" para facilitar la denominación.</a:t>
            </a:r>
          </a:p>
          <a:p>
            <a:r>
              <a:rPr lang="es-ES" dirty="0"/>
              <a:t>Pay_0: </a:t>
            </a:r>
          </a:p>
          <a:p>
            <a:pPr lvl="1"/>
            <a:r>
              <a:rPr lang="es-ES" dirty="0"/>
              <a:t>Sin consumo de tarjeta de crédito = -2, </a:t>
            </a:r>
          </a:p>
          <a:p>
            <a:pPr lvl="1"/>
            <a:r>
              <a:rPr lang="es-ES" dirty="0"/>
              <a:t>Pagar debidamente (pagado a tiempo) = - 1, </a:t>
            </a:r>
          </a:p>
          <a:p>
            <a:pPr lvl="1"/>
            <a:r>
              <a:rPr lang="es-ES" dirty="0"/>
              <a:t>Retraso en el pago de un mes = 1, </a:t>
            </a:r>
          </a:p>
          <a:p>
            <a:pPr lvl="1"/>
            <a:r>
              <a:rPr lang="es-ES" dirty="0"/>
              <a:t>Retraso de pago por dos meses = 2, </a:t>
            </a:r>
          </a:p>
          <a:p>
            <a:pPr lvl="1"/>
            <a:r>
              <a:rPr lang="es-ES" dirty="0"/>
              <a:t>Retraso de pago por nueve meses y más = 9.</a:t>
            </a:r>
          </a:p>
          <a:p>
            <a:r>
              <a:rPr lang="es-ES" dirty="0"/>
              <a:t>El estado civil 0 se convierte en el valor 3 (Otros).</a:t>
            </a:r>
          </a:p>
          <a:p>
            <a:r>
              <a:rPr lang="es-ES" dirty="0"/>
              <a:t>No hay valores nulos en el conjunto de datos.</a:t>
            </a:r>
          </a:p>
          <a:p>
            <a:r>
              <a:rPr lang="es-ES" dirty="0"/>
              <a:t>En la columna </a:t>
            </a:r>
            <a:r>
              <a:rPr lang="es-ES" b="1" dirty="0"/>
              <a:t>LIMIT_BAL </a:t>
            </a:r>
            <a:r>
              <a:rPr lang="es-ES" dirty="0"/>
              <a:t>hay diferente rango de valores que se convierten en la escala adecuada.</a:t>
            </a:r>
            <a:endParaRPr lang="es-CR" dirty="0"/>
          </a:p>
        </p:txBody>
      </p:sp>
      <p:sp>
        <p:nvSpPr>
          <p:cNvPr id="5" name="CuadroTexto 4">
            <a:extLst>
              <a:ext uri="{FF2B5EF4-FFF2-40B4-BE49-F238E27FC236}">
                <a16:creationId xmlns:a16="http://schemas.microsoft.com/office/drawing/2014/main" id="{85D714F1-8CF7-436D-99CB-93D3EA77F201}"/>
              </a:ext>
            </a:extLst>
          </p:cNvPr>
          <p:cNvSpPr txBox="1"/>
          <p:nvPr/>
        </p:nvSpPr>
        <p:spPr>
          <a:xfrm>
            <a:off x="9182821" y="6123543"/>
            <a:ext cx="1208023" cy="369332"/>
          </a:xfrm>
          <a:prstGeom prst="rect">
            <a:avLst/>
          </a:prstGeom>
          <a:noFill/>
        </p:spPr>
        <p:txBody>
          <a:bodyPr wrap="none" rtlCol="0">
            <a:spAutoFit/>
          </a:bodyPr>
          <a:lstStyle/>
          <a:p>
            <a:r>
              <a:rPr lang="es-CR" b="1" dirty="0" err="1"/>
              <a:t>Credit</a:t>
            </a:r>
            <a:r>
              <a:rPr lang="es-CR" b="1" dirty="0"/>
              <a:t> </a:t>
            </a:r>
            <a:r>
              <a:rPr lang="es-CR" b="1" dirty="0" err="1"/>
              <a:t>One</a:t>
            </a:r>
            <a:endParaRPr lang="es-CR" dirty="0"/>
          </a:p>
        </p:txBody>
      </p:sp>
    </p:spTree>
    <p:extLst>
      <p:ext uri="{BB962C8B-B14F-4D97-AF65-F5344CB8AC3E}">
        <p14:creationId xmlns:p14="http://schemas.microsoft.com/office/powerpoint/2010/main" val="314025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B648D9-6FA7-469C-BF74-C2126B0C639D}"/>
              </a:ext>
            </a:extLst>
          </p:cNvPr>
          <p:cNvSpPr>
            <a:spLocks noGrp="1"/>
          </p:cNvSpPr>
          <p:nvPr>
            <p:ph type="title"/>
          </p:nvPr>
        </p:nvSpPr>
        <p:spPr/>
        <p:txBody>
          <a:bodyPr/>
          <a:lstStyle/>
          <a:p>
            <a:r>
              <a:rPr lang="es-CR" b="1" dirty="0"/>
              <a:t>Flujo de los datos</a:t>
            </a:r>
          </a:p>
        </p:txBody>
      </p:sp>
      <p:graphicFrame>
        <p:nvGraphicFramePr>
          <p:cNvPr id="24" name="Marcador de contenido 23">
            <a:extLst>
              <a:ext uri="{FF2B5EF4-FFF2-40B4-BE49-F238E27FC236}">
                <a16:creationId xmlns:a16="http://schemas.microsoft.com/office/drawing/2014/main" id="{E965A043-D1CD-4095-AD8D-B9F3D4B707E9}"/>
              </a:ext>
            </a:extLst>
          </p:cNvPr>
          <p:cNvGraphicFramePr>
            <a:graphicFrameLocks noGrp="1"/>
          </p:cNvGraphicFramePr>
          <p:nvPr>
            <p:ph idx="1"/>
            <p:extLst>
              <p:ext uri="{D42A27DB-BD31-4B8C-83A1-F6EECF244321}">
                <p14:modId xmlns:p14="http://schemas.microsoft.com/office/powerpoint/2010/main" val="13184782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uadroTexto 10">
            <a:extLst>
              <a:ext uri="{FF2B5EF4-FFF2-40B4-BE49-F238E27FC236}">
                <a16:creationId xmlns:a16="http://schemas.microsoft.com/office/drawing/2014/main" id="{961E7436-EF43-4E8E-8C5A-BF27236FDA9A}"/>
              </a:ext>
            </a:extLst>
          </p:cNvPr>
          <p:cNvSpPr txBox="1"/>
          <p:nvPr/>
        </p:nvSpPr>
        <p:spPr>
          <a:xfrm>
            <a:off x="9182821" y="6123543"/>
            <a:ext cx="1208023" cy="369332"/>
          </a:xfrm>
          <a:prstGeom prst="rect">
            <a:avLst/>
          </a:prstGeom>
          <a:noFill/>
        </p:spPr>
        <p:txBody>
          <a:bodyPr wrap="none" rtlCol="0">
            <a:spAutoFit/>
          </a:bodyPr>
          <a:lstStyle/>
          <a:p>
            <a:r>
              <a:rPr lang="es-CR" b="1" dirty="0" err="1"/>
              <a:t>Credit</a:t>
            </a:r>
            <a:r>
              <a:rPr lang="es-CR" b="1" dirty="0"/>
              <a:t> </a:t>
            </a:r>
            <a:r>
              <a:rPr lang="es-CR" b="1" dirty="0" err="1"/>
              <a:t>One</a:t>
            </a:r>
            <a:endParaRPr lang="es-CR" dirty="0"/>
          </a:p>
        </p:txBody>
      </p:sp>
    </p:spTree>
    <p:extLst>
      <p:ext uri="{BB962C8B-B14F-4D97-AF65-F5344CB8AC3E}">
        <p14:creationId xmlns:p14="http://schemas.microsoft.com/office/powerpoint/2010/main" val="640961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E8CE63-53FA-46A8-851F-822E55F89CB9}"/>
              </a:ext>
            </a:extLst>
          </p:cNvPr>
          <p:cNvSpPr>
            <a:spLocks noGrp="1"/>
          </p:cNvSpPr>
          <p:nvPr>
            <p:ph type="title"/>
          </p:nvPr>
        </p:nvSpPr>
        <p:spPr/>
        <p:txBody>
          <a:bodyPr/>
          <a:lstStyle/>
          <a:p>
            <a:r>
              <a:rPr lang="es-CR" b="1" dirty="0"/>
              <a:t>Recomendaciones</a:t>
            </a:r>
          </a:p>
        </p:txBody>
      </p:sp>
      <p:sp>
        <p:nvSpPr>
          <p:cNvPr id="3" name="Marcador de contenido 2">
            <a:extLst>
              <a:ext uri="{FF2B5EF4-FFF2-40B4-BE49-F238E27FC236}">
                <a16:creationId xmlns:a16="http://schemas.microsoft.com/office/drawing/2014/main" id="{5E79171E-DAEC-48AD-B74D-CBEE6B370613}"/>
              </a:ext>
            </a:extLst>
          </p:cNvPr>
          <p:cNvSpPr>
            <a:spLocks noGrp="1"/>
          </p:cNvSpPr>
          <p:nvPr>
            <p:ph idx="1"/>
          </p:nvPr>
        </p:nvSpPr>
        <p:spPr/>
        <p:txBody>
          <a:bodyPr>
            <a:normAutofit lnSpcReduction="10000"/>
          </a:bodyPr>
          <a:lstStyle/>
          <a:p>
            <a:r>
              <a:rPr lang="es-ES" dirty="0"/>
              <a:t>Se investigaron  los datos, y se verifico el desequilibrio de datos, por medio de la visualizamos las características para encontrar la relación entre diferentes variables. </a:t>
            </a:r>
          </a:p>
          <a:p>
            <a:r>
              <a:rPr lang="es-ES" dirty="0"/>
              <a:t>Se </a:t>
            </a:r>
            <a:r>
              <a:rPr lang="es-ES" dirty="0" err="1"/>
              <a:t>podria</a:t>
            </a:r>
            <a:r>
              <a:rPr lang="es-ES" dirty="0"/>
              <a:t> aplicar la combinación de edades para segmentar a los clientes de acuerdo con su rango de edad. Esto puede ayudar a descubrir cuáles pueden ser las características distintivas de una persona que ha sido clasificada como morosa. </a:t>
            </a:r>
          </a:p>
          <a:p>
            <a:r>
              <a:rPr lang="es-ES" dirty="0"/>
              <a:t>Esto puede ayudar a los bancos a tomar decisiones informadas, por ejemplo, qué características deben incluirse en una persona para emitir un criterio de crédito o la capacidad de reembolso de una persona.</a:t>
            </a:r>
          </a:p>
        </p:txBody>
      </p:sp>
      <p:sp>
        <p:nvSpPr>
          <p:cNvPr id="4" name="CuadroTexto 3">
            <a:extLst>
              <a:ext uri="{FF2B5EF4-FFF2-40B4-BE49-F238E27FC236}">
                <a16:creationId xmlns:a16="http://schemas.microsoft.com/office/drawing/2014/main" id="{86957A4F-4FB8-49AA-8CD7-8F120676DD2B}"/>
              </a:ext>
            </a:extLst>
          </p:cNvPr>
          <p:cNvSpPr txBox="1"/>
          <p:nvPr/>
        </p:nvSpPr>
        <p:spPr>
          <a:xfrm>
            <a:off x="9182821" y="6123543"/>
            <a:ext cx="1208023" cy="369332"/>
          </a:xfrm>
          <a:prstGeom prst="rect">
            <a:avLst/>
          </a:prstGeom>
          <a:noFill/>
        </p:spPr>
        <p:txBody>
          <a:bodyPr wrap="none" rtlCol="0">
            <a:spAutoFit/>
          </a:bodyPr>
          <a:lstStyle/>
          <a:p>
            <a:r>
              <a:rPr lang="es-CR" b="1" dirty="0" err="1"/>
              <a:t>Credit</a:t>
            </a:r>
            <a:r>
              <a:rPr lang="es-CR" b="1" dirty="0"/>
              <a:t> </a:t>
            </a:r>
            <a:r>
              <a:rPr lang="es-CR" b="1" dirty="0" err="1"/>
              <a:t>One</a:t>
            </a:r>
            <a:endParaRPr lang="es-CR" dirty="0"/>
          </a:p>
        </p:txBody>
      </p:sp>
    </p:spTree>
    <p:extLst>
      <p:ext uri="{BB962C8B-B14F-4D97-AF65-F5344CB8AC3E}">
        <p14:creationId xmlns:p14="http://schemas.microsoft.com/office/powerpoint/2010/main" val="942805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E6595B-1F31-458C-8B85-06E2C367EEF6}"/>
              </a:ext>
            </a:extLst>
          </p:cNvPr>
          <p:cNvSpPr>
            <a:spLocks noGrp="1"/>
          </p:cNvSpPr>
          <p:nvPr>
            <p:ph type="title"/>
          </p:nvPr>
        </p:nvSpPr>
        <p:spPr/>
        <p:txBody>
          <a:bodyPr/>
          <a:lstStyle/>
          <a:p>
            <a:r>
              <a:rPr lang="es-CR" b="1" dirty="0"/>
              <a:t>Agenda</a:t>
            </a:r>
          </a:p>
        </p:txBody>
      </p:sp>
      <p:sp>
        <p:nvSpPr>
          <p:cNvPr id="3" name="Marcador de contenido 2">
            <a:extLst>
              <a:ext uri="{FF2B5EF4-FFF2-40B4-BE49-F238E27FC236}">
                <a16:creationId xmlns:a16="http://schemas.microsoft.com/office/drawing/2014/main" id="{65CD9FC2-6F8C-4DF1-834B-0DD5A1071DF8}"/>
              </a:ext>
            </a:extLst>
          </p:cNvPr>
          <p:cNvSpPr>
            <a:spLocks noGrp="1"/>
          </p:cNvSpPr>
          <p:nvPr>
            <p:ph idx="1"/>
          </p:nvPr>
        </p:nvSpPr>
        <p:spPr/>
        <p:txBody>
          <a:bodyPr>
            <a:normAutofit lnSpcReduction="10000"/>
          </a:bodyPr>
          <a:lstStyle/>
          <a:p>
            <a:r>
              <a:rPr lang="es-CR" b="1" dirty="0"/>
              <a:t>Introducción</a:t>
            </a:r>
          </a:p>
          <a:p>
            <a:r>
              <a:rPr lang="es-ES" b="1" dirty="0"/>
              <a:t>Marco de proceso de ciencia de datos</a:t>
            </a:r>
          </a:p>
          <a:p>
            <a:r>
              <a:rPr lang="es-CR" b="1" dirty="0"/>
              <a:t>Objetivos</a:t>
            </a:r>
          </a:p>
          <a:p>
            <a:r>
              <a:rPr lang="es-ES" b="1" dirty="0"/>
              <a:t>Plan de tratamiento de datos</a:t>
            </a:r>
          </a:p>
          <a:p>
            <a:r>
              <a:rPr lang="es-CR" b="1" dirty="0"/>
              <a:t>Fuente de datos</a:t>
            </a:r>
            <a:endParaRPr lang="es-ES" b="1" dirty="0"/>
          </a:p>
          <a:p>
            <a:r>
              <a:rPr lang="es-ES" b="1" dirty="0"/>
              <a:t>Administración los datos del proyecto</a:t>
            </a:r>
          </a:p>
          <a:p>
            <a:r>
              <a:rPr lang="es-ES" b="1" dirty="0"/>
              <a:t>Problema y soluciones sobre los datos</a:t>
            </a:r>
          </a:p>
          <a:p>
            <a:r>
              <a:rPr lang="es-CR" b="1" dirty="0"/>
              <a:t>Flujo de los datos</a:t>
            </a:r>
            <a:endParaRPr lang="es-ES" dirty="0"/>
          </a:p>
          <a:p>
            <a:r>
              <a:rPr lang="es-CR" b="1" dirty="0"/>
              <a:t>Recomendaciones</a:t>
            </a:r>
            <a:endParaRPr lang="es-CR" dirty="0"/>
          </a:p>
        </p:txBody>
      </p:sp>
      <p:sp>
        <p:nvSpPr>
          <p:cNvPr id="4" name="CuadroTexto 3">
            <a:extLst>
              <a:ext uri="{FF2B5EF4-FFF2-40B4-BE49-F238E27FC236}">
                <a16:creationId xmlns:a16="http://schemas.microsoft.com/office/drawing/2014/main" id="{208E43CF-892E-4101-88AA-7F16709019F8}"/>
              </a:ext>
            </a:extLst>
          </p:cNvPr>
          <p:cNvSpPr txBox="1"/>
          <p:nvPr/>
        </p:nvSpPr>
        <p:spPr>
          <a:xfrm>
            <a:off x="9182821" y="6123543"/>
            <a:ext cx="1208023" cy="369332"/>
          </a:xfrm>
          <a:prstGeom prst="rect">
            <a:avLst/>
          </a:prstGeom>
          <a:noFill/>
        </p:spPr>
        <p:txBody>
          <a:bodyPr wrap="none" rtlCol="0">
            <a:spAutoFit/>
          </a:bodyPr>
          <a:lstStyle/>
          <a:p>
            <a:r>
              <a:rPr lang="es-CR" b="1" dirty="0" err="1"/>
              <a:t>Credit</a:t>
            </a:r>
            <a:r>
              <a:rPr lang="es-CR" b="1" dirty="0"/>
              <a:t> </a:t>
            </a:r>
            <a:r>
              <a:rPr lang="es-CR" b="1" dirty="0" err="1"/>
              <a:t>One</a:t>
            </a:r>
            <a:endParaRPr lang="es-CR" dirty="0"/>
          </a:p>
        </p:txBody>
      </p:sp>
    </p:spTree>
    <p:extLst>
      <p:ext uri="{BB962C8B-B14F-4D97-AF65-F5344CB8AC3E}">
        <p14:creationId xmlns:p14="http://schemas.microsoft.com/office/powerpoint/2010/main" val="2638563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94CCA-6925-403C-B47C-99B9C02F0C7F}"/>
              </a:ext>
            </a:extLst>
          </p:cNvPr>
          <p:cNvSpPr>
            <a:spLocks noGrp="1"/>
          </p:cNvSpPr>
          <p:nvPr>
            <p:ph type="title"/>
          </p:nvPr>
        </p:nvSpPr>
        <p:spPr/>
        <p:txBody>
          <a:bodyPr/>
          <a:lstStyle/>
          <a:p>
            <a:r>
              <a:rPr lang="es-ES" b="1" dirty="0"/>
              <a:t>Introducción</a:t>
            </a:r>
            <a:endParaRPr lang="es-CR" b="1" dirty="0"/>
          </a:p>
        </p:txBody>
      </p:sp>
      <p:sp>
        <p:nvSpPr>
          <p:cNvPr id="3" name="Marcador de contenido 2">
            <a:extLst>
              <a:ext uri="{FF2B5EF4-FFF2-40B4-BE49-F238E27FC236}">
                <a16:creationId xmlns:a16="http://schemas.microsoft.com/office/drawing/2014/main" id="{1E5BCC83-D4C6-4D2E-9D9D-2276C8C6A9F5}"/>
              </a:ext>
            </a:extLst>
          </p:cNvPr>
          <p:cNvSpPr>
            <a:spLocks noGrp="1"/>
          </p:cNvSpPr>
          <p:nvPr>
            <p:ph idx="1"/>
          </p:nvPr>
        </p:nvSpPr>
        <p:spPr/>
        <p:txBody>
          <a:bodyPr>
            <a:normAutofit/>
          </a:bodyPr>
          <a:lstStyle/>
          <a:p>
            <a:r>
              <a:rPr lang="es-ES" dirty="0"/>
              <a:t>Los préstamos son una de las áreas de negocios clave en la industria bancaria. En la búsqueda de aumentar su participación en el mercado, los bancos a menudo emiten prestamos de crédito a clientes no elegibles, sin verificaciones de antecedentes adecuados. Identificar a los clientes riesgosos y no riesgosos es el mayor desafío para los bancos. Entonces, el problema que estamos tratando de analizar es cómo identificar a los clientes riesgosos y no riesgosos, ayudando al banco a decidir si un cliente tiene el potencial de pagar el crédito usado del banco</a:t>
            </a:r>
            <a:endParaRPr lang="es-CR" dirty="0"/>
          </a:p>
        </p:txBody>
      </p:sp>
      <p:sp>
        <p:nvSpPr>
          <p:cNvPr id="4" name="CuadroTexto 3">
            <a:extLst>
              <a:ext uri="{FF2B5EF4-FFF2-40B4-BE49-F238E27FC236}">
                <a16:creationId xmlns:a16="http://schemas.microsoft.com/office/drawing/2014/main" id="{343A637C-9667-49E7-91BF-C2ED8548E5DC}"/>
              </a:ext>
            </a:extLst>
          </p:cNvPr>
          <p:cNvSpPr txBox="1"/>
          <p:nvPr/>
        </p:nvSpPr>
        <p:spPr>
          <a:xfrm>
            <a:off x="9182821" y="6123543"/>
            <a:ext cx="1208023" cy="369332"/>
          </a:xfrm>
          <a:prstGeom prst="rect">
            <a:avLst/>
          </a:prstGeom>
          <a:noFill/>
        </p:spPr>
        <p:txBody>
          <a:bodyPr wrap="none" rtlCol="0">
            <a:spAutoFit/>
          </a:bodyPr>
          <a:lstStyle/>
          <a:p>
            <a:r>
              <a:rPr lang="es-CR" b="1" dirty="0" err="1"/>
              <a:t>Credit</a:t>
            </a:r>
            <a:r>
              <a:rPr lang="es-CR" b="1" dirty="0"/>
              <a:t> </a:t>
            </a:r>
            <a:r>
              <a:rPr lang="es-CR" b="1" dirty="0" err="1"/>
              <a:t>One</a:t>
            </a:r>
            <a:endParaRPr lang="es-CR" dirty="0"/>
          </a:p>
        </p:txBody>
      </p:sp>
    </p:spTree>
    <p:extLst>
      <p:ext uri="{BB962C8B-B14F-4D97-AF65-F5344CB8AC3E}">
        <p14:creationId xmlns:p14="http://schemas.microsoft.com/office/powerpoint/2010/main" val="2800124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8CC523-FEF2-44F8-9CAD-4E094FB0F669}"/>
              </a:ext>
            </a:extLst>
          </p:cNvPr>
          <p:cNvSpPr>
            <a:spLocks noGrp="1"/>
          </p:cNvSpPr>
          <p:nvPr>
            <p:ph type="title"/>
          </p:nvPr>
        </p:nvSpPr>
        <p:spPr/>
        <p:txBody>
          <a:bodyPr/>
          <a:lstStyle/>
          <a:p>
            <a:r>
              <a:rPr lang="es-ES" b="1" dirty="0"/>
              <a:t>Marco de proceso de ciencia de datos</a:t>
            </a:r>
            <a:endParaRPr lang="es-CR" dirty="0"/>
          </a:p>
        </p:txBody>
      </p:sp>
      <p:sp>
        <p:nvSpPr>
          <p:cNvPr id="3" name="Marcador de contenido 2">
            <a:extLst>
              <a:ext uri="{FF2B5EF4-FFF2-40B4-BE49-F238E27FC236}">
                <a16:creationId xmlns:a16="http://schemas.microsoft.com/office/drawing/2014/main" id="{8554610C-C320-479A-9624-84ACC51B6E84}"/>
              </a:ext>
            </a:extLst>
          </p:cNvPr>
          <p:cNvSpPr>
            <a:spLocks noGrp="1"/>
          </p:cNvSpPr>
          <p:nvPr>
            <p:ph idx="1"/>
          </p:nvPr>
        </p:nvSpPr>
        <p:spPr/>
        <p:txBody>
          <a:bodyPr/>
          <a:lstStyle/>
          <a:p>
            <a:r>
              <a:rPr lang="es-ES" dirty="0"/>
              <a:t>El modelo que se eligió para generar el proceso de ciencia de datos es el </a:t>
            </a:r>
            <a:r>
              <a:rPr lang="es-CR" b="1" dirty="0"/>
              <a:t>BADIR </a:t>
            </a:r>
            <a:r>
              <a:rPr lang="es-ES" dirty="0"/>
              <a:t>:</a:t>
            </a:r>
            <a:endParaRPr lang="es-CR" dirty="0"/>
          </a:p>
        </p:txBody>
      </p:sp>
      <p:pic>
        <p:nvPicPr>
          <p:cNvPr id="1026" name="Picture 2">
            <a:extLst>
              <a:ext uri="{FF2B5EF4-FFF2-40B4-BE49-F238E27FC236}">
                <a16:creationId xmlns:a16="http://schemas.microsoft.com/office/drawing/2014/main" id="{0F177CC6-6193-4CF8-A5FA-9B4069061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119" y="2885242"/>
            <a:ext cx="10281938" cy="2379037"/>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67C995F1-52B9-4D26-8E22-BF5126B79668}"/>
              </a:ext>
            </a:extLst>
          </p:cNvPr>
          <p:cNvSpPr txBox="1"/>
          <p:nvPr/>
        </p:nvSpPr>
        <p:spPr>
          <a:xfrm>
            <a:off x="3884254" y="5535955"/>
            <a:ext cx="4963667" cy="369332"/>
          </a:xfrm>
          <a:prstGeom prst="rect">
            <a:avLst/>
          </a:prstGeom>
          <a:noFill/>
        </p:spPr>
        <p:txBody>
          <a:bodyPr wrap="none" rtlCol="0">
            <a:spAutoFit/>
          </a:bodyPr>
          <a:lstStyle/>
          <a:p>
            <a:r>
              <a:rPr lang="es-CR" dirty="0">
                <a:hlinkClick r:id="rId3"/>
              </a:rPr>
              <a:t>Fuente: https://aryng.com/aryng-BADIR-advantage</a:t>
            </a:r>
            <a:endParaRPr lang="es-CR" dirty="0"/>
          </a:p>
        </p:txBody>
      </p:sp>
      <p:sp>
        <p:nvSpPr>
          <p:cNvPr id="6" name="CuadroTexto 5">
            <a:extLst>
              <a:ext uri="{FF2B5EF4-FFF2-40B4-BE49-F238E27FC236}">
                <a16:creationId xmlns:a16="http://schemas.microsoft.com/office/drawing/2014/main" id="{B6FC5CFE-79D6-409F-AA6D-2E32947CBF85}"/>
              </a:ext>
            </a:extLst>
          </p:cNvPr>
          <p:cNvSpPr txBox="1"/>
          <p:nvPr/>
        </p:nvSpPr>
        <p:spPr>
          <a:xfrm>
            <a:off x="9182821" y="6123543"/>
            <a:ext cx="1208023" cy="369332"/>
          </a:xfrm>
          <a:prstGeom prst="rect">
            <a:avLst/>
          </a:prstGeom>
          <a:noFill/>
        </p:spPr>
        <p:txBody>
          <a:bodyPr wrap="none" rtlCol="0">
            <a:spAutoFit/>
          </a:bodyPr>
          <a:lstStyle/>
          <a:p>
            <a:r>
              <a:rPr lang="es-CR" b="1" dirty="0" err="1"/>
              <a:t>Credit</a:t>
            </a:r>
            <a:r>
              <a:rPr lang="es-CR" b="1" dirty="0"/>
              <a:t> </a:t>
            </a:r>
            <a:r>
              <a:rPr lang="es-CR" b="1" dirty="0" err="1"/>
              <a:t>One</a:t>
            </a:r>
            <a:endParaRPr lang="es-CR" dirty="0"/>
          </a:p>
        </p:txBody>
      </p:sp>
    </p:spTree>
    <p:extLst>
      <p:ext uri="{BB962C8B-B14F-4D97-AF65-F5344CB8AC3E}">
        <p14:creationId xmlns:p14="http://schemas.microsoft.com/office/powerpoint/2010/main" val="900700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6658FD-3395-4028-A850-2A76D95DC626}"/>
              </a:ext>
            </a:extLst>
          </p:cNvPr>
          <p:cNvSpPr>
            <a:spLocks noGrp="1"/>
          </p:cNvSpPr>
          <p:nvPr>
            <p:ph type="title"/>
          </p:nvPr>
        </p:nvSpPr>
        <p:spPr/>
        <p:txBody>
          <a:bodyPr/>
          <a:lstStyle/>
          <a:p>
            <a:r>
              <a:rPr lang="es-ES" b="1" dirty="0"/>
              <a:t>Objetivos</a:t>
            </a:r>
            <a:endParaRPr lang="es-CR" b="1" dirty="0"/>
          </a:p>
        </p:txBody>
      </p:sp>
      <p:sp>
        <p:nvSpPr>
          <p:cNvPr id="3" name="Marcador de contenido 2">
            <a:extLst>
              <a:ext uri="{FF2B5EF4-FFF2-40B4-BE49-F238E27FC236}">
                <a16:creationId xmlns:a16="http://schemas.microsoft.com/office/drawing/2014/main" id="{BCAE935F-1337-43D0-A50F-DCDFFCDB6B4A}"/>
              </a:ext>
            </a:extLst>
          </p:cNvPr>
          <p:cNvSpPr>
            <a:spLocks noGrp="1"/>
          </p:cNvSpPr>
          <p:nvPr>
            <p:ph idx="1"/>
          </p:nvPr>
        </p:nvSpPr>
        <p:spPr/>
        <p:txBody>
          <a:bodyPr/>
          <a:lstStyle/>
          <a:p>
            <a:r>
              <a:rPr lang="es-ES" dirty="0"/>
              <a:t>El problema de encontrar los patrones en los comportamientos de los clientes que ayudan a predecir si un cliente tiene la posibilidad de que su tarjeta de crédito no sea válida antes del período de 6 meses. Al aplicar el algoritmo y los parámetros correctos, podemos obtener una predicción en el 5 ° mes o incluso en el 4 ° mes para saber si el cliente tiene una alta probabilidad de que su tarjeta de crédito no sea válida</a:t>
            </a:r>
            <a:endParaRPr lang="es-CR" dirty="0"/>
          </a:p>
        </p:txBody>
      </p:sp>
      <p:sp>
        <p:nvSpPr>
          <p:cNvPr id="4" name="CuadroTexto 3">
            <a:extLst>
              <a:ext uri="{FF2B5EF4-FFF2-40B4-BE49-F238E27FC236}">
                <a16:creationId xmlns:a16="http://schemas.microsoft.com/office/drawing/2014/main" id="{8AF853DA-9216-4FEE-BD0B-DF0DE6227A8F}"/>
              </a:ext>
            </a:extLst>
          </p:cNvPr>
          <p:cNvSpPr txBox="1"/>
          <p:nvPr/>
        </p:nvSpPr>
        <p:spPr>
          <a:xfrm>
            <a:off x="9182821" y="6123543"/>
            <a:ext cx="1208023" cy="369332"/>
          </a:xfrm>
          <a:prstGeom prst="rect">
            <a:avLst/>
          </a:prstGeom>
          <a:noFill/>
        </p:spPr>
        <p:txBody>
          <a:bodyPr wrap="none" rtlCol="0">
            <a:spAutoFit/>
          </a:bodyPr>
          <a:lstStyle/>
          <a:p>
            <a:r>
              <a:rPr lang="es-CR" b="1" dirty="0" err="1"/>
              <a:t>Credit</a:t>
            </a:r>
            <a:r>
              <a:rPr lang="es-CR" b="1" dirty="0"/>
              <a:t> </a:t>
            </a:r>
            <a:r>
              <a:rPr lang="es-CR" b="1" dirty="0" err="1"/>
              <a:t>One</a:t>
            </a:r>
            <a:endParaRPr lang="es-CR" dirty="0"/>
          </a:p>
        </p:txBody>
      </p:sp>
    </p:spTree>
    <p:extLst>
      <p:ext uri="{BB962C8B-B14F-4D97-AF65-F5344CB8AC3E}">
        <p14:creationId xmlns:p14="http://schemas.microsoft.com/office/powerpoint/2010/main" val="2384358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637625-922B-4C35-8796-09BC18C78450}"/>
              </a:ext>
            </a:extLst>
          </p:cNvPr>
          <p:cNvSpPr>
            <a:spLocks noGrp="1"/>
          </p:cNvSpPr>
          <p:nvPr>
            <p:ph type="title"/>
          </p:nvPr>
        </p:nvSpPr>
        <p:spPr/>
        <p:txBody>
          <a:bodyPr/>
          <a:lstStyle/>
          <a:p>
            <a:r>
              <a:rPr lang="es-ES" b="1" dirty="0"/>
              <a:t>Plan de tratamiento de datos</a:t>
            </a:r>
            <a:endParaRPr lang="es-CR" b="1" dirty="0"/>
          </a:p>
        </p:txBody>
      </p:sp>
      <p:sp>
        <p:nvSpPr>
          <p:cNvPr id="3" name="Marcador de contenido 2">
            <a:extLst>
              <a:ext uri="{FF2B5EF4-FFF2-40B4-BE49-F238E27FC236}">
                <a16:creationId xmlns:a16="http://schemas.microsoft.com/office/drawing/2014/main" id="{7F65E156-BC46-42CB-866E-59BCDCD40E8E}"/>
              </a:ext>
            </a:extLst>
          </p:cNvPr>
          <p:cNvSpPr>
            <a:spLocks noGrp="1"/>
          </p:cNvSpPr>
          <p:nvPr>
            <p:ph idx="1"/>
          </p:nvPr>
        </p:nvSpPr>
        <p:spPr/>
        <p:txBody>
          <a:bodyPr>
            <a:normAutofit fontScale="85000" lnSpcReduction="20000"/>
          </a:bodyPr>
          <a:lstStyle/>
          <a:p>
            <a:r>
              <a:rPr lang="es-ES" dirty="0"/>
              <a:t>Preprocesamiento de datos: verificará los datos y los preparará eliminando errores de entrada de datos, valores faltantes. También verificando valores atípicos y eliminando 10% - 25% o los datos iniciales y secundarios reducen los valores atípicos</a:t>
            </a:r>
          </a:p>
          <a:p>
            <a:endParaRPr lang="es-ES" dirty="0"/>
          </a:p>
          <a:p>
            <a:r>
              <a:rPr lang="es-ES" dirty="0"/>
              <a:t>Procesamiento de datos: visualizará los datos y verificará la correlación e intentará encontrar el patrón primero visualmente. Después de eso, se utilizará uno de los algoritmos de aprendizaje supervisado. Todavía es incierto si se empleará el aprendizaje supervisado.</a:t>
            </a:r>
          </a:p>
          <a:p>
            <a:endParaRPr lang="es-ES" dirty="0"/>
          </a:p>
          <a:p>
            <a:r>
              <a:rPr lang="es-ES" dirty="0"/>
              <a:t>Capacitación y pruebas: dividirá los datos y realizará un 80% de capacitación y un 20% para las pruebas y para garantizar que el modelo sea sólido y obtengamos un resultado en el que podamos confiar, se aplicará una validación cruzada</a:t>
            </a:r>
            <a:endParaRPr lang="es-CR" dirty="0"/>
          </a:p>
        </p:txBody>
      </p:sp>
      <p:sp>
        <p:nvSpPr>
          <p:cNvPr id="4" name="CuadroTexto 3">
            <a:extLst>
              <a:ext uri="{FF2B5EF4-FFF2-40B4-BE49-F238E27FC236}">
                <a16:creationId xmlns:a16="http://schemas.microsoft.com/office/drawing/2014/main" id="{3FEFB735-7137-485E-A966-F869F270CFDC}"/>
              </a:ext>
            </a:extLst>
          </p:cNvPr>
          <p:cNvSpPr txBox="1"/>
          <p:nvPr/>
        </p:nvSpPr>
        <p:spPr>
          <a:xfrm>
            <a:off x="9182821" y="6123543"/>
            <a:ext cx="1208023" cy="369332"/>
          </a:xfrm>
          <a:prstGeom prst="rect">
            <a:avLst/>
          </a:prstGeom>
          <a:noFill/>
        </p:spPr>
        <p:txBody>
          <a:bodyPr wrap="none" rtlCol="0">
            <a:spAutoFit/>
          </a:bodyPr>
          <a:lstStyle/>
          <a:p>
            <a:r>
              <a:rPr lang="es-CR" b="1" dirty="0" err="1"/>
              <a:t>Credit</a:t>
            </a:r>
            <a:r>
              <a:rPr lang="es-CR" b="1" dirty="0"/>
              <a:t> </a:t>
            </a:r>
            <a:r>
              <a:rPr lang="es-CR" b="1" dirty="0" err="1"/>
              <a:t>One</a:t>
            </a:r>
            <a:endParaRPr lang="es-CR" dirty="0"/>
          </a:p>
        </p:txBody>
      </p:sp>
    </p:spTree>
    <p:extLst>
      <p:ext uri="{BB962C8B-B14F-4D97-AF65-F5344CB8AC3E}">
        <p14:creationId xmlns:p14="http://schemas.microsoft.com/office/powerpoint/2010/main" val="639593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CBFF6A-0F3D-4DA8-8D73-F338982FC92B}"/>
              </a:ext>
            </a:extLst>
          </p:cNvPr>
          <p:cNvSpPr>
            <a:spLocks noGrp="1"/>
          </p:cNvSpPr>
          <p:nvPr>
            <p:ph type="title"/>
          </p:nvPr>
        </p:nvSpPr>
        <p:spPr/>
        <p:txBody>
          <a:bodyPr/>
          <a:lstStyle/>
          <a:p>
            <a:r>
              <a:rPr lang="es-CR" b="1" dirty="0"/>
              <a:t>Fuente de datos</a:t>
            </a:r>
          </a:p>
        </p:txBody>
      </p:sp>
      <p:sp>
        <p:nvSpPr>
          <p:cNvPr id="3" name="Marcador de contenido 2">
            <a:extLst>
              <a:ext uri="{FF2B5EF4-FFF2-40B4-BE49-F238E27FC236}">
                <a16:creationId xmlns:a16="http://schemas.microsoft.com/office/drawing/2014/main" id="{BD172A83-E0CB-49DC-AF45-4DFE063F211C}"/>
              </a:ext>
            </a:extLst>
          </p:cNvPr>
          <p:cNvSpPr>
            <a:spLocks noGrp="1"/>
          </p:cNvSpPr>
          <p:nvPr>
            <p:ph idx="1"/>
          </p:nvPr>
        </p:nvSpPr>
        <p:spPr/>
        <p:txBody>
          <a:bodyPr/>
          <a:lstStyle/>
          <a:p>
            <a:r>
              <a:rPr lang="es-ES" dirty="0"/>
              <a:t>El conjunto de datos que se utilizará para este proyecto contiene información sobre 30,000 clientes que incluye información general como edad, estado civil, sexo, educación, etc., además de datos más relevantes, como la cantidad de crédito disponible, el estado de pago de los últimos 6 meses, la cantidad del pago más reciente, el objetivo de nuestro modelo será saber si la tarjeta de crédito de un cliente estará en incumplimiento.</a:t>
            </a:r>
            <a:endParaRPr lang="es-CR" dirty="0"/>
          </a:p>
        </p:txBody>
      </p:sp>
      <p:sp>
        <p:nvSpPr>
          <p:cNvPr id="4" name="CuadroTexto 3">
            <a:extLst>
              <a:ext uri="{FF2B5EF4-FFF2-40B4-BE49-F238E27FC236}">
                <a16:creationId xmlns:a16="http://schemas.microsoft.com/office/drawing/2014/main" id="{9CF977EB-D162-48EA-8518-C6BB7B84F8B2}"/>
              </a:ext>
            </a:extLst>
          </p:cNvPr>
          <p:cNvSpPr txBox="1"/>
          <p:nvPr/>
        </p:nvSpPr>
        <p:spPr>
          <a:xfrm>
            <a:off x="9182821" y="6123543"/>
            <a:ext cx="1208023" cy="369332"/>
          </a:xfrm>
          <a:prstGeom prst="rect">
            <a:avLst/>
          </a:prstGeom>
          <a:noFill/>
        </p:spPr>
        <p:txBody>
          <a:bodyPr wrap="none" rtlCol="0">
            <a:spAutoFit/>
          </a:bodyPr>
          <a:lstStyle/>
          <a:p>
            <a:r>
              <a:rPr lang="es-CR" b="1" dirty="0" err="1"/>
              <a:t>Credit</a:t>
            </a:r>
            <a:r>
              <a:rPr lang="es-CR" b="1" dirty="0"/>
              <a:t> </a:t>
            </a:r>
            <a:r>
              <a:rPr lang="es-CR" b="1" dirty="0" err="1"/>
              <a:t>One</a:t>
            </a:r>
            <a:endParaRPr lang="es-CR" dirty="0"/>
          </a:p>
        </p:txBody>
      </p:sp>
    </p:spTree>
    <p:extLst>
      <p:ext uri="{BB962C8B-B14F-4D97-AF65-F5344CB8AC3E}">
        <p14:creationId xmlns:p14="http://schemas.microsoft.com/office/powerpoint/2010/main" val="2647845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CBFF6A-0F3D-4DA8-8D73-F338982FC92B}"/>
              </a:ext>
            </a:extLst>
          </p:cNvPr>
          <p:cNvSpPr>
            <a:spLocks noGrp="1"/>
          </p:cNvSpPr>
          <p:nvPr>
            <p:ph type="title"/>
          </p:nvPr>
        </p:nvSpPr>
        <p:spPr/>
        <p:txBody>
          <a:bodyPr/>
          <a:lstStyle/>
          <a:p>
            <a:r>
              <a:rPr lang="es-CR" b="1" dirty="0"/>
              <a:t>Fuente de datos</a:t>
            </a:r>
          </a:p>
        </p:txBody>
      </p:sp>
      <p:sp>
        <p:nvSpPr>
          <p:cNvPr id="3" name="Marcador de contenido 2">
            <a:extLst>
              <a:ext uri="{FF2B5EF4-FFF2-40B4-BE49-F238E27FC236}">
                <a16:creationId xmlns:a16="http://schemas.microsoft.com/office/drawing/2014/main" id="{BD172A83-E0CB-49DC-AF45-4DFE063F211C}"/>
              </a:ext>
            </a:extLst>
          </p:cNvPr>
          <p:cNvSpPr>
            <a:spLocks noGrp="1"/>
          </p:cNvSpPr>
          <p:nvPr>
            <p:ph idx="1"/>
          </p:nvPr>
        </p:nvSpPr>
        <p:spPr/>
        <p:txBody>
          <a:bodyPr>
            <a:normAutofit fontScale="77500" lnSpcReduction="20000"/>
          </a:bodyPr>
          <a:lstStyle/>
          <a:p>
            <a:r>
              <a:rPr lang="es-ES" b="1" dirty="0"/>
              <a:t>ID</a:t>
            </a:r>
            <a:r>
              <a:rPr lang="es-ES" dirty="0"/>
              <a:t>: ID de cada cliente</a:t>
            </a:r>
          </a:p>
          <a:p>
            <a:r>
              <a:rPr lang="es-ES" b="1" dirty="0"/>
              <a:t>LIMIT_BAL</a:t>
            </a:r>
            <a:r>
              <a:rPr lang="es-ES" dirty="0"/>
              <a:t>: Cantidad de crédito otorgado en dólares NT (incluye crédito individual y familiar / complementario)</a:t>
            </a:r>
          </a:p>
          <a:p>
            <a:r>
              <a:rPr lang="es-ES" b="1" dirty="0"/>
              <a:t>SEXO</a:t>
            </a:r>
            <a:r>
              <a:rPr lang="es-ES" dirty="0"/>
              <a:t>: Género (1 = masculino, 2 = femenino)</a:t>
            </a:r>
          </a:p>
          <a:p>
            <a:r>
              <a:rPr lang="es-ES" b="1" dirty="0"/>
              <a:t>EDUCACIÓN</a:t>
            </a:r>
            <a:r>
              <a:rPr lang="es-ES" dirty="0"/>
              <a:t>: (1 = escuela de posgrado, 2 = universidad, 3 = escuela secundaria, 4 = otros)</a:t>
            </a:r>
          </a:p>
          <a:p>
            <a:r>
              <a:rPr lang="es-ES" b="1" dirty="0"/>
              <a:t>MATRIMONIO</a:t>
            </a:r>
            <a:r>
              <a:rPr lang="es-ES" dirty="0"/>
              <a:t>: Estado civil (1 = casado, 2 = soltero, 3 = otros)</a:t>
            </a:r>
          </a:p>
          <a:p>
            <a:r>
              <a:rPr lang="es-ES" b="1" dirty="0"/>
              <a:t>EDAD</a:t>
            </a:r>
            <a:r>
              <a:rPr lang="es-ES" dirty="0"/>
              <a:t>: edad en años</a:t>
            </a:r>
          </a:p>
          <a:p>
            <a:r>
              <a:rPr lang="es-ES" b="1" dirty="0"/>
              <a:t>PAY_0</a:t>
            </a:r>
            <a:r>
              <a:rPr lang="es-ES" dirty="0"/>
              <a:t>: Estado de reembolso en septiembre de 2005 (-1 = pago debidamente, 1 = retraso en el pago durante un mes, 2 = retraso en el pago durante dos meses, ... 8 = retraso en el pago durante ocho meses, 9 = retraso en el pago durante nueve meses y más)</a:t>
            </a:r>
          </a:p>
          <a:p>
            <a:r>
              <a:rPr lang="es-ES" b="1" dirty="0"/>
              <a:t>PAY_2</a:t>
            </a:r>
            <a:r>
              <a:rPr lang="es-ES" dirty="0"/>
              <a:t>: Estado de reembolso en agosto de 2005 (escala igual a la anterior)</a:t>
            </a:r>
          </a:p>
          <a:p>
            <a:r>
              <a:rPr lang="es-ES" b="1" dirty="0"/>
              <a:t>PAY_3</a:t>
            </a:r>
            <a:r>
              <a:rPr lang="es-ES" dirty="0"/>
              <a:t>: Estado de reembolso en julio de 2005 (escala igual a la anterior)</a:t>
            </a:r>
          </a:p>
          <a:p>
            <a:r>
              <a:rPr lang="es-ES" b="1" dirty="0"/>
              <a:t>PAY_4</a:t>
            </a:r>
            <a:r>
              <a:rPr lang="es-ES" dirty="0"/>
              <a:t>: Estado de reembolso en junio de 2005 (escala igual a la anterior)</a:t>
            </a:r>
          </a:p>
          <a:p>
            <a:endParaRPr lang="es-CR" dirty="0"/>
          </a:p>
        </p:txBody>
      </p:sp>
      <p:sp>
        <p:nvSpPr>
          <p:cNvPr id="4" name="CuadroTexto 3">
            <a:extLst>
              <a:ext uri="{FF2B5EF4-FFF2-40B4-BE49-F238E27FC236}">
                <a16:creationId xmlns:a16="http://schemas.microsoft.com/office/drawing/2014/main" id="{5DCC2B8C-E94F-42E8-879A-340378692369}"/>
              </a:ext>
            </a:extLst>
          </p:cNvPr>
          <p:cNvSpPr txBox="1"/>
          <p:nvPr/>
        </p:nvSpPr>
        <p:spPr>
          <a:xfrm>
            <a:off x="9182821" y="6123543"/>
            <a:ext cx="1208023" cy="369332"/>
          </a:xfrm>
          <a:prstGeom prst="rect">
            <a:avLst/>
          </a:prstGeom>
          <a:noFill/>
        </p:spPr>
        <p:txBody>
          <a:bodyPr wrap="none" rtlCol="0">
            <a:spAutoFit/>
          </a:bodyPr>
          <a:lstStyle/>
          <a:p>
            <a:r>
              <a:rPr lang="es-CR" b="1" dirty="0" err="1"/>
              <a:t>Credit</a:t>
            </a:r>
            <a:r>
              <a:rPr lang="es-CR" b="1" dirty="0"/>
              <a:t> </a:t>
            </a:r>
            <a:r>
              <a:rPr lang="es-CR" b="1" dirty="0" err="1"/>
              <a:t>One</a:t>
            </a:r>
            <a:endParaRPr lang="es-CR" dirty="0"/>
          </a:p>
        </p:txBody>
      </p:sp>
    </p:spTree>
    <p:extLst>
      <p:ext uri="{BB962C8B-B14F-4D97-AF65-F5344CB8AC3E}">
        <p14:creationId xmlns:p14="http://schemas.microsoft.com/office/powerpoint/2010/main" val="575883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64E488-AFB7-4C0B-A252-0B8BBAC09991}"/>
              </a:ext>
            </a:extLst>
          </p:cNvPr>
          <p:cNvSpPr>
            <a:spLocks noGrp="1"/>
          </p:cNvSpPr>
          <p:nvPr>
            <p:ph type="title"/>
          </p:nvPr>
        </p:nvSpPr>
        <p:spPr/>
        <p:txBody>
          <a:bodyPr/>
          <a:lstStyle/>
          <a:p>
            <a:r>
              <a:rPr lang="es-CR" b="1" dirty="0"/>
              <a:t>Fuente de datos</a:t>
            </a:r>
            <a:endParaRPr lang="es-CR" dirty="0"/>
          </a:p>
        </p:txBody>
      </p:sp>
      <p:sp>
        <p:nvSpPr>
          <p:cNvPr id="3" name="Marcador de contenido 2">
            <a:extLst>
              <a:ext uri="{FF2B5EF4-FFF2-40B4-BE49-F238E27FC236}">
                <a16:creationId xmlns:a16="http://schemas.microsoft.com/office/drawing/2014/main" id="{2914A56F-CF2F-4C19-9344-488A7373D790}"/>
              </a:ext>
            </a:extLst>
          </p:cNvPr>
          <p:cNvSpPr>
            <a:spLocks noGrp="1"/>
          </p:cNvSpPr>
          <p:nvPr>
            <p:ph idx="1"/>
          </p:nvPr>
        </p:nvSpPr>
        <p:spPr/>
        <p:txBody>
          <a:bodyPr>
            <a:normAutofit fontScale="55000" lnSpcReduction="20000"/>
          </a:bodyPr>
          <a:lstStyle/>
          <a:p>
            <a:r>
              <a:rPr lang="es-ES" b="1" dirty="0"/>
              <a:t>PAY_5</a:t>
            </a:r>
            <a:r>
              <a:rPr lang="es-ES" dirty="0"/>
              <a:t>: Estado de reembolso en mayo de 2005 (escala igual a la anterior)</a:t>
            </a:r>
          </a:p>
          <a:p>
            <a:r>
              <a:rPr lang="es-ES" b="1" dirty="0"/>
              <a:t>PAY_6</a:t>
            </a:r>
            <a:r>
              <a:rPr lang="es-ES" dirty="0"/>
              <a:t>: Estado de reembolso en abril de 2005 (escala igual a la anterior)</a:t>
            </a:r>
          </a:p>
          <a:p>
            <a:r>
              <a:rPr lang="es-ES" b="1" dirty="0"/>
              <a:t>BILL_AMT1</a:t>
            </a:r>
            <a:r>
              <a:rPr lang="es-ES" dirty="0"/>
              <a:t>: Monto del estado de cuenta en septiembre de 2005 (dólar NT)</a:t>
            </a:r>
          </a:p>
          <a:p>
            <a:r>
              <a:rPr lang="es-ES" b="1" dirty="0"/>
              <a:t>BILL_AMT2</a:t>
            </a:r>
            <a:r>
              <a:rPr lang="es-ES" dirty="0"/>
              <a:t>: Cantidad del estado de cuenta en agosto de 2005 (dólar NT)</a:t>
            </a:r>
          </a:p>
          <a:p>
            <a:r>
              <a:rPr lang="es-ES" b="1" dirty="0"/>
              <a:t>BILL_AMT3</a:t>
            </a:r>
            <a:r>
              <a:rPr lang="es-ES" dirty="0"/>
              <a:t>: Cantidad de extracto de cuenta en julio de 2005 (dólar NT)</a:t>
            </a:r>
          </a:p>
          <a:p>
            <a:r>
              <a:rPr lang="es-ES" b="1" dirty="0"/>
              <a:t>BILL_AMT4</a:t>
            </a:r>
            <a:r>
              <a:rPr lang="es-ES" dirty="0"/>
              <a:t>: Monto del estado de cuenta en junio de 2005 (dólar NT)</a:t>
            </a:r>
          </a:p>
          <a:p>
            <a:r>
              <a:rPr lang="es-ES" b="1" dirty="0"/>
              <a:t>BILL_AMT5</a:t>
            </a:r>
            <a:r>
              <a:rPr lang="es-ES" dirty="0"/>
              <a:t>: Monto del estado de cuenta en mayo de 2005 (dólar NT)</a:t>
            </a:r>
          </a:p>
          <a:p>
            <a:r>
              <a:rPr lang="es-ES" b="1" dirty="0"/>
              <a:t>BILL_AMT6</a:t>
            </a:r>
            <a:r>
              <a:rPr lang="es-ES" dirty="0"/>
              <a:t>: Cantidad del estado de cuenta en abril de 2005 (dólar NT)</a:t>
            </a:r>
          </a:p>
          <a:p>
            <a:r>
              <a:rPr lang="es-ES" b="1" dirty="0"/>
              <a:t>PAY_AMT1</a:t>
            </a:r>
            <a:r>
              <a:rPr lang="es-ES" dirty="0"/>
              <a:t>: Monto del pago anterior en septiembre de 2005 (dólar NT)</a:t>
            </a:r>
          </a:p>
          <a:p>
            <a:r>
              <a:rPr lang="es-ES" b="1" dirty="0"/>
              <a:t>PAY_AMT2</a:t>
            </a:r>
            <a:r>
              <a:rPr lang="es-ES" dirty="0"/>
              <a:t>: Monto del pago anterior en agosto de 2005 (dólar NT)</a:t>
            </a:r>
          </a:p>
          <a:p>
            <a:r>
              <a:rPr lang="es-ES" b="1" dirty="0"/>
              <a:t>PAY_AMT3</a:t>
            </a:r>
            <a:r>
              <a:rPr lang="es-ES" dirty="0"/>
              <a:t>: Monto del pago anterior en julio de 2005 (NT dólar)</a:t>
            </a:r>
          </a:p>
          <a:p>
            <a:r>
              <a:rPr lang="es-ES" b="1" dirty="0"/>
              <a:t>PAY_AMT4</a:t>
            </a:r>
            <a:r>
              <a:rPr lang="es-ES" dirty="0"/>
              <a:t>: Monto del pago anterior en junio de 2005 (dólar NT)</a:t>
            </a:r>
          </a:p>
          <a:p>
            <a:r>
              <a:rPr lang="es-ES" b="1" dirty="0"/>
              <a:t>PAY_AMT5</a:t>
            </a:r>
            <a:r>
              <a:rPr lang="es-ES" dirty="0"/>
              <a:t>: Monto del pago anterior en mayo de 2005 (NT dólar)</a:t>
            </a:r>
          </a:p>
          <a:p>
            <a:r>
              <a:rPr lang="es-ES" b="1" dirty="0"/>
              <a:t>PAY_AMT6</a:t>
            </a:r>
            <a:r>
              <a:rPr lang="es-ES" dirty="0"/>
              <a:t>: Monto del pago anterior en abril de 2005 (dólar NT)</a:t>
            </a:r>
          </a:p>
          <a:p>
            <a:r>
              <a:rPr lang="es-ES" b="1" dirty="0" err="1"/>
              <a:t>default.payment.next.month</a:t>
            </a:r>
            <a:r>
              <a:rPr lang="es-ES" dirty="0"/>
              <a:t>: pago predeterminado en junio de 2005 (1 = sí, 0 = no)</a:t>
            </a:r>
            <a:endParaRPr lang="es-CR" dirty="0"/>
          </a:p>
        </p:txBody>
      </p:sp>
      <p:sp>
        <p:nvSpPr>
          <p:cNvPr id="4" name="CuadroTexto 3">
            <a:extLst>
              <a:ext uri="{FF2B5EF4-FFF2-40B4-BE49-F238E27FC236}">
                <a16:creationId xmlns:a16="http://schemas.microsoft.com/office/drawing/2014/main" id="{B218E842-0433-4C83-B31E-09D6D7AB36D9}"/>
              </a:ext>
            </a:extLst>
          </p:cNvPr>
          <p:cNvSpPr txBox="1"/>
          <p:nvPr/>
        </p:nvSpPr>
        <p:spPr>
          <a:xfrm>
            <a:off x="9182821" y="6123543"/>
            <a:ext cx="1208023" cy="369332"/>
          </a:xfrm>
          <a:prstGeom prst="rect">
            <a:avLst/>
          </a:prstGeom>
          <a:noFill/>
        </p:spPr>
        <p:txBody>
          <a:bodyPr wrap="none" rtlCol="0">
            <a:spAutoFit/>
          </a:bodyPr>
          <a:lstStyle/>
          <a:p>
            <a:r>
              <a:rPr lang="es-CR" b="1" dirty="0" err="1"/>
              <a:t>Credit</a:t>
            </a:r>
            <a:r>
              <a:rPr lang="es-CR" b="1" dirty="0"/>
              <a:t> </a:t>
            </a:r>
            <a:r>
              <a:rPr lang="es-CR" b="1" dirty="0" err="1"/>
              <a:t>One</a:t>
            </a:r>
            <a:endParaRPr lang="es-CR" dirty="0"/>
          </a:p>
        </p:txBody>
      </p:sp>
    </p:spTree>
    <p:extLst>
      <p:ext uri="{BB962C8B-B14F-4D97-AF65-F5344CB8AC3E}">
        <p14:creationId xmlns:p14="http://schemas.microsoft.com/office/powerpoint/2010/main" val="10505110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5654</TotalTime>
  <Words>1294</Words>
  <Application>Microsoft Office PowerPoint</Application>
  <PresentationFormat>Panorámica</PresentationFormat>
  <Paragraphs>101</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Calibri Light</vt:lpstr>
      <vt:lpstr>Tema de Office</vt:lpstr>
      <vt:lpstr>Credit One</vt:lpstr>
      <vt:lpstr>Agenda</vt:lpstr>
      <vt:lpstr>Introducción</vt:lpstr>
      <vt:lpstr>Marco de proceso de ciencia de datos</vt:lpstr>
      <vt:lpstr>Objetivos</vt:lpstr>
      <vt:lpstr>Plan de tratamiento de datos</vt:lpstr>
      <vt:lpstr>Fuente de datos</vt:lpstr>
      <vt:lpstr>Fuente de datos</vt:lpstr>
      <vt:lpstr>Fuente de datos</vt:lpstr>
      <vt:lpstr>Administración los datos del proyecto</vt:lpstr>
      <vt:lpstr>Problema y soluciones sobre los datos</vt:lpstr>
      <vt:lpstr>Flujo de los datos</vt:lpstr>
      <vt:lpstr>Recomendaciones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Blackwell Electronics</dc:title>
  <dc:creator>Efrén Jiménez Delgado</dc:creator>
  <cp:lastModifiedBy>efren</cp:lastModifiedBy>
  <cp:revision>160</cp:revision>
  <dcterms:created xsi:type="dcterms:W3CDTF">2019-07-10T00:22:16Z</dcterms:created>
  <dcterms:modified xsi:type="dcterms:W3CDTF">2020-03-19T04:52:52Z</dcterms:modified>
</cp:coreProperties>
</file>