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402" r:id="rId7"/>
    <p:sldId id="404" r:id="rId8"/>
    <p:sldId id="421" r:id="rId9"/>
    <p:sldId id="422" r:id="rId10"/>
    <p:sldId id="423" r:id="rId11"/>
    <p:sldId id="424" r:id="rId12"/>
    <p:sldId id="42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0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10/7/2019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10/7/2019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CREATE OR REPLACE FUNCTION [nombre de la función]([parámetros]) RETURNS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LANGUAGE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OR REPLACE 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RETURN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SELECT</a:t>
            </a:r>
            <a:r>
              <a:rPr lang="es" sz="2400" dirty="0">
                <a:solidFill>
                  <a:srgbClr val="002060"/>
                </a:solidFill>
              </a:rPr>
              <a:t>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CREATE TABLE usuario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VARCHAR(30),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VARCHAR(10)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CREATE OR REPLACE FUNCTION </a:t>
            </a:r>
            <a:r>
              <a:rPr lang="en-US" dirty="0" err="1">
                <a:solidFill>
                  <a:srgbClr val="002060"/>
                </a:solidFill>
              </a:rPr>
              <a:t>retornarclave</a:t>
            </a:r>
            <a:r>
              <a:rPr lang="en-US" dirty="0">
                <a:solidFill>
                  <a:srgbClr val="002060"/>
                </a:solidFill>
              </a:rPr>
              <a:t>(VARCHAR) RETURNS VARCHAR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AS 'SELECT clave FROM </a:t>
            </a:r>
            <a:r>
              <a:rPr lang="en-US" dirty="0" err="1">
                <a:solidFill>
                  <a:srgbClr val="002060"/>
                </a:solidFill>
              </a:rPr>
              <a:t>usuario</a:t>
            </a:r>
            <a:r>
              <a:rPr lang="en-US" dirty="0">
                <a:solidFill>
                  <a:srgbClr val="002060"/>
                </a:solidFill>
              </a:rPr>
              <a:t> WHERE </a:t>
            </a:r>
            <a:r>
              <a:rPr lang="en-US" dirty="0" err="1">
                <a:solidFill>
                  <a:srgbClr val="002060"/>
                </a:solidFill>
              </a:rPr>
              <a:t>nombre</a:t>
            </a:r>
            <a:r>
              <a:rPr lang="en-US" dirty="0">
                <a:solidFill>
                  <a:srgbClr val="002060"/>
                </a:solidFill>
              </a:rPr>
              <a:t>=$1;'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n-US" dirty="0">
                <a:solidFill>
                  <a:srgbClr val="002060"/>
                </a:solidFill>
              </a:rPr>
              <a:t>LANGUAGE SQL;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>
                <a:solidFill>
                  <a:srgbClr val="002060"/>
                </a:solidFill>
              </a:rPr>
              <a:t>SELECT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envié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3EC046-16B5-4CA1-85ED-452EA941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Mantener lógica lejos de la aplicación </a:t>
            </a:r>
          </a:p>
          <a:p>
            <a:pPr lvl="1"/>
            <a:r>
              <a:rPr lang="es-CR" dirty="0"/>
              <a:t>Consistencia entre aplicaciones </a:t>
            </a:r>
          </a:p>
          <a:p>
            <a:pPr lvl="1"/>
            <a:r>
              <a:rPr lang="es-CR" dirty="0"/>
              <a:t>Reducción de funcionalidad duplicada </a:t>
            </a:r>
          </a:p>
          <a:p>
            <a:r>
              <a:rPr lang="es-CR" dirty="0"/>
              <a:t>Acceso predefinido a objetos restringidos </a:t>
            </a:r>
          </a:p>
          <a:p>
            <a:r>
              <a:rPr lang="es-CR" dirty="0"/>
              <a:t>Escoger herramienta adecuada a cada caso </a:t>
            </a:r>
          </a:p>
          <a:p>
            <a:r>
              <a:rPr lang="es-CR" dirty="0"/>
              <a:t>Algunas cosas necesitan lenguaje procedural </a:t>
            </a:r>
          </a:p>
          <a:p>
            <a:pPr lvl="1"/>
            <a:r>
              <a:rPr lang="es-CR" dirty="0"/>
              <a:t>SQL es declarativo </a:t>
            </a:r>
          </a:p>
          <a:p>
            <a:pPr lvl="1"/>
            <a:r>
              <a:rPr lang="es-CR" dirty="0"/>
              <a:t>Se necesita poder expresivo distinto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A64F4E-6CB6-4202-8D7C-5BA537F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¿Para qué quiero funciones?</a:t>
            </a:r>
          </a:p>
        </p:txBody>
      </p:sp>
    </p:spTree>
    <p:extLst>
      <p:ext uri="{BB962C8B-B14F-4D97-AF65-F5344CB8AC3E}">
        <p14:creationId xmlns:p14="http://schemas.microsoft.com/office/powerpoint/2010/main" val="199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AEB7CAD-DD12-45C1-9F58-F62F8167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PostgreSQL soporta múltiples lenguajes procedurales</a:t>
            </a:r>
          </a:p>
          <a:p>
            <a:pPr lvl="1"/>
            <a:r>
              <a:rPr lang="es-CR" dirty="0"/>
              <a:t>Saber usar el apropiado en cada caso </a:t>
            </a:r>
          </a:p>
          <a:p>
            <a:pPr lvl="1"/>
            <a:r>
              <a:rPr lang="es-CR" dirty="0"/>
              <a:t>Conocer debilidades, fortalezas de cada uno</a:t>
            </a:r>
          </a:p>
          <a:p>
            <a:r>
              <a:rPr lang="es-CR" dirty="0"/>
              <a:t>Hackers: </a:t>
            </a:r>
          </a:p>
          <a:p>
            <a:pPr lvl="1"/>
            <a:r>
              <a:rPr lang="es-CR" dirty="0"/>
              <a:t>Agregar soporte a nuevos lenguajes</a:t>
            </a:r>
          </a:p>
          <a:p>
            <a:r>
              <a:rPr lang="es-CR" dirty="0"/>
              <a:t>Lenguajes confiables (</a:t>
            </a:r>
            <a:r>
              <a:rPr lang="es-CR" dirty="0" err="1"/>
              <a:t>trusted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Se puede “desconfiar” del usuario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99B49D-3C83-4D15-8364-71781247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Los lenguajes</a:t>
            </a:r>
          </a:p>
        </p:txBody>
      </p:sp>
    </p:spTree>
    <p:extLst>
      <p:ext uri="{BB962C8B-B14F-4D97-AF65-F5344CB8AC3E}">
        <p14:creationId xmlns:p14="http://schemas.microsoft.com/office/powerpoint/2010/main" val="35609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2826FB-60D9-4E5D-B1C4-D183929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 por excelencia </a:t>
            </a:r>
          </a:p>
          <a:p>
            <a:r>
              <a:rPr lang="es-CR" dirty="0"/>
              <a:t>Procedural </a:t>
            </a:r>
          </a:p>
          <a:p>
            <a:pPr lvl="1"/>
            <a:r>
              <a:rPr lang="es-CR" dirty="0"/>
              <a:t>Sintaxis para </a:t>
            </a:r>
            <a:r>
              <a:rPr lang="es-CR" dirty="0" err="1"/>
              <a:t>loops</a:t>
            </a:r>
            <a:r>
              <a:rPr lang="es-CR" dirty="0"/>
              <a:t>, condicionales, </a:t>
            </a:r>
            <a:r>
              <a:rPr lang="es-CR" dirty="0" err="1"/>
              <a:t>etc</a:t>
            </a:r>
            <a:r>
              <a:rPr lang="es-CR" dirty="0"/>
              <a:t> </a:t>
            </a:r>
          </a:p>
          <a:p>
            <a:r>
              <a:rPr lang="es-CR" dirty="0"/>
              <a:t>Fácil de usar </a:t>
            </a:r>
          </a:p>
          <a:p>
            <a:pPr lvl="1"/>
            <a:r>
              <a:rPr lang="es-CR" dirty="0"/>
              <a:t>Portar desde Oracle PL/SQL </a:t>
            </a:r>
          </a:p>
          <a:p>
            <a:pPr lvl="1"/>
            <a:r>
              <a:rPr lang="es-CR" dirty="0"/>
              <a:t>Sintaxis simple y apropiada </a:t>
            </a:r>
          </a:p>
          <a:p>
            <a:r>
              <a:rPr lang="es-CR" dirty="0"/>
              <a:t>No particularmente veloz </a:t>
            </a:r>
          </a:p>
          <a:p>
            <a:pPr lvl="1"/>
            <a:r>
              <a:rPr lang="es-CR" dirty="0"/>
              <a:t>Cache de planes de ejecución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CD3C28-1EFD-43B0-903B-EDF3A45E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Lenguajes: PL/</a:t>
            </a:r>
            <a:r>
              <a:rPr lang="es-CR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93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EC0A9C8-69E6-4728-A957-C1D99F57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incorpora estructuras de control (condicionales e iterativas) para imprimirle mayor flexibilidad y poder al lenguaje mediante variadas opciones para la manipulación de los datos</a:t>
            </a:r>
          </a:p>
          <a:p>
            <a:pPr lvl="1"/>
            <a:r>
              <a:rPr lang="es-CR" dirty="0"/>
              <a:t>IF-THEN </a:t>
            </a:r>
          </a:p>
          <a:p>
            <a:pPr lvl="1"/>
            <a:r>
              <a:rPr lang="es-CR" dirty="0"/>
              <a:t>IF-THEN ELSE</a:t>
            </a:r>
          </a:p>
          <a:p>
            <a:pPr lvl="1"/>
            <a:r>
              <a:rPr lang="es-CR" dirty="0"/>
              <a:t>IF-THEN ELSIF</a:t>
            </a:r>
          </a:p>
          <a:p>
            <a:pPr lvl="1"/>
            <a:r>
              <a:rPr lang="es-CR" dirty="0"/>
              <a:t>CASE</a:t>
            </a:r>
          </a:p>
          <a:p>
            <a:pPr lvl="1"/>
            <a:endParaRPr lang="es-C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EC564D-3455-4D79-B881-7F63596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32030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C3C3F6C-E6C8-4188-8D61-D357F027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PL/</a:t>
            </a:r>
            <a:r>
              <a:rPr lang="es-CR" dirty="0" err="1"/>
              <a:t>pgSQL</a:t>
            </a:r>
            <a:r>
              <a:rPr lang="es-CR" dirty="0"/>
              <a:t> implementa varias formas iterativas y de control utilizadas</a:t>
            </a:r>
          </a:p>
          <a:p>
            <a:pPr lvl="1"/>
            <a:r>
              <a:rPr lang="es-CR" dirty="0"/>
              <a:t>LOOP simple</a:t>
            </a:r>
          </a:p>
          <a:p>
            <a:pPr lvl="1"/>
            <a:r>
              <a:rPr lang="es-CR" dirty="0"/>
              <a:t>WHILE</a:t>
            </a:r>
          </a:p>
          <a:p>
            <a:pPr lvl="1"/>
            <a:r>
              <a:rPr lang="es-CR" dirty="0"/>
              <a:t>FOR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12F73F-CB1E-4793-8104-5A600F4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iterativas </a:t>
            </a:r>
          </a:p>
        </p:txBody>
      </p:sp>
    </p:spTree>
    <p:extLst>
      <p:ext uri="{BB962C8B-B14F-4D97-AF65-F5344CB8AC3E}">
        <p14:creationId xmlns:p14="http://schemas.microsoft.com/office/powerpoint/2010/main" val="8648122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1319</Words>
  <Application>Microsoft Office PowerPoint</Application>
  <PresentationFormat>Presentación en pantalla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¿Para qué quiero funciones?</vt:lpstr>
      <vt:lpstr>Los lenguajes</vt:lpstr>
      <vt:lpstr>Lenguajes: PL/pgSQL</vt:lpstr>
      <vt:lpstr>Estructuras de control</vt:lpstr>
      <vt:lpstr>Estructuras iterativas 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45</cp:revision>
  <dcterms:created xsi:type="dcterms:W3CDTF">2016-01-04T17:43:21Z</dcterms:created>
  <dcterms:modified xsi:type="dcterms:W3CDTF">2019-07-10T21:24:44Z</dcterms:modified>
</cp:coreProperties>
</file>