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848599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505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/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/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/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/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/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Shape 19"/>
          <p:cNvCxnSpPr/>
          <p:nvPr/>
        </p:nvCxnSpPr>
        <p:spPr>
          <a:xfrm>
            <a:off x="685800" y="3398519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2133599" y="-76200"/>
            <a:ext cx="4876799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45720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731520" lvl="2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005839" lvl="3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188720" lvl="4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1371600" lvl="5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1554480" lvl="6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1737360" lvl="7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1920240" lvl="8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 rot="5400000">
            <a:off x="4724399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 rot="5400000">
            <a:off x="533400" y="533400"/>
            <a:ext cx="58674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45720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731520" lvl="2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005839" lvl="3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188720" lvl="4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1371600" lvl="5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1554480" lvl="6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1737360" lvl="7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1920240" lvl="8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just" rtl="0">
              <a:spcBef>
                <a:spcPts val="0"/>
              </a:spcBef>
              <a:defRPr/>
            </a:lvl1pPr>
            <a:lvl2pPr lvl="1" algn="just" rtl="0">
              <a:spcBef>
                <a:spcPts val="0"/>
              </a:spcBef>
              <a:defRPr/>
            </a:lvl2pPr>
            <a:lvl3pPr lvl="2" algn="just" rtl="0">
              <a:spcBef>
                <a:spcPts val="0"/>
              </a:spcBef>
              <a:defRPr/>
            </a:lvl3pPr>
            <a:lvl4pPr lvl="3" algn="just" rtl="0">
              <a:spcBef>
                <a:spcPts val="0"/>
              </a:spcBef>
              <a:defRPr/>
            </a:lvl4pPr>
            <a:lvl5pPr lvl="4" algn="just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bg>
      <p:bgPr>
        <a:solidFill>
          <a:schemeClr val="dk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722312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22312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Clr>
                <a:schemeClr val="lt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chemeClr val="lt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Shape 32"/>
          <p:cNvCxnSpPr/>
          <p:nvPr/>
        </p:nvCxnSpPr>
        <p:spPr>
          <a:xfrm>
            <a:off x="731520" y="4599432"/>
            <a:ext cx="7848599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73351"/>
            <a:ext cx="40385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754880" y="1676400"/>
            <a:ext cx="3931919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754880" y="2438400"/>
            <a:ext cx="3931919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Shape 49"/>
          <p:cNvCxnSpPr/>
          <p:nvPr/>
        </p:nvCxnSpPr>
        <p:spPr>
          <a:xfrm rot="5400000">
            <a:off x="2217817" y="4045823"/>
            <a:ext cx="4709160" cy="7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792079"/>
            <a:ext cx="2139695" cy="12618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2971800" y="792079"/>
            <a:ext cx="5714999" cy="55778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2130551"/>
            <a:ext cx="2139695" cy="42436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Shape 66"/>
          <p:cNvCxnSpPr/>
          <p:nvPr/>
        </p:nvCxnSpPr>
        <p:spPr>
          <a:xfrm rot="5400000">
            <a:off x="-13115" y="3580205"/>
            <a:ext cx="5577839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792479"/>
            <a:ext cx="2142679" cy="12649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>
            <a:spLocks noGrp="1"/>
          </p:cNvSpPr>
          <p:nvPr>
            <p:ph type="pic" idx="2"/>
          </p:nvPr>
        </p:nvSpPr>
        <p:spPr>
          <a:xfrm>
            <a:off x="2858609" y="838200"/>
            <a:ext cx="5904389" cy="5500456"/>
          </a:xfrm>
          <a:prstGeom prst="rect">
            <a:avLst/>
          </a:prstGeom>
          <a:solidFill>
            <a:schemeClr val="lt2"/>
          </a:solidFill>
          <a:ln w="762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2133600"/>
            <a:ext cx="2139695" cy="42428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Font typeface="Arial"/>
              <a:buChar char="•"/>
              <a:defRPr/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Font typeface="Arial"/>
              <a:buChar char="•"/>
              <a:defRPr/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Font typeface="Arial"/>
              <a:buChar char="•"/>
              <a:defRPr/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Font typeface="Arial"/>
              <a:buChar char="•"/>
              <a:defRPr/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Font typeface="Arial"/>
              <a:buChar char="•"/>
              <a:defRPr/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" name="Shape 9"/>
          <p:cNvSpPr/>
          <p:nvPr/>
        </p:nvSpPr>
        <p:spPr>
          <a:xfrm>
            <a:off x="0" y="0"/>
            <a:ext cx="9144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7620000" y="18288"/>
            <a:ext cx="106679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es-419" sz="1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ctrTitle"/>
          </p:nvPr>
        </p:nvSpPr>
        <p:spPr>
          <a:xfrm>
            <a:off x="1331640" y="1168151"/>
            <a:ext cx="6476999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5400">
                <a:solidFill>
                  <a:schemeClr val="dk2"/>
                </a:solidFill>
              </a:rPr>
              <a:t>APLICACIÓN</a:t>
            </a:r>
            <a:r>
              <a:rPr lang="es-419"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DE BASES DE DATOS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ubTitle" idx="1"/>
          </p:nvPr>
        </p:nvSpPr>
        <p:spPr>
          <a:xfrm>
            <a:off x="611560" y="4052664"/>
            <a:ext cx="7854600" cy="211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s-419" sz="2400" smtClean="0">
                <a:solidFill>
                  <a:srgbClr val="55556F"/>
                </a:solidFill>
              </a:rPr>
              <a:t>Efrén Jiménez </a:t>
            </a:r>
            <a:r>
              <a:rPr lang="es-419" sz="2400" dirty="0" smtClean="0">
                <a:solidFill>
                  <a:srgbClr val="55556F"/>
                </a:solidFill>
              </a:rPr>
              <a:t>Delgado</a:t>
            </a:r>
            <a:endParaRPr lang="es-419" sz="2400" dirty="0">
              <a:solidFill>
                <a:srgbClr val="55556F"/>
              </a:solidFill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s-419" sz="4000" b="1" dirty="0">
                <a:solidFill>
                  <a:srgbClr val="55556F"/>
                </a:solidFill>
              </a:rPr>
              <a:t>Ingeniería del Software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s-419" sz="4000" b="1" dirty="0">
                <a:solidFill>
                  <a:srgbClr val="55556F"/>
                </a:solidFill>
              </a:rPr>
              <a:t>Universidad Técnica Nacional</a:t>
            </a:r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 dirty="0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s-419" sz="2400">
                <a:solidFill>
                  <a:schemeClr val="dk1"/>
                </a:solidFill>
              </a:rPr>
              <a:t>Práctica para examen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s-419" sz="4000">
                <a:solidFill>
                  <a:schemeClr val="dk2"/>
                </a:solidFill>
              </a:rPr>
              <a:t>Ejercicio 1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-419" sz="1800"/>
              <a:t>Normalice la siguiente tabla, e indique paso a paso las acciones que debió realizar para lograr el resultado deseado.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-419" sz="1800"/>
              <a:t>Después de normalizada, cree un script con las sentencias necesarias para mostrar mostrar una base de datos en el SGB.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s-419" sz="1800"/>
              <a:t>Nombre de la base de datos, BD_Biblioteca, esquema, SH_biblioteca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s-419" sz="1800"/>
              <a:t>Llene la(s) tabla, con los datos que se muestran en la image.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78" y="3431528"/>
            <a:ext cx="7316250" cy="2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-419" sz="4000">
                <a:solidFill>
                  <a:schemeClr val="dk2"/>
                </a:solidFill>
              </a:rPr>
              <a:t>Ejercicio 2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s-419" sz="2400"/>
              <a:t>Con base en la BD de biblioteca, agregue una tabla nueva llamada RESERVA, la cual tiene los atributos, Id_reserva, id_linea, codlibro, id_cliente. 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s-419" sz="2400"/>
              <a:t>Vuelva a validar la normalización de la Base de Datos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s-419" sz="2400"/>
              <a:t>Ingrese al menos 5 registros en esta tabla.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s-419" sz="2400"/>
              <a:t>Cree 10 usuarios para la base de datos de la Biblioteca, estos deberán estar agrupados por niveles de seguridad según los permisos que cada usuario tenga.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s-419" sz="2400"/>
              <a:t>Carla: Administradora</a:t>
            </a:r>
          </a:p>
          <a:p>
            <a:pPr marL="914400" lvl="1" indent="-381000" rtl="0">
              <a:spcBef>
                <a:spcPts val="0"/>
              </a:spcBef>
              <a:buSzPct val="100000"/>
            </a:pPr>
            <a:r>
              <a:rPr lang="es-419" sz="2400"/>
              <a:t>Maria y Mario: Encargados del préstamo de libros</a:t>
            </a:r>
          </a:p>
          <a:p>
            <a:pPr marL="914400" lvl="1" indent="-381000">
              <a:spcBef>
                <a:spcPts val="0"/>
              </a:spcBef>
              <a:buSzPct val="100000"/>
            </a:pPr>
            <a:r>
              <a:rPr lang="es-419" sz="2400"/>
              <a:t>Juan, René, Ana, Luis, Carlos, Randall, Karol: Clientes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990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4000">
                <a:solidFill>
                  <a:schemeClr val="dk2"/>
                </a:solidFill>
              </a:rPr>
              <a:t>Ejercicio 3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767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419" sz="2400"/>
              <a:t>Cree una vista donde aparezca, el nombre del libro, del autor y el nombre del cliente.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s-419" sz="2400"/>
              <a:t>Consulte la vista y muestre: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s-419" sz="2400"/>
              <a:t>Cantidad de libros que se han prestado.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s-419" sz="2400"/>
              <a:t>Nombre de los libros leídos por Juan Perez Gomez.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s-419" sz="2400"/>
              <a:t>Nombre de los clientes que han solicitado más de un libro.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Microsoft Office PowerPoint</Application>
  <PresentationFormat>Presentación en pantalla (4:3)</PresentationFormat>
  <Paragraphs>26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7" baseType="lpstr">
      <vt:lpstr>Arial</vt:lpstr>
      <vt:lpstr>Claridad</vt:lpstr>
      <vt:lpstr>APLICACIÓN DE BASES DE DATOS</vt:lpstr>
      <vt:lpstr>Agenda</vt:lpstr>
      <vt:lpstr>Ejercicio 1</vt:lpstr>
      <vt:lpstr>Ejercicio 2</vt:lpstr>
      <vt:lpstr>Ejercicio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 BASES DE DATOS</dc:title>
  <cp:lastModifiedBy>Efren</cp:lastModifiedBy>
  <cp:revision>1</cp:revision>
  <dcterms:modified xsi:type="dcterms:W3CDTF">2016-02-11T14:06:49Z</dcterms:modified>
</cp:coreProperties>
</file>