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1371600"/>
            <a:ext cx="7848599"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Arial"/>
              <a:buNone/>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5" name="Shape 15"/>
          <p:cNvSpPr txBox="1">
            <a:spLocks noGrp="1"/>
          </p:cNvSpPr>
          <p:nvPr>
            <p:ph type="subTitle" idx="1"/>
          </p:nvPr>
        </p:nvSpPr>
        <p:spPr>
          <a:xfrm>
            <a:off x="685800" y="3505200"/>
            <a:ext cx="64007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a:lvl1pPr>
            <a:lvl2pPr marL="457200" marR="0" lvl="1" indent="0" algn="ctr" rtl="0">
              <a:spcBef>
                <a:spcPts val="400"/>
              </a:spcBef>
              <a:buClr>
                <a:schemeClr val="accent1"/>
              </a:buClr>
              <a:buFont typeface="Arial"/>
              <a:buNone/>
              <a:defRPr/>
            </a:lvl2pPr>
            <a:lvl3pPr marL="914400" marR="0" lvl="2" indent="0" algn="ctr" rtl="0">
              <a:spcBef>
                <a:spcPts val="360"/>
              </a:spcBef>
              <a:buClr>
                <a:schemeClr val="accent1"/>
              </a:buClr>
              <a:buFont typeface="Arial"/>
              <a:buNone/>
              <a:defRPr/>
            </a:lvl3pPr>
            <a:lvl4pPr marL="1371600" marR="0" lvl="3" indent="0" algn="ctr" rtl="0">
              <a:spcBef>
                <a:spcPts val="320"/>
              </a:spcBef>
              <a:buClr>
                <a:schemeClr val="accent1"/>
              </a:buClr>
              <a:buFont typeface="Arial"/>
              <a:buNone/>
              <a:defRPr/>
            </a:lvl4pPr>
            <a:lvl5pPr marL="1828800" marR="0" lvl="4" indent="0" algn="ctr" rtl="0">
              <a:spcBef>
                <a:spcPts val="280"/>
              </a:spcBef>
              <a:buClr>
                <a:schemeClr val="accent1"/>
              </a:buClr>
              <a:buFont typeface="Arial"/>
              <a:buNone/>
              <a:defRPr/>
            </a:lvl5pPr>
            <a:lvl6pPr marL="2286000" marR="0" lvl="5" indent="0" algn="ctr" rtl="0">
              <a:spcBef>
                <a:spcPts val="260"/>
              </a:spcBef>
              <a:buClr>
                <a:schemeClr val="accent1"/>
              </a:buClr>
              <a:buFont typeface="Arial"/>
              <a:buNone/>
              <a:defRPr/>
            </a:lvl6pPr>
            <a:lvl7pPr marL="2743200" marR="0" lvl="6" indent="0" algn="ctr" rtl="0">
              <a:spcBef>
                <a:spcPts val="260"/>
              </a:spcBef>
              <a:buClr>
                <a:schemeClr val="accent1"/>
              </a:buClr>
              <a:buFont typeface="Arial"/>
              <a:buNone/>
              <a:defRPr/>
            </a:lvl7pPr>
            <a:lvl8pPr marL="3200400" marR="0" lvl="7" indent="0" algn="ctr" rtl="0">
              <a:spcBef>
                <a:spcPts val="260"/>
              </a:spcBef>
              <a:buClr>
                <a:schemeClr val="accent1"/>
              </a:buClr>
              <a:buFont typeface="Arial"/>
              <a:buNone/>
              <a:defRPr/>
            </a:lvl8pPr>
            <a:lvl9pPr marL="3657600" marR="0" lvl="8" indent="0" algn="ctr" rtl="0">
              <a:spcBef>
                <a:spcPts val="260"/>
              </a:spcBef>
              <a:buClr>
                <a:schemeClr val="accent1"/>
              </a:buClr>
              <a:buFont typeface="Arial"/>
              <a:buNone/>
              <a:defRPr/>
            </a:lvl9pPr>
          </a:lstStyle>
          <a:p>
            <a:endParaRPr/>
          </a:p>
        </p:txBody>
      </p:sp>
      <p:sp>
        <p:nvSpPr>
          <p:cNvPr id="16" name="Shape 1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7" name="Shape 1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8" name="Shape 1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cxnSp>
        <p:nvCxnSpPr>
          <p:cNvPr id="19" name="Shape 19"/>
          <p:cNvCxnSpPr/>
          <p:nvPr/>
        </p:nvCxnSpPr>
        <p:spPr>
          <a:xfrm>
            <a:off x="685800" y="3398519"/>
            <a:ext cx="7848599"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lvl="0" algn="l" rtl="0">
              <a:spcBef>
                <a:spcPts val="0"/>
              </a:spcBef>
              <a:buClr>
                <a:schemeClr val="dk2"/>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rot="5400000">
            <a:off x="2133599" y="-76200"/>
            <a:ext cx="4876799" cy="8229600"/>
          </a:xfrm>
          <a:prstGeom prst="rect">
            <a:avLst/>
          </a:prstGeom>
          <a:noFill/>
          <a:ln>
            <a:noFill/>
          </a:ln>
        </p:spPr>
        <p:txBody>
          <a:bodyPr lIns="91425" tIns="91425" rIns="91425" bIns="91425" anchor="t" anchorCtr="0"/>
          <a:lstStyle>
            <a:lvl1pPr marL="182880" lvl="0" indent="-53339" algn="l" rtl="0">
              <a:spcBef>
                <a:spcPts val="480"/>
              </a:spcBef>
              <a:buClr>
                <a:schemeClr val="accent1"/>
              </a:buClr>
              <a:buFont typeface="Arial"/>
              <a:buChar char="•"/>
              <a:defRPr/>
            </a:lvl1pPr>
            <a:lvl2pPr marL="457200" lvl="1" indent="-82550" algn="l" rtl="0">
              <a:spcBef>
                <a:spcPts val="400"/>
              </a:spcBef>
              <a:buClr>
                <a:schemeClr val="accent1"/>
              </a:buClr>
              <a:buFont typeface="Arial"/>
              <a:buChar char="•"/>
              <a:defRPr/>
            </a:lvl2pPr>
            <a:lvl3pPr marL="731520" lvl="2" indent="-82550" algn="l" rtl="0">
              <a:spcBef>
                <a:spcPts val="360"/>
              </a:spcBef>
              <a:buClr>
                <a:schemeClr val="accent1"/>
              </a:buClr>
              <a:buFont typeface="Arial"/>
              <a:buChar char="•"/>
              <a:defRPr/>
            </a:lvl3pPr>
            <a:lvl4pPr marL="1005839" lvl="3" indent="-91439" algn="l" rtl="0">
              <a:spcBef>
                <a:spcPts val="320"/>
              </a:spcBef>
              <a:buClr>
                <a:schemeClr val="accent1"/>
              </a:buClr>
              <a:buFont typeface="Arial"/>
              <a:buChar char="•"/>
              <a:defRPr/>
            </a:lvl4pPr>
            <a:lvl5pPr marL="1188720" lvl="4" indent="-58419" algn="l" rtl="0">
              <a:spcBef>
                <a:spcPts val="280"/>
              </a:spcBef>
              <a:buClr>
                <a:schemeClr val="accent1"/>
              </a:buClr>
              <a:buFont typeface="Arial"/>
              <a:buChar char="•"/>
              <a:defRPr/>
            </a:lvl5pPr>
            <a:lvl6pPr marL="1371600" lvl="5" indent="-107950" algn="l" rtl="0">
              <a:spcBef>
                <a:spcPts val="260"/>
              </a:spcBef>
              <a:buClr>
                <a:schemeClr val="accent1"/>
              </a:buClr>
              <a:buFont typeface="Arial"/>
              <a:buChar char="•"/>
              <a:defRPr/>
            </a:lvl6pPr>
            <a:lvl7pPr marL="1554480" lvl="6" indent="-100330" algn="l" rtl="0">
              <a:spcBef>
                <a:spcPts val="260"/>
              </a:spcBef>
              <a:buClr>
                <a:schemeClr val="accent1"/>
              </a:buClr>
              <a:buFont typeface="Arial"/>
              <a:buChar char="•"/>
              <a:defRPr/>
            </a:lvl7pPr>
            <a:lvl8pPr marL="1737360" lvl="7" indent="-105410" algn="l" rtl="0">
              <a:spcBef>
                <a:spcPts val="260"/>
              </a:spcBef>
              <a:buClr>
                <a:schemeClr val="accent1"/>
              </a:buClr>
              <a:buFont typeface="Arial"/>
              <a:buChar char="•"/>
              <a:defRPr/>
            </a:lvl8pPr>
            <a:lvl9pPr marL="1920240" lvl="8" indent="-110489" algn="l" rtl="0">
              <a:spcBef>
                <a:spcPts val="260"/>
              </a:spcBef>
              <a:buClr>
                <a:schemeClr val="accent1"/>
              </a:buClr>
              <a:buFont typeface="Arial"/>
              <a:buChar char="•"/>
              <a:defRPr/>
            </a:lvl9pPr>
          </a:lstStyle>
          <a:p>
            <a:endParaRPr/>
          </a:p>
        </p:txBody>
      </p:sp>
      <p:sp>
        <p:nvSpPr>
          <p:cNvPr id="77" name="Shape 77"/>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8" name="Shape 78"/>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9" name="Shape 79"/>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80"/>
        <p:cNvGrpSpPr/>
        <p:nvPr/>
      </p:nvGrpSpPr>
      <p:grpSpPr>
        <a:xfrm>
          <a:off x="0" y="0"/>
          <a:ext cx="0" cy="0"/>
          <a:chOff x="0" y="0"/>
          <a:chExt cx="0" cy="0"/>
        </a:xfrm>
      </p:grpSpPr>
      <p:sp>
        <p:nvSpPr>
          <p:cNvPr id="81" name="Shape 81"/>
          <p:cNvSpPr txBox="1">
            <a:spLocks noGrp="1"/>
          </p:cNvSpPr>
          <p:nvPr>
            <p:ph type="title"/>
          </p:nvPr>
        </p:nvSpPr>
        <p:spPr>
          <a:xfrm rot="5400000">
            <a:off x="4724399" y="2514600"/>
            <a:ext cx="5867400" cy="2057400"/>
          </a:xfrm>
          <a:prstGeom prst="rect">
            <a:avLst/>
          </a:prstGeom>
          <a:noFill/>
          <a:ln>
            <a:noFill/>
          </a:ln>
        </p:spPr>
        <p:txBody>
          <a:bodyPr lIns="91425" tIns="91425" rIns="91425" bIns="91425" anchor="b" anchorCtr="0"/>
          <a:lstStyle>
            <a:lvl1pPr lvl="0" algn="l" rtl="0">
              <a:spcBef>
                <a:spcPts val="0"/>
              </a:spcBef>
              <a:buClr>
                <a:schemeClr val="dk2"/>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2" name="Shape 82"/>
          <p:cNvSpPr txBox="1">
            <a:spLocks noGrp="1"/>
          </p:cNvSpPr>
          <p:nvPr>
            <p:ph type="body" idx="1"/>
          </p:nvPr>
        </p:nvSpPr>
        <p:spPr>
          <a:xfrm rot="5400000">
            <a:off x="533400" y="533400"/>
            <a:ext cx="5867400" cy="6019799"/>
          </a:xfrm>
          <a:prstGeom prst="rect">
            <a:avLst/>
          </a:prstGeom>
          <a:noFill/>
          <a:ln>
            <a:noFill/>
          </a:ln>
        </p:spPr>
        <p:txBody>
          <a:bodyPr lIns="91425" tIns="91425" rIns="91425" bIns="91425" anchor="t" anchorCtr="0"/>
          <a:lstStyle>
            <a:lvl1pPr marL="182880" lvl="0" indent="-53339" algn="l" rtl="0">
              <a:spcBef>
                <a:spcPts val="480"/>
              </a:spcBef>
              <a:buClr>
                <a:schemeClr val="accent1"/>
              </a:buClr>
              <a:buFont typeface="Arial"/>
              <a:buChar char="•"/>
              <a:defRPr/>
            </a:lvl1pPr>
            <a:lvl2pPr marL="457200" lvl="1" indent="-82550" algn="l" rtl="0">
              <a:spcBef>
                <a:spcPts val="400"/>
              </a:spcBef>
              <a:buClr>
                <a:schemeClr val="accent1"/>
              </a:buClr>
              <a:buFont typeface="Arial"/>
              <a:buChar char="•"/>
              <a:defRPr/>
            </a:lvl2pPr>
            <a:lvl3pPr marL="731520" lvl="2" indent="-82550" algn="l" rtl="0">
              <a:spcBef>
                <a:spcPts val="360"/>
              </a:spcBef>
              <a:buClr>
                <a:schemeClr val="accent1"/>
              </a:buClr>
              <a:buFont typeface="Arial"/>
              <a:buChar char="•"/>
              <a:defRPr/>
            </a:lvl3pPr>
            <a:lvl4pPr marL="1005839" lvl="3" indent="-91439" algn="l" rtl="0">
              <a:spcBef>
                <a:spcPts val="320"/>
              </a:spcBef>
              <a:buClr>
                <a:schemeClr val="accent1"/>
              </a:buClr>
              <a:buFont typeface="Arial"/>
              <a:buChar char="•"/>
              <a:defRPr/>
            </a:lvl4pPr>
            <a:lvl5pPr marL="1188720" lvl="4" indent="-58419" algn="l" rtl="0">
              <a:spcBef>
                <a:spcPts val="280"/>
              </a:spcBef>
              <a:buClr>
                <a:schemeClr val="accent1"/>
              </a:buClr>
              <a:buFont typeface="Arial"/>
              <a:buChar char="•"/>
              <a:defRPr/>
            </a:lvl5pPr>
            <a:lvl6pPr marL="1371600" lvl="5" indent="-107950" algn="l" rtl="0">
              <a:spcBef>
                <a:spcPts val="260"/>
              </a:spcBef>
              <a:buClr>
                <a:schemeClr val="accent1"/>
              </a:buClr>
              <a:buFont typeface="Arial"/>
              <a:buChar char="•"/>
              <a:defRPr/>
            </a:lvl6pPr>
            <a:lvl7pPr marL="1554480" lvl="6" indent="-100330" algn="l" rtl="0">
              <a:spcBef>
                <a:spcPts val="260"/>
              </a:spcBef>
              <a:buClr>
                <a:schemeClr val="accent1"/>
              </a:buClr>
              <a:buFont typeface="Arial"/>
              <a:buChar char="•"/>
              <a:defRPr/>
            </a:lvl7pPr>
            <a:lvl8pPr marL="1737360" lvl="7" indent="-105410" algn="l" rtl="0">
              <a:spcBef>
                <a:spcPts val="260"/>
              </a:spcBef>
              <a:buClr>
                <a:schemeClr val="accent1"/>
              </a:buClr>
              <a:buFont typeface="Arial"/>
              <a:buChar char="•"/>
              <a:defRPr/>
            </a:lvl8pPr>
            <a:lvl9pPr marL="1920240" lvl="8" indent="-110489" algn="l" rtl="0">
              <a:spcBef>
                <a:spcPts val="260"/>
              </a:spcBef>
              <a:buClr>
                <a:schemeClr val="accent1"/>
              </a:buClr>
              <a:buFont typeface="Arial"/>
              <a:buChar char="•"/>
              <a:defRPr/>
            </a:lvl9pPr>
          </a:lstStyle>
          <a:p>
            <a:endParaRPr/>
          </a:p>
        </p:txBody>
      </p:sp>
      <p:sp>
        <p:nvSpPr>
          <p:cNvPr id="83" name="Shape 83"/>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4" name="Shape 84"/>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5" name="Shape 85"/>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lvl="0" algn="l" rtl="0">
              <a:spcBef>
                <a:spcPts val="0"/>
              </a:spcBef>
              <a:buClr>
                <a:schemeClr val="dk2"/>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457200" y="1600200"/>
            <a:ext cx="8229600" cy="4876799"/>
          </a:xfrm>
          <a:prstGeom prst="rect">
            <a:avLst/>
          </a:prstGeom>
          <a:noFill/>
          <a:ln>
            <a:noFill/>
          </a:ln>
        </p:spPr>
        <p:txBody>
          <a:bodyPr lIns="91425" tIns="91425" rIns="91425" bIns="91425" anchor="t" anchorCtr="0"/>
          <a:lstStyle>
            <a:lvl1pPr lvl="0" algn="just" rtl="0">
              <a:spcBef>
                <a:spcPts val="0"/>
              </a:spcBef>
              <a:defRPr/>
            </a:lvl1pPr>
            <a:lvl2pPr lvl="1" algn="just" rtl="0">
              <a:spcBef>
                <a:spcPts val="0"/>
              </a:spcBef>
              <a:defRPr/>
            </a:lvl2pPr>
            <a:lvl3pPr lvl="2" algn="just" rtl="0">
              <a:spcBef>
                <a:spcPts val="0"/>
              </a:spcBef>
              <a:defRPr/>
            </a:lvl3pPr>
            <a:lvl4pPr lvl="3" algn="just" rtl="0">
              <a:spcBef>
                <a:spcPts val="0"/>
              </a:spcBef>
              <a:defRPr/>
            </a:lvl4pPr>
            <a:lvl5pPr lvl="4" algn="just"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4" name="Shape 24"/>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25" name="Shape 25"/>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bg>
      <p:bgPr>
        <a:solidFill>
          <a:schemeClr val="dk2"/>
        </a:solidFill>
        <a:effectLst/>
      </p:bgPr>
    </p:bg>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2" y="2362200"/>
            <a:ext cx="7772400" cy="2200275"/>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body" idx="1"/>
          </p:nvPr>
        </p:nvSpPr>
        <p:spPr>
          <a:xfrm>
            <a:off x="722312" y="4626864"/>
            <a:ext cx="7772400" cy="1500187"/>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a:lvl1pPr>
            <a:lvl2pPr marL="457200" lvl="1" indent="0" rtl="0">
              <a:spcBef>
                <a:spcPts val="0"/>
              </a:spcBef>
              <a:buClr>
                <a:schemeClr val="lt1"/>
              </a:buClr>
              <a:buFont typeface="Arial"/>
              <a:buNone/>
              <a:defRPr/>
            </a:lvl2pPr>
            <a:lvl3pPr marL="914400" lvl="2" indent="0" rtl="0">
              <a:spcBef>
                <a:spcPts val="0"/>
              </a:spcBef>
              <a:buClr>
                <a:schemeClr val="lt1"/>
              </a:buClr>
              <a:buFont typeface="Arial"/>
              <a:buNone/>
              <a:defRPr/>
            </a:lvl3pPr>
            <a:lvl4pPr marL="1371600" lvl="3" indent="0" rtl="0">
              <a:spcBef>
                <a:spcPts val="0"/>
              </a:spcBef>
              <a:buClr>
                <a:schemeClr val="lt1"/>
              </a:buClr>
              <a:buFont typeface="Arial"/>
              <a:buNone/>
              <a:defRPr/>
            </a:lvl4pPr>
            <a:lvl5pPr marL="1828800" lvl="4" indent="0" rtl="0">
              <a:spcBef>
                <a:spcPts val="0"/>
              </a:spcBef>
              <a:buClr>
                <a:schemeClr val="lt1"/>
              </a:buClr>
              <a:buFont typeface="Arial"/>
              <a:buNone/>
              <a:defRPr/>
            </a:lvl5pPr>
            <a:lvl6pPr marL="2286000" lvl="5" indent="0" rtl="0">
              <a:spcBef>
                <a:spcPts val="0"/>
              </a:spcBef>
              <a:buClr>
                <a:schemeClr val="lt1"/>
              </a:buClr>
              <a:buFont typeface="Arial"/>
              <a:buNone/>
              <a:defRPr/>
            </a:lvl6pPr>
            <a:lvl7pPr marL="2743200" lvl="6" indent="0" rtl="0">
              <a:spcBef>
                <a:spcPts val="0"/>
              </a:spcBef>
              <a:buClr>
                <a:schemeClr val="lt1"/>
              </a:buClr>
              <a:buFont typeface="Arial"/>
              <a:buNone/>
              <a:defRPr/>
            </a:lvl7pPr>
            <a:lvl8pPr marL="3200400" lvl="7" indent="0" rtl="0">
              <a:spcBef>
                <a:spcPts val="0"/>
              </a:spcBef>
              <a:buClr>
                <a:schemeClr val="lt1"/>
              </a:buClr>
              <a:buFont typeface="Arial"/>
              <a:buNone/>
              <a:defRPr/>
            </a:lvl8pPr>
            <a:lvl9pPr marL="3657600" lvl="8" indent="0" rtl="0">
              <a:spcBef>
                <a:spcPts val="0"/>
              </a:spcBef>
              <a:buClr>
                <a:schemeClr val="lt1"/>
              </a:buClr>
              <a:buFont typeface="Arial"/>
              <a:buNone/>
              <a:defRPr/>
            </a:lvl9pPr>
          </a:lstStyle>
          <a:p>
            <a:endParaRPr/>
          </a:p>
        </p:txBody>
      </p:sp>
      <p:sp>
        <p:nvSpPr>
          <p:cNvPr id="29" name="Shape 29"/>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0" name="Shape 30"/>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1" name="Shape 31"/>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cxnSp>
        <p:nvCxnSpPr>
          <p:cNvPr id="32" name="Shape 32"/>
          <p:cNvCxnSpPr/>
          <p:nvPr/>
        </p:nvCxnSpPr>
        <p:spPr>
          <a:xfrm>
            <a:off x="731520" y="4599432"/>
            <a:ext cx="7848599"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lvl="0" algn="l" rtl="0">
              <a:spcBef>
                <a:spcPts val="0"/>
              </a:spcBef>
              <a:buClr>
                <a:schemeClr val="dk2"/>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457200" y="1673351"/>
            <a:ext cx="4038599" cy="4718303"/>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 name="Shape 36"/>
          <p:cNvSpPr txBox="1">
            <a:spLocks noGrp="1"/>
          </p:cNvSpPr>
          <p:nvPr>
            <p:ph type="body" idx="2"/>
          </p:nvPr>
        </p:nvSpPr>
        <p:spPr>
          <a:xfrm>
            <a:off x="4648200" y="1673351"/>
            <a:ext cx="4038599" cy="4718303"/>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8" name="Shape 38"/>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9" name="Shape 39"/>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457200" y="1676400"/>
            <a:ext cx="3931919" cy="639762"/>
          </a:xfrm>
          <a:prstGeom prst="rect">
            <a:avLst/>
          </a:prstGeom>
          <a:noFill/>
          <a:ln>
            <a:noFill/>
          </a:ln>
        </p:spPr>
        <p:txBody>
          <a:bodyPr lIns="91425" tIns="91425" rIns="91425" bIns="91425" anchor="ctr" anchorCtr="0"/>
          <a:lstStyle>
            <a:lvl1pPr marL="0" lvl="0" indent="0" algn="ctr" rtl="0">
              <a:spcBef>
                <a:spcPts val="0"/>
              </a:spcBef>
              <a:buClr>
                <a:schemeClr val="dk2"/>
              </a:buClr>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43" name="Shape 43"/>
          <p:cNvSpPr txBox="1">
            <a:spLocks noGrp="1"/>
          </p:cNvSpPr>
          <p:nvPr>
            <p:ph type="body" idx="2"/>
          </p:nvPr>
        </p:nvSpPr>
        <p:spPr>
          <a:xfrm>
            <a:off x="457200" y="2438400"/>
            <a:ext cx="3931919"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4" name="Shape 44"/>
          <p:cNvSpPr txBox="1">
            <a:spLocks noGrp="1"/>
          </p:cNvSpPr>
          <p:nvPr>
            <p:ph type="body" idx="3"/>
          </p:nvPr>
        </p:nvSpPr>
        <p:spPr>
          <a:xfrm>
            <a:off x="4754880" y="1676400"/>
            <a:ext cx="3931919" cy="639762"/>
          </a:xfrm>
          <a:prstGeom prst="rect">
            <a:avLst/>
          </a:prstGeom>
          <a:noFill/>
          <a:ln>
            <a:noFill/>
          </a:ln>
        </p:spPr>
        <p:txBody>
          <a:bodyPr lIns="91425" tIns="91425" rIns="91425" bIns="91425" anchor="ctr" anchorCtr="0"/>
          <a:lstStyle>
            <a:lvl1pPr marL="0" lvl="0" indent="0" algn="ctr" rtl="0">
              <a:spcBef>
                <a:spcPts val="0"/>
              </a:spcBef>
              <a:buClr>
                <a:schemeClr val="dk2"/>
              </a:buClr>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45" name="Shape 45"/>
          <p:cNvSpPr txBox="1">
            <a:spLocks noGrp="1"/>
          </p:cNvSpPr>
          <p:nvPr>
            <p:ph type="body" idx="4"/>
          </p:nvPr>
        </p:nvSpPr>
        <p:spPr>
          <a:xfrm>
            <a:off x="4754880" y="2438400"/>
            <a:ext cx="3931919"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6" name="Shape 4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7" name="Shape 4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8" name="Shape 4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cxnSp>
        <p:nvCxnSpPr>
          <p:cNvPr id="49" name="Shape 49"/>
          <p:cNvCxnSpPr/>
          <p:nvPr/>
        </p:nvCxnSpPr>
        <p:spPr>
          <a:xfrm rot="5400000">
            <a:off x="2217817" y="4045823"/>
            <a:ext cx="4709160" cy="793"/>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lvl="0" algn="l" rtl="0">
              <a:spcBef>
                <a:spcPts val="0"/>
              </a:spcBef>
              <a:buClr>
                <a:schemeClr val="dk2"/>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2" name="Shape 52"/>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3" name="Shape 53"/>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4" name="Shape 54"/>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7" name="Shape 5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8" name="Shape 5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792079"/>
            <a:ext cx="2139695" cy="1261871"/>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1" name="Shape 61"/>
          <p:cNvSpPr txBox="1">
            <a:spLocks noGrp="1"/>
          </p:cNvSpPr>
          <p:nvPr>
            <p:ph type="body" idx="1"/>
          </p:nvPr>
        </p:nvSpPr>
        <p:spPr>
          <a:xfrm>
            <a:off x="2971800" y="792079"/>
            <a:ext cx="5714999" cy="557783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2" name="Shape 62"/>
          <p:cNvSpPr txBox="1">
            <a:spLocks noGrp="1"/>
          </p:cNvSpPr>
          <p:nvPr>
            <p:ph type="body" idx="2"/>
          </p:nvPr>
        </p:nvSpPr>
        <p:spPr>
          <a:xfrm>
            <a:off x="457200" y="2130551"/>
            <a:ext cx="2139695" cy="4243615"/>
          </a:xfrm>
          <a:prstGeom prst="rect">
            <a:avLst/>
          </a:prstGeom>
          <a:noFill/>
          <a:ln>
            <a:noFill/>
          </a:ln>
        </p:spPr>
        <p:txBody>
          <a:bodyPr lIns="91425" tIns="91425" rIns="91425" bIns="91425" anchor="t"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63" name="Shape 63"/>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64" name="Shape 64"/>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65" name="Shape 65"/>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cxnSp>
        <p:nvCxnSpPr>
          <p:cNvPr id="66" name="Shape 66"/>
          <p:cNvCxnSpPr/>
          <p:nvPr/>
        </p:nvCxnSpPr>
        <p:spPr>
          <a:xfrm rot="5400000">
            <a:off x="-13115" y="3580205"/>
            <a:ext cx="5577839" cy="1587"/>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792479"/>
            <a:ext cx="2142679" cy="126492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9" name="Shape 69"/>
          <p:cNvSpPr>
            <a:spLocks noGrp="1"/>
          </p:cNvSpPr>
          <p:nvPr>
            <p:ph type="pic" idx="2"/>
          </p:nvPr>
        </p:nvSpPr>
        <p:spPr>
          <a:xfrm>
            <a:off x="2858609" y="838200"/>
            <a:ext cx="5904389" cy="5500456"/>
          </a:xfrm>
          <a:prstGeom prst="rect">
            <a:avLst/>
          </a:prstGeom>
          <a:solidFill>
            <a:schemeClr val="lt2"/>
          </a:solidFill>
          <a:ln w="76200" cap="flat" cmpd="sng">
            <a:solidFill>
              <a:srgbClr val="FFFFFF"/>
            </a:solidFill>
            <a:prstDash val="solid"/>
            <a:miter/>
            <a:headEnd type="none" w="med" len="med"/>
            <a:tailEnd type="none" w="med" len="med"/>
          </a:ln>
        </p:spPr>
      </p:sp>
      <p:sp>
        <p:nvSpPr>
          <p:cNvPr id="70" name="Shape 70"/>
          <p:cNvSpPr txBox="1">
            <a:spLocks noGrp="1"/>
          </p:cNvSpPr>
          <p:nvPr>
            <p:ph type="body" idx="1"/>
          </p:nvPr>
        </p:nvSpPr>
        <p:spPr>
          <a:xfrm>
            <a:off x="457200" y="2133600"/>
            <a:ext cx="2139695" cy="4242815"/>
          </a:xfrm>
          <a:prstGeom prst="rect">
            <a:avLst/>
          </a:prstGeom>
          <a:noFill/>
          <a:ln>
            <a:noFill/>
          </a:ln>
        </p:spPr>
        <p:txBody>
          <a:bodyPr lIns="91425" tIns="91425" rIns="91425" bIns="91425" anchor="t" anchorCtr="0"/>
          <a:lstStyle>
            <a:lvl1pPr marL="0" lvl="0" indent="0" rtl="0">
              <a:spcBef>
                <a:spcPts val="0"/>
              </a:spcBef>
              <a:buFont typeface="Arial"/>
              <a:buNone/>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marL="2286000" lvl="5" indent="0" rtl="0">
              <a:spcBef>
                <a:spcPts val="0"/>
              </a:spcBef>
              <a:buFont typeface="Arial"/>
              <a:buNone/>
              <a:defRPr/>
            </a:lvl6pPr>
            <a:lvl7pPr marL="2743200" lvl="6" indent="0" rtl="0">
              <a:spcBef>
                <a:spcPts val="0"/>
              </a:spcBef>
              <a:buFont typeface="Arial"/>
              <a:buNone/>
              <a:defRPr/>
            </a:lvl7pPr>
            <a:lvl8pPr marL="3200400" lvl="7" indent="0" rtl="0">
              <a:spcBef>
                <a:spcPts val="0"/>
              </a:spcBef>
              <a:buFont typeface="Arial"/>
              <a:buNone/>
              <a:defRPr/>
            </a:lvl8pPr>
            <a:lvl9pPr marL="3657600" lvl="8" indent="0" rtl="0">
              <a:spcBef>
                <a:spcPts val="0"/>
              </a:spcBef>
              <a:buFont typeface="Arial"/>
              <a:buNone/>
              <a:defRPr/>
            </a:lvl9pPr>
          </a:lstStyle>
          <a:p>
            <a:endParaRPr/>
          </a:p>
        </p:txBody>
      </p:sp>
      <p:sp>
        <p:nvSpPr>
          <p:cNvPr id="71" name="Shape 71"/>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2" name="Shape 72"/>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73" name="Shape 73"/>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220786"/>
            <a:ext cx="9144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7" name="Shape 7"/>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8" name="Shape 8"/>
          <p:cNvSpPr txBox="1">
            <a:spLocks noGrp="1"/>
          </p:cNvSpPr>
          <p:nvPr>
            <p:ph type="body" idx="1"/>
          </p:nvPr>
        </p:nvSpPr>
        <p:spPr>
          <a:xfrm>
            <a:off x="457200" y="1600200"/>
            <a:ext cx="8229600"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Font typeface="Arial"/>
              <a:buChar char="•"/>
              <a:defRPr/>
            </a:lvl1pPr>
            <a:lvl2pPr marL="457200" marR="0" lvl="1" indent="-82550" algn="l" rtl="0">
              <a:spcBef>
                <a:spcPts val="400"/>
              </a:spcBef>
              <a:buClr>
                <a:schemeClr val="accent1"/>
              </a:buClr>
              <a:buFont typeface="Arial"/>
              <a:buChar char="•"/>
              <a:defRPr/>
            </a:lvl2pPr>
            <a:lvl3pPr marL="731520" marR="0" lvl="2" indent="-82550" algn="l" rtl="0">
              <a:spcBef>
                <a:spcPts val="360"/>
              </a:spcBef>
              <a:buClr>
                <a:schemeClr val="accent1"/>
              </a:buClr>
              <a:buFont typeface="Arial"/>
              <a:buChar char="•"/>
              <a:defRPr/>
            </a:lvl3pPr>
            <a:lvl4pPr marL="1005839" marR="0" lvl="3" indent="-91439" algn="l" rtl="0">
              <a:spcBef>
                <a:spcPts val="320"/>
              </a:spcBef>
              <a:buClr>
                <a:schemeClr val="accent1"/>
              </a:buClr>
              <a:buFont typeface="Arial"/>
              <a:buChar char="•"/>
              <a:defRPr/>
            </a:lvl4pPr>
            <a:lvl5pPr marL="1188720" marR="0" lvl="4" indent="-58419" algn="l" rtl="0">
              <a:spcBef>
                <a:spcPts val="280"/>
              </a:spcBef>
              <a:buClr>
                <a:schemeClr val="accent1"/>
              </a:buClr>
              <a:buFont typeface="Arial"/>
              <a:buChar char="•"/>
              <a:defRPr/>
            </a:lvl5pPr>
            <a:lvl6pPr marL="1371600" marR="0" lvl="5" indent="-107950" algn="l" rtl="0">
              <a:spcBef>
                <a:spcPts val="260"/>
              </a:spcBef>
              <a:buClr>
                <a:schemeClr val="accent1"/>
              </a:buClr>
              <a:buFont typeface="Arial"/>
              <a:buChar char="•"/>
              <a:defRPr/>
            </a:lvl6pPr>
            <a:lvl7pPr marL="1554480" marR="0" lvl="6" indent="-100330" algn="l" rtl="0">
              <a:spcBef>
                <a:spcPts val="260"/>
              </a:spcBef>
              <a:buClr>
                <a:schemeClr val="accent1"/>
              </a:buClr>
              <a:buFont typeface="Arial"/>
              <a:buChar char="•"/>
              <a:defRPr/>
            </a:lvl7pPr>
            <a:lvl8pPr marL="1737360" marR="0" lvl="7" indent="-105410" algn="l" rtl="0">
              <a:spcBef>
                <a:spcPts val="260"/>
              </a:spcBef>
              <a:buClr>
                <a:schemeClr val="accent1"/>
              </a:buClr>
              <a:buFont typeface="Arial"/>
              <a:buChar char="•"/>
              <a:defRPr/>
            </a:lvl8pPr>
            <a:lvl9pPr marL="1920240" marR="0" lvl="8" indent="-110489" algn="l" rtl="0">
              <a:spcBef>
                <a:spcPts val="260"/>
              </a:spcBef>
              <a:buClr>
                <a:schemeClr val="accent1"/>
              </a:buClr>
              <a:buFont typeface="Arial"/>
              <a:buChar char="•"/>
              <a:defRPr/>
            </a:lvl9pPr>
          </a:lstStyle>
          <a:p>
            <a:endParaRPr/>
          </a:p>
        </p:txBody>
      </p:sp>
      <p:sp>
        <p:nvSpPr>
          <p:cNvPr id="9" name="Shape 9"/>
          <p:cNvSpPr/>
          <p:nvPr/>
        </p:nvSpPr>
        <p:spPr>
          <a:xfrm>
            <a:off x="0" y="0"/>
            <a:ext cx="9144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0" name="Shape 10"/>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1" name="Shape 11"/>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2" name="Shape 12"/>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ctrTitle"/>
          </p:nvPr>
        </p:nvSpPr>
        <p:spPr>
          <a:xfrm>
            <a:off x="1331640" y="1168151"/>
            <a:ext cx="6476999" cy="1828800"/>
          </a:xfrm>
          <a:prstGeom prst="rect">
            <a:avLst/>
          </a:prstGeom>
          <a:noFill/>
          <a:ln>
            <a:noFill/>
          </a:ln>
        </p:spPr>
        <p:txBody>
          <a:bodyPr lIns="91425" tIns="45700" rIns="91425" bIns="45700" anchor="b" anchorCtr="0">
            <a:noAutofit/>
          </a:bodyPr>
          <a:lstStyle/>
          <a:p>
            <a:pPr marL="0" marR="0" lvl="0" indent="0" algn="ctr" rtl="0">
              <a:spcBef>
                <a:spcPts val="0"/>
              </a:spcBef>
              <a:buClr>
                <a:schemeClr val="dk2"/>
              </a:buClr>
              <a:buSzPct val="25000"/>
              <a:buFont typeface="Arial"/>
              <a:buNone/>
            </a:pPr>
            <a:r>
              <a:rPr lang="es-419" sz="5400">
                <a:solidFill>
                  <a:schemeClr val="dk2"/>
                </a:solidFill>
              </a:rPr>
              <a:t>APLICACIÓN</a:t>
            </a:r>
            <a:r>
              <a:rPr lang="es-419" sz="5400" b="0" i="0" u="none" strike="noStrike" cap="none">
                <a:solidFill>
                  <a:schemeClr val="dk2"/>
                </a:solidFill>
                <a:latin typeface="Arial"/>
                <a:ea typeface="Arial"/>
                <a:cs typeface="Arial"/>
                <a:sym typeface="Arial"/>
              </a:rPr>
              <a:t> DE BASES DE DATOS</a:t>
            </a:r>
          </a:p>
        </p:txBody>
      </p:sp>
      <p:sp>
        <p:nvSpPr>
          <p:cNvPr id="91" name="Shape 91"/>
          <p:cNvSpPr txBox="1">
            <a:spLocks noGrp="1"/>
          </p:cNvSpPr>
          <p:nvPr>
            <p:ph type="subTitle" idx="1"/>
          </p:nvPr>
        </p:nvSpPr>
        <p:spPr>
          <a:xfrm>
            <a:off x="611560" y="4052664"/>
            <a:ext cx="7854600" cy="2112600"/>
          </a:xfrm>
          <a:prstGeom prst="rect">
            <a:avLst/>
          </a:prstGeom>
          <a:noFill/>
          <a:ln>
            <a:noFill/>
          </a:ln>
        </p:spPr>
        <p:txBody>
          <a:bodyPr lIns="91425" tIns="45700" rIns="91425" bIns="45700" anchor="t" anchorCtr="0">
            <a:noAutofit/>
          </a:bodyPr>
          <a:lstStyle/>
          <a:p>
            <a:pPr lvl="0" algn="ctr" rtl="0">
              <a:spcBef>
                <a:spcPts val="0"/>
              </a:spcBef>
              <a:buClr>
                <a:schemeClr val="accent1"/>
              </a:buClr>
              <a:buSzPct val="25000"/>
              <a:buFont typeface="Arial"/>
              <a:buNone/>
            </a:pPr>
            <a:r>
              <a:rPr lang="es-419" sz="2400" dirty="0" smtClean="0">
                <a:solidFill>
                  <a:srgbClr val="55556F"/>
                </a:solidFill>
              </a:rPr>
              <a:t>Efrén </a:t>
            </a:r>
            <a:r>
              <a:rPr lang="es-419" sz="2400" smtClean="0">
                <a:solidFill>
                  <a:srgbClr val="55556F"/>
                </a:solidFill>
              </a:rPr>
              <a:t>Jiménez Delgado</a:t>
            </a:r>
            <a:endParaRPr lang="es-419" sz="2400" dirty="0">
              <a:solidFill>
                <a:srgbClr val="55556F"/>
              </a:solidFill>
            </a:endParaRPr>
          </a:p>
          <a:p>
            <a:pPr marL="0" marR="0" lvl="0" indent="0" algn="ctr" rtl="0">
              <a:spcBef>
                <a:spcPts val="0"/>
              </a:spcBef>
              <a:buClr>
                <a:schemeClr val="accent1"/>
              </a:buClr>
              <a:buSzPct val="25000"/>
              <a:buFont typeface="Arial"/>
              <a:buNone/>
            </a:pPr>
            <a:r>
              <a:rPr lang="es-419" sz="4000" b="1" dirty="0">
                <a:solidFill>
                  <a:srgbClr val="55556F"/>
                </a:solidFill>
              </a:rPr>
              <a:t>Ingeniería del Software</a:t>
            </a:r>
          </a:p>
          <a:p>
            <a:pPr marL="0" marR="0" lvl="0" indent="0" algn="ctr" rtl="0">
              <a:spcBef>
                <a:spcPts val="0"/>
              </a:spcBef>
              <a:buClr>
                <a:schemeClr val="accent1"/>
              </a:buClr>
              <a:buSzPct val="25000"/>
              <a:buFont typeface="Arial"/>
              <a:buNone/>
            </a:pPr>
            <a:r>
              <a:rPr lang="es-419" sz="4000" b="1" dirty="0">
                <a:solidFill>
                  <a:srgbClr val="55556F"/>
                </a:solidFill>
              </a:rPr>
              <a:t>Universidad Técnica Nacional</a:t>
            </a:r>
          </a:p>
          <a:p>
            <a:pPr marL="0" marR="0" lvl="0" indent="0" algn="ctr" rtl="0">
              <a:spcBef>
                <a:spcPts val="480"/>
              </a:spcBef>
              <a:buClr>
                <a:schemeClr val="accent1"/>
              </a:buClr>
              <a:buSzPct val="25000"/>
              <a:buFont typeface="Arial"/>
              <a:buNone/>
            </a:pPr>
            <a:endParaRPr sz="2400" b="0" i="0" u="none" strike="noStrike" cap="none" dirty="0">
              <a:solidFill>
                <a:srgbClr val="55556F"/>
              </a:solidFill>
              <a:latin typeface="Arial"/>
              <a:ea typeface="Arial"/>
              <a:cs typeface="Arial"/>
              <a:sym typeface="Arial"/>
            </a:endParaRPr>
          </a:p>
          <a:p>
            <a:pPr marL="0" marR="0" lvl="0" indent="0" algn="ctr" rtl="0">
              <a:spcBef>
                <a:spcPts val="480"/>
              </a:spcBef>
              <a:buClr>
                <a:schemeClr val="accent1"/>
              </a:buClr>
              <a:buSzPct val="25000"/>
              <a:buFont typeface="Arial"/>
              <a:buNone/>
            </a:pPr>
            <a:endParaRPr sz="2400" b="0" i="0" u="none" strike="noStrike" cap="none" dirty="0">
              <a:solidFill>
                <a:srgbClr val="55556F"/>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lvl="0" rtl="0">
              <a:spcBef>
                <a:spcPts val="0"/>
              </a:spcBef>
              <a:buNone/>
            </a:pPr>
            <a:r>
              <a:rPr lang="es-419" sz="4000">
                <a:solidFill>
                  <a:schemeClr val="dk2"/>
                </a:solidFill>
              </a:rPr>
              <a:t>Usuarios y Roles</a:t>
            </a:r>
          </a:p>
          <a:p>
            <a:pPr lvl="0">
              <a:spcBef>
                <a:spcPts val="0"/>
              </a:spcBef>
              <a:buNone/>
            </a:pPr>
            <a:endParaRPr/>
          </a:p>
        </p:txBody>
      </p:sp>
      <p:sp>
        <p:nvSpPr>
          <p:cNvPr id="155" name="Shape 155"/>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38000"/>
              </a:lnSpc>
              <a:spcBef>
                <a:spcPts val="0"/>
              </a:spcBef>
              <a:buNone/>
            </a:pPr>
            <a:r>
              <a:rPr lang="es-419"/>
              <a:t>Cambiar permisos de superusuario a un usuario</a:t>
            </a:r>
          </a:p>
          <a:p>
            <a:pPr marL="0" lvl="0" indent="0" algn="l" rtl="0">
              <a:lnSpc>
                <a:spcPct val="138000"/>
              </a:lnSpc>
              <a:spcBef>
                <a:spcPts val="0"/>
              </a:spcBef>
              <a:buNone/>
            </a:pPr>
            <a:r>
              <a:rPr lang="es-419"/>
              <a:t>Para cambiar la configuración de un usuario o rol debemos ejecutar el siguiente comando.</a:t>
            </a:r>
          </a:p>
          <a:p>
            <a:pPr marL="0" lvl="0" indent="1016000" algn="l" rtl="0">
              <a:lnSpc>
                <a:spcPct val="120000"/>
              </a:lnSpc>
              <a:spcBef>
                <a:spcPts val="600"/>
              </a:spcBef>
              <a:buNone/>
            </a:pPr>
            <a:r>
              <a:rPr lang="es-419">
                <a:solidFill>
                  <a:srgbClr val="0000FF"/>
                </a:solidFill>
              </a:rPr>
              <a:t>ALTE ROLE &lt;nombre del rol&gt; WITH &lt;opciones&gt;</a:t>
            </a:r>
          </a:p>
          <a:p>
            <a:pPr marL="0" lvl="0" indent="0" algn="l" rtl="0">
              <a:lnSpc>
                <a:spcPct val="138000"/>
              </a:lnSpc>
              <a:spcBef>
                <a:spcPts val="1800"/>
              </a:spcBef>
              <a:spcAft>
                <a:spcPts val="400"/>
              </a:spcAft>
              <a:buNone/>
            </a:pPr>
            <a:r>
              <a:rPr lang="es-419"/>
              <a:t>Asignar permisos de superusuario a un usuario</a:t>
            </a:r>
          </a:p>
          <a:p>
            <a:pPr marL="0" lvl="0" indent="0" algn="l" rtl="0">
              <a:lnSpc>
                <a:spcPct val="138000"/>
              </a:lnSpc>
              <a:spcBef>
                <a:spcPts val="0"/>
              </a:spcBef>
              <a:buNone/>
            </a:pPr>
            <a:r>
              <a:rPr lang="es-419"/>
              <a:t>El permiso de superusuario es el más alto. Con este usuario se podrán administrar todos los objetos del motor de base de datos.</a:t>
            </a:r>
          </a:p>
          <a:p>
            <a:pPr marL="0" lvl="0" indent="0" algn="l" rtl="0">
              <a:lnSpc>
                <a:spcPct val="120000"/>
              </a:lnSpc>
              <a:spcBef>
                <a:spcPts val="600"/>
              </a:spcBef>
              <a:buNone/>
            </a:pPr>
            <a:r>
              <a:rPr lang="es-419"/>
              <a:t>Para asignar este privilegio a un rol lo hacemos con el siguiente comando:</a:t>
            </a:r>
          </a:p>
          <a:p>
            <a:pPr marL="0" lvl="0" indent="1016000" algn="l" rtl="0">
              <a:lnSpc>
                <a:spcPct val="120000"/>
              </a:lnSpc>
              <a:spcBef>
                <a:spcPts val="600"/>
              </a:spcBef>
              <a:buNone/>
            </a:pPr>
            <a:r>
              <a:rPr lang="es-419">
                <a:solidFill>
                  <a:srgbClr val="0000FF"/>
                </a:solidFill>
              </a:rPr>
              <a:t>ALTER ROLE </a:t>
            </a:r>
            <a:r>
              <a:rPr lang="es-419">
                <a:solidFill>
                  <a:srgbClr val="4A86E8"/>
                </a:solidFill>
              </a:rPr>
              <a:t>prueba_role</a:t>
            </a:r>
            <a:r>
              <a:rPr lang="es-419">
                <a:solidFill>
                  <a:srgbClr val="0000FF"/>
                </a:solidFill>
              </a:rPr>
              <a:t> WITH SUPERUSER;</a:t>
            </a:r>
          </a:p>
          <a:p>
            <a:pPr marL="0" lvl="0" indent="0" algn="l" rtl="0">
              <a:lnSpc>
                <a:spcPct val="138000"/>
              </a:lnSpc>
              <a:spcBef>
                <a:spcPts val="1800"/>
              </a:spcBef>
              <a:spcAft>
                <a:spcPts val="400"/>
              </a:spcAft>
              <a:buNone/>
            </a:pPr>
            <a:r>
              <a:rPr lang="es-419"/>
              <a:t>Cambiar la contraseña de un usuario</a:t>
            </a:r>
          </a:p>
          <a:p>
            <a:pPr marL="0" lvl="0" indent="0" algn="l" rtl="0">
              <a:lnSpc>
                <a:spcPct val="138000"/>
              </a:lnSpc>
              <a:spcBef>
                <a:spcPts val="0"/>
              </a:spcBef>
              <a:buNone/>
            </a:pPr>
            <a:r>
              <a:rPr lang="es-419"/>
              <a:t>Para cambiar la contraseña de un usuario es necesario ejecutar el siguiente comando:</a:t>
            </a:r>
          </a:p>
          <a:p>
            <a:pPr marL="0" lvl="0" indent="1016000" algn="l" rtl="0">
              <a:lnSpc>
                <a:spcPct val="120000"/>
              </a:lnSpc>
              <a:spcBef>
                <a:spcPts val="600"/>
              </a:spcBef>
              <a:buNone/>
            </a:pPr>
            <a:r>
              <a:rPr lang="es-419">
                <a:solidFill>
                  <a:srgbClr val="0000FF"/>
                </a:solidFill>
              </a:rPr>
              <a:t>ALTER ROLE </a:t>
            </a:r>
            <a:r>
              <a:rPr lang="es-419">
                <a:solidFill>
                  <a:srgbClr val="4A86E8"/>
                </a:solidFill>
              </a:rPr>
              <a:t>prueba_role</a:t>
            </a:r>
            <a:r>
              <a:rPr lang="es-419">
                <a:solidFill>
                  <a:srgbClr val="0000FF"/>
                </a:solidFill>
              </a:rPr>
              <a:t> WITH PASSWORD 'prueba123';</a:t>
            </a:r>
          </a:p>
          <a:p>
            <a:pPr marL="0" lvl="0" indent="1016000" algn="l" rtl="0">
              <a:lnSpc>
                <a:spcPct val="115000"/>
              </a:lnSpc>
              <a:spcBef>
                <a:spcPts val="0"/>
              </a:spcBef>
              <a:buNone/>
            </a:pPr>
            <a:endParaRPr sz="1200">
              <a:solidFill>
                <a:srgbClr val="0000FF"/>
              </a:solidFill>
            </a:endParaRPr>
          </a:p>
          <a:p>
            <a:pPr lvl="0">
              <a:spcBef>
                <a:spcPts val="0"/>
              </a:spcBef>
              <a:buNone/>
            </a:pP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es-419" sz="4000">
                <a:solidFill>
                  <a:schemeClr val="dk2"/>
                </a:solidFill>
              </a:rPr>
              <a:t>Privilegios</a:t>
            </a:r>
          </a:p>
        </p:txBody>
      </p:sp>
      <p:sp>
        <p:nvSpPr>
          <p:cNvPr id="161" name="Shape 161"/>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200">
                <a:highlight>
                  <a:srgbClr val="FFFFFF"/>
                </a:highlight>
              </a:rPr>
              <a:t>Cuando se crea un objeto, se le asigna un propietario. El propietario es normalmente el rol que ejecutó la sentencia de creación. Para la mayoría de los tipos de objetos, el estado inicial es que sólo el propietario (o un super-usuario) puede hacer cualquier cosa con el objeto. Para permitir que otros roles puedan usarla, deben otorgarse privilegios. Hay varios tipos diferentes de privilegio: SELECT, INSERT, </a:t>
            </a:r>
            <a:r>
              <a:rPr lang="es-419">
                <a:solidFill>
                  <a:srgbClr val="4A86E8"/>
                </a:solidFill>
              </a:rPr>
              <a:t>UPDATE,</a:t>
            </a:r>
            <a:r>
              <a:rPr lang="es-419" sz="1200">
                <a:highlight>
                  <a:srgbClr val="FFFFFF"/>
                </a:highlight>
              </a:rPr>
              <a:t> DELETE, TRUNCATE, REFERENCES, TRIGGER, CREATE, CONNECT, TEMPORARY, EXECUTE, and USAGE. </a:t>
            </a:r>
          </a:p>
          <a:p>
            <a:pPr marL="0" marR="0" lvl="0" indent="0" algn="l" rtl="0">
              <a:lnSpc>
                <a:spcPct val="150000"/>
              </a:lnSpc>
              <a:spcBef>
                <a:spcPts val="400"/>
              </a:spcBef>
              <a:spcAft>
                <a:spcPts val="600"/>
              </a:spcAft>
              <a:buNone/>
            </a:pPr>
            <a:r>
              <a:rPr lang="es-419" sz="1200">
                <a:highlight>
                  <a:srgbClr val="FFFFFF"/>
                </a:highlight>
              </a:rPr>
              <a:t>Para asignar privilegios, se utiliza el comando GRANT. Así que, si </a:t>
            </a:r>
            <a:r>
              <a:rPr lang="es-419">
                <a:solidFill>
                  <a:srgbClr val="4A86E8"/>
                </a:solidFill>
              </a:rPr>
              <a:t>prueba_role</a:t>
            </a:r>
            <a:r>
              <a:rPr lang="es-419">
                <a:solidFill>
                  <a:schemeClr val="hlink"/>
                </a:solidFill>
              </a:rPr>
              <a:t> </a:t>
            </a:r>
            <a:r>
              <a:rPr lang="es-419" sz="1200">
                <a:highlight>
                  <a:srgbClr val="FFFFFF"/>
                </a:highlight>
              </a:rPr>
              <a:t>es un ROLE existente, y </a:t>
            </a:r>
            <a:r>
              <a:rPr lang="es-419">
                <a:solidFill>
                  <a:srgbClr val="4A86E8"/>
                </a:solidFill>
              </a:rPr>
              <a:t>cuentas </a:t>
            </a:r>
            <a:r>
              <a:rPr lang="es-419" sz="1200">
                <a:highlight>
                  <a:srgbClr val="FFFFFF"/>
                </a:highlight>
              </a:rPr>
              <a:t>es una tabla existente, el privilegio de </a:t>
            </a:r>
            <a:r>
              <a:rPr lang="es-419">
                <a:solidFill>
                  <a:srgbClr val="4A86E8"/>
                </a:solidFill>
              </a:rPr>
              <a:t>actualizar </a:t>
            </a:r>
            <a:r>
              <a:rPr lang="es-419" sz="1200">
                <a:highlight>
                  <a:srgbClr val="FFFFFF"/>
                </a:highlight>
              </a:rPr>
              <a:t>la tabla puede ser concedido con:</a:t>
            </a:r>
          </a:p>
          <a:p>
            <a:pPr marL="0" lvl="0" indent="0" algn="l" rtl="0">
              <a:lnSpc>
                <a:spcPct val="150000"/>
              </a:lnSpc>
              <a:spcBef>
                <a:spcPts val="400"/>
              </a:spcBef>
              <a:spcAft>
                <a:spcPts val="600"/>
              </a:spcAft>
              <a:buNone/>
            </a:pPr>
            <a:endParaRPr sz="1200">
              <a:highlight>
                <a:srgbClr val="FFFFFF"/>
              </a:highlight>
            </a:endParaRPr>
          </a:p>
          <a:p>
            <a:pPr marL="0" lvl="0" indent="0" algn="ctr" rtl="0">
              <a:lnSpc>
                <a:spcPct val="110000"/>
              </a:lnSpc>
              <a:spcBef>
                <a:spcPts val="0"/>
              </a:spcBef>
              <a:buNone/>
            </a:pPr>
            <a:r>
              <a:rPr lang="es-419">
                <a:solidFill>
                  <a:srgbClr val="0000FF"/>
                </a:solidFill>
              </a:rPr>
              <a:t>GRANT UPDATE ON cuentas TO </a:t>
            </a:r>
            <a:r>
              <a:rPr lang="es-419">
                <a:solidFill>
                  <a:srgbClr val="4A86E8"/>
                </a:solidFill>
              </a:rPr>
              <a:t>prueba_role</a:t>
            </a:r>
            <a:r>
              <a:rPr lang="es-419">
                <a:solidFill>
                  <a:schemeClr val="hlink"/>
                </a:solidFill>
              </a:rPr>
              <a:t> </a:t>
            </a:r>
            <a:r>
              <a:rPr lang="es-419">
                <a:solidFill>
                  <a:srgbClr val="0000FF"/>
                </a:solidFill>
              </a:rPr>
              <a:t>;</a:t>
            </a:r>
          </a:p>
          <a:p>
            <a:pPr marL="0" lvl="0" indent="0" algn="l" rtl="0">
              <a:lnSpc>
                <a:spcPct val="150000"/>
              </a:lnSpc>
              <a:spcBef>
                <a:spcPts val="400"/>
              </a:spcBef>
              <a:spcAft>
                <a:spcPts val="600"/>
              </a:spcAft>
              <a:buNone/>
            </a:pPr>
            <a:endParaRPr sz="1200">
              <a:highlight>
                <a:srgbClr val="FFFFFF"/>
              </a:highlight>
            </a:endParaRPr>
          </a:p>
          <a:p>
            <a:pPr lvl="0">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es-419" sz="4000">
                <a:solidFill>
                  <a:schemeClr val="dk2"/>
                </a:solidFill>
              </a:rPr>
              <a:t>Revocar privilegios</a:t>
            </a:r>
          </a:p>
        </p:txBody>
      </p:sp>
      <p:sp>
        <p:nvSpPr>
          <p:cNvPr id="167" name="Shape 167"/>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a:highlight>
                  <a:srgbClr val="FFFFFF"/>
                </a:highlight>
              </a:rPr>
              <a:t>El nombre especial public puede ser utilizado para conceder un privilegio a todos los roles en el sistema. Escrito ALL en lugar de un privilegio específico establece que todos los privilegios que se aplican al objeto serán concedidos.</a:t>
            </a:r>
          </a:p>
          <a:p>
            <a:pPr marL="0" lvl="0" indent="0" algn="l" rtl="0">
              <a:lnSpc>
                <a:spcPct val="150000"/>
              </a:lnSpc>
              <a:spcBef>
                <a:spcPts val="400"/>
              </a:spcBef>
              <a:spcAft>
                <a:spcPts val="600"/>
              </a:spcAft>
              <a:buNone/>
            </a:pPr>
            <a:r>
              <a:rPr lang="es-419">
                <a:highlight>
                  <a:srgbClr val="FFFFFF"/>
                </a:highlight>
              </a:rPr>
              <a:t>Para revocar el privilegio, utilice el comando </a:t>
            </a:r>
            <a:r>
              <a:rPr lang="es-419" b="1">
                <a:highlight>
                  <a:srgbClr val="FFFFFF"/>
                </a:highlight>
              </a:rPr>
              <a:t>REVOKE</a:t>
            </a:r>
            <a:r>
              <a:rPr lang="es-419">
                <a:highlight>
                  <a:srgbClr val="FFFFFF"/>
                </a:highlight>
              </a:rPr>
              <a:t>:</a:t>
            </a:r>
          </a:p>
          <a:p>
            <a:pPr marL="0" lvl="0" indent="0" algn="l" rtl="0">
              <a:lnSpc>
                <a:spcPct val="150000"/>
              </a:lnSpc>
              <a:spcBef>
                <a:spcPts val="400"/>
              </a:spcBef>
              <a:spcAft>
                <a:spcPts val="600"/>
              </a:spcAft>
              <a:buNone/>
            </a:pPr>
            <a:endParaRPr>
              <a:highlight>
                <a:srgbClr val="FFFFFF"/>
              </a:highlight>
            </a:endParaRPr>
          </a:p>
          <a:p>
            <a:pPr marL="0" lvl="0" indent="0" algn="l" rtl="0">
              <a:lnSpc>
                <a:spcPct val="120000"/>
              </a:lnSpc>
              <a:spcBef>
                <a:spcPts val="600"/>
              </a:spcBef>
              <a:buNone/>
            </a:pPr>
            <a:r>
              <a:rPr lang="es-419">
                <a:highlight>
                  <a:srgbClr val="FFFFFF"/>
                </a:highlight>
              </a:rPr>
              <a:t>Revocar todos los privilegios a todos los roles en la tabla cuentas:</a:t>
            </a:r>
          </a:p>
          <a:p>
            <a:pPr marL="0" marR="0" lvl="0" indent="1016000" algn="ctr" rtl="0">
              <a:lnSpc>
                <a:spcPct val="120000"/>
              </a:lnSpc>
              <a:spcBef>
                <a:spcPts val="600"/>
              </a:spcBef>
              <a:spcAft>
                <a:spcPts val="0"/>
              </a:spcAft>
              <a:buNone/>
            </a:pPr>
            <a:r>
              <a:rPr lang="es-419">
                <a:solidFill>
                  <a:srgbClr val="0000FF"/>
                </a:solidFill>
              </a:rPr>
              <a:t>REVOKE ALL </a:t>
            </a:r>
            <a:r>
              <a:rPr lang="es-419">
                <a:solidFill>
                  <a:schemeClr val="hlink"/>
                </a:solidFill>
              </a:rPr>
              <a:t>PRIVILEGES  </a:t>
            </a:r>
            <a:r>
              <a:rPr lang="es-419">
                <a:solidFill>
                  <a:srgbClr val="0000FF"/>
                </a:solidFill>
              </a:rPr>
              <a:t>ON cuentas de </a:t>
            </a:r>
            <a:r>
              <a:rPr lang="es-419">
                <a:solidFill>
                  <a:schemeClr val="hlink"/>
                </a:solidFill>
              </a:rPr>
              <a:t>PUBLIC</a:t>
            </a:r>
            <a:r>
              <a:rPr lang="es-419">
                <a:solidFill>
                  <a:srgbClr val="0000FF"/>
                </a:solidFill>
              </a:rPr>
              <a:t>;</a:t>
            </a:r>
          </a:p>
          <a:p>
            <a:pPr marL="0" marR="0" lvl="0" indent="1016000" algn="l" rtl="0">
              <a:lnSpc>
                <a:spcPct val="120000"/>
              </a:lnSpc>
              <a:spcBef>
                <a:spcPts val="600"/>
              </a:spcBef>
              <a:spcAft>
                <a:spcPts val="0"/>
              </a:spcAft>
              <a:buNone/>
            </a:pPr>
            <a:endParaRPr>
              <a:solidFill>
                <a:srgbClr val="0000FF"/>
              </a:solidFill>
            </a:endParaRPr>
          </a:p>
          <a:p>
            <a:pPr marL="0" marR="0" lvl="0" indent="0" algn="l" rtl="0">
              <a:lnSpc>
                <a:spcPct val="120000"/>
              </a:lnSpc>
              <a:spcBef>
                <a:spcPts val="600"/>
              </a:spcBef>
              <a:spcAft>
                <a:spcPts val="0"/>
              </a:spcAft>
              <a:buNone/>
            </a:pPr>
            <a:r>
              <a:rPr lang="es-419">
                <a:highlight>
                  <a:srgbClr val="FFFFFF"/>
                </a:highlight>
              </a:rPr>
              <a:t>Revocar privilegio de insert a todos los roles en la tabla cuentas:</a:t>
            </a:r>
          </a:p>
          <a:p>
            <a:pPr marL="0" marR="0" lvl="0" indent="1016000" algn="ctr" rtl="0">
              <a:lnSpc>
                <a:spcPct val="120000"/>
              </a:lnSpc>
              <a:spcBef>
                <a:spcPts val="600"/>
              </a:spcBef>
              <a:spcAft>
                <a:spcPts val="0"/>
              </a:spcAft>
              <a:buNone/>
            </a:pPr>
            <a:r>
              <a:rPr lang="es-419">
                <a:solidFill>
                  <a:srgbClr val="0000FF"/>
                </a:solidFill>
              </a:rPr>
              <a:t>REVOKE INSERT ON cuentas FROM PUBLIC;</a:t>
            </a:r>
          </a:p>
          <a:p>
            <a:pPr marL="0" marR="0" lvl="0" indent="1016000" algn="l" rtl="0">
              <a:lnSpc>
                <a:spcPct val="120000"/>
              </a:lnSpc>
              <a:spcBef>
                <a:spcPts val="600"/>
              </a:spcBef>
              <a:spcAft>
                <a:spcPts val="0"/>
              </a:spcAft>
              <a:buNone/>
            </a:pPr>
            <a:endParaRPr>
              <a:solidFill>
                <a:srgbClr val="0000FF"/>
              </a:solidFill>
            </a:endParaRPr>
          </a:p>
          <a:p>
            <a:pPr marL="0" marR="0" lvl="0" indent="0" algn="l" rtl="0">
              <a:lnSpc>
                <a:spcPct val="120000"/>
              </a:lnSpc>
              <a:spcBef>
                <a:spcPts val="600"/>
              </a:spcBef>
              <a:spcAft>
                <a:spcPts val="0"/>
              </a:spcAft>
              <a:buNone/>
            </a:pPr>
            <a:endParaRPr sz="1450">
              <a:highlight>
                <a:srgbClr val="F7F7F7"/>
              </a:highlight>
            </a:endParaRPr>
          </a:p>
          <a:p>
            <a:pPr marL="190500" lvl="0" indent="0" algn="l" rtl="0">
              <a:lnSpc>
                <a:spcPct val="115000"/>
              </a:lnSpc>
              <a:spcBef>
                <a:spcPts val="1500"/>
              </a:spcBef>
              <a:spcAft>
                <a:spcPts val="1500"/>
              </a:spcAft>
              <a:buNone/>
            </a:pPr>
            <a:endParaRPr sz="1450">
              <a:highlight>
                <a:srgbClr val="F7F7F7"/>
              </a:highlight>
            </a:endParaRPr>
          </a:p>
          <a:p>
            <a:pPr marL="0" lvl="0" indent="0" algn="l" rtl="0">
              <a:lnSpc>
                <a:spcPct val="150000"/>
              </a:lnSpc>
              <a:spcBef>
                <a:spcPts val="400"/>
              </a:spcBef>
              <a:spcAft>
                <a:spcPts val="600"/>
              </a:spcAft>
              <a:buNone/>
            </a:pPr>
            <a:endParaRPr sz="950">
              <a:highlight>
                <a:srgbClr val="FFFFFF"/>
              </a:highlight>
              <a:latin typeface="Verdana"/>
              <a:ea typeface="Verdana"/>
              <a:cs typeface="Verdana"/>
              <a:sym typeface="Verdana"/>
            </a:endParaRPr>
          </a:p>
          <a:p>
            <a:pPr lvl="0">
              <a:spcBef>
                <a:spcPts val="0"/>
              </a:spcBef>
              <a:buNone/>
            </a:pP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lvl="0" rtl="0">
              <a:spcBef>
                <a:spcPts val="0"/>
              </a:spcBef>
              <a:buNone/>
            </a:pPr>
            <a:r>
              <a:rPr lang="es-419" sz="4000">
                <a:solidFill>
                  <a:schemeClr val="dk2"/>
                </a:solidFill>
              </a:rPr>
              <a:t>Usuarios y Roles</a:t>
            </a:r>
          </a:p>
          <a:p>
            <a:pPr lvl="0">
              <a:spcBef>
                <a:spcPts val="0"/>
              </a:spcBef>
              <a:buNone/>
            </a:pPr>
            <a:endParaRPr/>
          </a:p>
        </p:txBody>
      </p:sp>
      <p:sp>
        <p:nvSpPr>
          <p:cNvPr id="173" name="Shape 173"/>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a:t>Asignar todos los permisos a un usuario a una base de datos existente.</a:t>
            </a:r>
          </a:p>
          <a:p>
            <a:pPr marL="0" lvl="0" indent="0" algn="l" rtl="0">
              <a:lnSpc>
                <a:spcPct val="138000"/>
              </a:lnSpc>
              <a:spcBef>
                <a:spcPts val="0"/>
              </a:spcBef>
              <a:buNone/>
            </a:pPr>
            <a:r>
              <a:rPr lang="es-419"/>
              <a:t>Cuando recién hemos creado un usuario y queremos darle permisos a una base de datos existente, podemos utilizar el siguiente comando:</a:t>
            </a:r>
          </a:p>
          <a:p>
            <a:pPr marL="0" lvl="0" indent="0" algn="l" rtl="0">
              <a:lnSpc>
                <a:spcPct val="138000"/>
              </a:lnSpc>
              <a:spcBef>
                <a:spcPts val="0"/>
              </a:spcBef>
              <a:buNone/>
            </a:pPr>
            <a:endParaRPr/>
          </a:p>
          <a:p>
            <a:pPr lvl="0" algn="ctr">
              <a:spcBef>
                <a:spcPts val="0"/>
              </a:spcBef>
              <a:buNone/>
            </a:pPr>
            <a:r>
              <a:rPr lang="es-419">
                <a:solidFill>
                  <a:srgbClr val="0000FF"/>
                </a:solidFill>
              </a:rPr>
              <a:t>GRANT ALL PRIVILEGES ON DATABASE Prueba_BD TO </a:t>
            </a:r>
            <a:r>
              <a:rPr lang="es-419">
                <a:solidFill>
                  <a:srgbClr val="4A86E8"/>
                </a:solidFill>
              </a:rPr>
              <a:t>prueba_role</a:t>
            </a:r>
            <a:r>
              <a:rPr lang="es-419">
                <a:solidFill>
                  <a:srgbClr val="0000FF"/>
                </a:solidFill>
              </a:rPr>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s-419" sz="4000">
                <a:solidFill>
                  <a:schemeClr val="dk2"/>
                </a:solidFill>
              </a:rPr>
              <a:t>Schemas</a:t>
            </a:r>
          </a:p>
        </p:txBody>
      </p:sp>
      <p:sp>
        <p:nvSpPr>
          <p:cNvPr id="179" name="Shape 179"/>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1016000" rtl="0">
              <a:lnSpc>
                <a:spcPct val="138000"/>
              </a:lnSpc>
              <a:spcBef>
                <a:spcPts val="600"/>
              </a:spcBef>
              <a:buNone/>
            </a:pPr>
            <a:r>
              <a:rPr lang="es-419" sz="1800"/>
              <a:t>El esquema de una base de datos (en inglés, database schema) describe la estructura de una base de datos, en un lenguaje formal soportado por un sistema de gestión de base de datos (DBMS). En una base de datos relacional, el esquema define sus tablas, sus campos en cada tabla y las relaciones entre cada campo y cada tabla.</a:t>
            </a:r>
          </a:p>
          <a:p>
            <a:pPr marL="0" lvl="0" indent="1016000" algn="l" rtl="0">
              <a:lnSpc>
                <a:spcPct val="115000"/>
              </a:lnSpc>
              <a:spcBef>
                <a:spcPts val="0"/>
              </a:spcBef>
              <a:buNone/>
            </a:pPr>
            <a:endParaRPr sz="1800"/>
          </a:p>
          <a:p>
            <a:pPr marL="0" lvl="0" indent="1016000" rtl="0">
              <a:lnSpc>
                <a:spcPct val="138000"/>
              </a:lnSpc>
              <a:spcBef>
                <a:spcPts val="600"/>
              </a:spcBef>
              <a:buNone/>
            </a:pPr>
            <a:r>
              <a:rPr lang="es-419" sz="1800"/>
              <a:t>El esquema es generalmente almacenado en un diccionario de datos. Aunque generalmente el esquema es definido en un lenguaje de base de datos, el término se usa a menudo para referirse a una representación gráfica de la estructura de base de datos.</a:t>
            </a:r>
          </a:p>
          <a:p>
            <a:pPr lvl="0">
              <a:spcBef>
                <a:spcPts val="0"/>
              </a:spcBef>
              <a:buNone/>
            </a:pP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lvl="0">
              <a:spcBef>
                <a:spcPts val="0"/>
              </a:spcBef>
              <a:buNone/>
            </a:pPr>
            <a:r>
              <a:rPr lang="es-419" sz="4000">
                <a:solidFill>
                  <a:schemeClr val="dk2"/>
                </a:solidFill>
              </a:rPr>
              <a:t>Schemas</a:t>
            </a:r>
          </a:p>
        </p:txBody>
      </p:sp>
      <p:sp>
        <p:nvSpPr>
          <p:cNvPr id="185" name="Shape 185"/>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1016000" rtl="0">
              <a:lnSpc>
                <a:spcPct val="163800"/>
              </a:lnSpc>
              <a:spcBef>
                <a:spcPts val="0"/>
              </a:spcBef>
              <a:buNone/>
            </a:pPr>
            <a:r>
              <a:rPr lang="es-419" sz="1800"/>
              <a:t>Los esquemas son usados en las bases de datos para separarlas de manera lógica dándonos la opción de tener en un momento determinado corriendo un sistema real y uno de prueba dentro de la misma base pero separados mediante esquemas, podemos también tener en dos esquemas distintos los mismos nombres de tablas sin que esto nos represente un error.</a:t>
            </a:r>
          </a:p>
          <a:p>
            <a:pPr marL="0" lvl="0" indent="1016000" algn="l" rtl="0">
              <a:lnSpc>
                <a:spcPct val="115000"/>
              </a:lnSpc>
              <a:spcBef>
                <a:spcPts val="0"/>
              </a:spcBef>
              <a:buNone/>
            </a:pPr>
            <a:endParaRPr sz="1800"/>
          </a:p>
          <a:p>
            <a:pPr lvl="0">
              <a:spcBef>
                <a:spcPts val="0"/>
              </a:spcBef>
              <a:buNone/>
            </a:pP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lvl="0">
              <a:spcBef>
                <a:spcPts val="0"/>
              </a:spcBef>
              <a:buNone/>
            </a:pPr>
            <a:r>
              <a:rPr lang="es-419" sz="4000">
                <a:solidFill>
                  <a:schemeClr val="dk2"/>
                </a:solidFill>
              </a:rPr>
              <a:t>Schemas</a:t>
            </a:r>
          </a:p>
        </p:txBody>
      </p:sp>
      <p:sp>
        <p:nvSpPr>
          <p:cNvPr id="191" name="Shape 191"/>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1016000" rtl="0">
              <a:lnSpc>
                <a:spcPct val="163800"/>
              </a:lnSpc>
              <a:spcBef>
                <a:spcPts val="0"/>
              </a:spcBef>
              <a:buNone/>
            </a:pPr>
            <a:r>
              <a:rPr lang="es-419" sz="1800"/>
              <a:t>Si queremos crear una tabla en nuestro nuevo esquema haremos lo siguiente:</a:t>
            </a:r>
          </a:p>
          <a:p>
            <a:pPr marL="0" lvl="0" indent="1016000" algn="l" rtl="0">
              <a:lnSpc>
                <a:spcPct val="115000"/>
              </a:lnSpc>
              <a:spcBef>
                <a:spcPts val="0"/>
              </a:spcBef>
              <a:buNone/>
            </a:pPr>
            <a:endParaRPr sz="1800"/>
          </a:p>
          <a:p>
            <a:pPr marL="0" lvl="0" indent="1016000" rtl="0">
              <a:lnSpc>
                <a:spcPct val="163800"/>
              </a:lnSpc>
              <a:spcBef>
                <a:spcPts val="0"/>
              </a:spcBef>
              <a:buNone/>
            </a:pPr>
            <a:r>
              <a:rPr lang="es-419" sz="1800"/>
              <a:t>CREATE TABLE esquema1.tabla1(id_tabla1 integer,nombre text);</a:t>
            </a:r>
          </a:p>
          <a:p>
            <a:pPr lvl="0">
              <a:spcBef>
                <a:spcPts val="0"/>
              </a:spcBef>
              <a:buNone/>
            </a:pPr>
            <a:endParaRPr/>
          </a:p>
        </p:txBody>
      </p:sp>
      <p:pic>
        <p:nvPicPr>
          <p:cNvPr id="192" name="Shape 192"/>
          <p:cNvPicPr preferRelativeResize="0"/>
          <p:nvPr/>
        </p:nvPicPr>
        <p:blipFill>
          <a:blip r:embed="rId3">
            <a:alphaModFix/>
          </a:blip>
          <a:stretch>
            <a:fillRect/>
          </a:stretch>
        </p:blipFill>
        <p:spPr>
          <a:xfrm>
            <a:off x="914400" y="3838750"/>
            <a:ext cx="7315199" cy="98107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es-419" sz="4000">
                <a:solidFill>
                  <a:schemeClr val="dk2"/>
                </a:solidFill>
              </a:rPr>
              <a:t>Taller SQL</a:t>
            </a:r>
          </a:p>
        </p:txBody>
      </p:sp>
      <p:pic>
        <p:nvPicPr>
          <p:cNvPr id="198" name="Shape 198"/>
          <p:cNvPicPr preferRelativeResize="0"/>
          <p:nvPr/>
        </p:nvPicPr>
        <p:blipFill>
          <a:blip r:embed="rId3">
            <a:alphaModFix/>
          </a:blip>
          <a:stretch>
            <a:fillRect/>
          </a:stretch>
        </p:blipFill>
        <p:spPr>
          <a:xfrm>
            <a:off x="2468475" y="2464459"/>
            <a:ext cx="4207050" cy="314827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s-419" sz="4000" b="0" i="0" u="none" strike="noStrike" cap="none">
                <a:solidFill>
                  <a:schemeClr val="dk2"/>
                </a:solidFill>
                <a:latin typeface="Arial"/>
                <a:ea typeface="Arial"/>
                <a:cs typeface="Arial"/>
                <a:sym typeface="Arial"/>
              </a:rPr>
              <a:t>Agenda</a:t>
            </a:r>
          </a:p>
        </p:txBody>
      </p:sp>
      <p:sp>
        <p:nvSpPr>
          <p:cNvPr id="97" name="Shape 9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419" sz="2400">
                <a:solidFill>
                  <a:schemeClr val="dk1"/>
                </a:solidFill>
              </a:rPr>
              <a:t>Almacenamiento y Respaldo</a:t>
            </a:r>
          </a:p>
          <a:p>
            <a:pPr marL="182880" marR="0" lvl="0" indent="-182880" algn="just" rtl="0">
              <a:spcBef>
                <a:spcPts val="0"/>
              </a:spcBef>
              <a:buClr>
                <a:schemeClr val="accent1"/>
              </a:buClr>
              <a:buSzPct val="85000"/>
              <a:buFont typeface="Arial"/>
              <a:buChar char="•"/>
            </a:pPr>
            <a:r>
              <a:rPr lang="es-419" sz="2400">
                <a:solidFill>
                  <a:schemeClr val="dk1"/>
                </a:solidFill>
              </a:rPr>
              <a:t>Creación de Cuentas y Seguridad</a:t>
            </a:r>
          </a:p>
          <a:p>
            <a:pPr marL="182880" marR="0" lvl="0" indent="-182880" algn="just" rtl="0">
              <a:lnSpc>
                <a:spcPct val="100000"/>
              </a:lnSpc>
              <a:spcBef>
                <a:spcPts val="480"/>
              </a:spcBef>
              <a:spcAft>
                <a:spcPts val="0"/>
              </a:spcAft>
              <a:buClr>
                <a:schemeClr val="accent1"/>
              </a:buClr>
              <a:buSzPct val="85000"/>
              <a:buFont typeface="Arial"/>
              <a:buChar char="•"/>
            </a:pPr>
            <a:r>
              <a:rPr lang="es-419" sz="2400">
                <a:solidFill>
                  <a:schemeClr val="dk1"/>
                </a:solidFill>
              </a:rPr>
              <a:t>Schemas</a:t>
            </a:r>
          </a:p>
          <a:p>
            <a:pPr marL="0" marR="0" lvl="0" indent="0" algn="just" rtl="0">
              <a:lnSpc>
                <a:spcPct val="100000"/>
              </a:lnSpc>
              <a:spcBef>
                <a:spcPts val="480"/>
              </a:spcBef>
              <a:spcAft>
                <a:spcPts val="0"/>
              </a:spcAft>
              <a:buNone/>
            </a:pPr>
            <a:endParaRPr sz="2400">
              <a:solidFill>
                <a:schemeClr val="dk1"/>
              </a:solidFil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es-419" sz="4000">
                <a:solidFill>
                  <a:schemeClr val="dk2"/>
                </a:solidFill>
              </a:rPr>
              <a:t>Respaldos</a:t>
            </a:r>
          </a:p>
        </p:txBody>
      </p:sp>
      <p:sp>
        <p:nvSpPr>
          <p:cNvPr id="103" name="Shape 103"/>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lvl="0">
              <a:spcBef>
                <a:spcPts val="0"/>
              </a:spcBef>
              <a:buNone/>
            </a:pPr>
            <a:endParaRPr/>
          </a:p>
        </p:txBody>
      </p:sp>
      <p:pic>
        <p:nvPicPr>
          <p:cNvPr id="104" name="Shape 104"/>
          <p:cNvPicPr preferRelativeResize="0"/>
          <p:nvPr/>
        </p:nvPicPr>
        <p:blipFill>
          <a:blip r:embed="rId3">
            <a:alphaModFix/>
          </a:blip>
          <a:stretch>
            <a:fillRect/>
          </a:stretch>
        </p:blipFill>
        <p:spPr>
          <a:xfrm>
            <a:off x="2692500" y="1600199"/>
            <a:ext cx="4434750" cy="44347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lvl="0">
              <a:spcBef>
                <a:spcPts val="0"/>
              </a:spcBef>
              <a:buNone/>
            </a:pPr>
            <a:r>
              <a:rPr lang="es-419" sz="4000">
                <a:solidFill>
                  <a:schemeClr val="dk2"/>
                </a:solidFill>
              </a:rPr>
              <a:t>Respaldos</a:t>
            </a:r>
          </a:p>
        </p:txBody>
      </p:sp>
      <p:sp>
        <p:nvSpPr>
          <p:cNvPr id="110" name="Shape 110"/>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marR="0" lvl="0" indent="0" algn="just" rtl="0">
              <a:lnSpc>
                <a:spcPct val="138000"/>
              </a:lnSpc>
              <a:spcBef>
                <a:spcPts val="600"/>
              </a:spcBef>
              <a:spcAft>
                <a:spcPts val="0"/>
              </a:spcAft>
              <a:buNone/>
            </a:pPr>
            <a:r>
              <a:rPr lang="es-419" sz="1800"/>
              <a:t>Buscar el espacio en el Disco Duro donde se desea guardar</a:t>
            </a:r>
          </a:p>
          <a:p>
            <a:pPr marL="0" marR="0" lvl="0" indent="0" algn="just" rtl="0">
              <a:lnSpc>
                <a:spcPct val="138000"/>
              </a:lnSpc>
              <a:spcBef>
                <a:spcPts val="600"/>
              </a:spcBef>
              <a:spcAft>
                <a:spcPts val="0"/>
              </a:spcAft>
              <a:buNone/>
            </a:pPr>
            <a:endParaRPr sz="1800"/>
          </a:p>
        </p:txBody>
      </p:sp>
      <p:pic>
        <p:nvPicPr>
          <p:cNvPr id="111" name="Shape 111"/>
          <p:cNvPicPr preferRelativeResize="0"/>
          <p:nvPr/>
        </p:nvPicPr>
        <p:blipFill>
          <a:blip r:embed="rId3">
            <a:alphaModFix/>
          </a:blip>
          <a:stretch>
            <a:fillRect/>
          </a:stretch>
        </p:blipFill>
        <p:spPr>
          <a:xfrm>
            <a:off x="2600700" y="2225100"/>
            <a:ext cx="4549424" cy="44230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457200" y="1685925"/>
            <a:ext cx="3581400" cy="3486149"/>
          </a:xfrm>
          <a:prstGeom prst="rect">
            <a:avLst/>
          </a:prstGeom>
          <a:noFill/>
          <a:ln>
            <a:noFill/>
          </a:ln>
        </p:spPr>
      </p:pic>
      <p:sp>
        <p:nvSpPr>
          <p:cNvPr id="117" name="Shape 117"/>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lvl="0">
              <a:spcBef>
                <a:spcPts val="0"/>
              </a:spcBef>
              <a:buNone/>
            </a:pPr>
            <a:r>
              <a:rPr lang="es-419" sz="4000">
                <a:solidFill>
                  <a:schemeClr val="dk2"/>
                </a:solidFill>
              </a:rPr>
              <a:t>Respaldos</a:t>
            </a:r>
          </a:p>
        </p:txBody>
      </p:sp>
      <p:sp>
        <p:nvSpPr>
          <p:cNvPr id="118" name="Shape 118"/>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lvl="0">
              <a:spcBef>
                <a:spcPts val="0"/>
              </a:spcBef>
              <a:buNone/>
            </a:pPr>
            <a:endParaRPr/>
          </a:p>
        </p:txBody>
      </p:sp>
      <p:pic>
        <p:nvPicPr>
          <p:cNvPr id="119" name="Shape 119"/>
          <p:cNvPicPr preferRelativeResize="0"/>
          <p:nvPr/>
        </p:nvPicPr>
        <p:blipFill>
          <a:blip r:embed="rId4">
            <a:alphaModFix/>
          </a:blip>
          <a:stretch>
            <a:fillRect/>
          </a:stretch>
        </p:blipFill>
        <p:spPr>
          <a:xfrm>
            <a:off x="3254500" y="2155550"/>
            <a:ext cx="3733799" cy="3629025"/>
          </a:xfrm>
          <a:prstGeom prst="rect">
            <a:avLst/>
          </a:prstGeom>
          <a:noFill/>
          <a:ln>
            <a:noFill/>
          </a:ln>
        </p:spPr>
      </p:pic>
      <p:pic>
        <p:nvPicPr>
          <p:cNvPr id="120" name="Shape 120"/>
          <p:cNvPicPr preferRelativeResize="0"/>
          <p:nvPr/>
        </p:nvPicPr>
        <p:blipFill>
          <a:blip r:embed="rId5">
            <a:alphaModFix/>
          </a:blip>
          <a:stretch>
            <a:fillRect/>
          </a:stretch>
        </p:blipFill>
        <p:spPr>
          <a:xfrm>
            <a:off x="5381625" y="3118450"/>
            <a:ext cx="3305175" cy="32194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lvl="0">
              <a:spcBef>
                <a:spcPts val="0"/>
              </a:spcBef>
              <a:buNone/>
            </a:pPr>
            <a:r>
              <a:rPr lang="es-419" sz="4000">
                <a:solidFill>
                  <a:schemeClr val="dk2"/>
                </a:solidFill>
              </a:rPr>
              <a:t>Restaurar la BD</a:t>
            </a:r>
          </a:p>
        </p:txBody>
      </p:sp>
      <p:sp>
        <p:nvSpPr>
          <p:cNvPr id="126" name="Shape 126"/>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lvl="0">
              <a:spcBef>
                <a:spcPts val="0"/>
              </a:spcBef>
              <a:buNone/>
            </a:pPr>
            <a:endParaRPr/>
          </a:p>
        </p:txBody>
      </p:sp>
      <p:pic>
        <p:nvPicPr>
          <p:cNvPr id="127" name="Shape 127"/>
          <p:cNvPicPr preferRelativeResize="0"/>
          <p:nvPr/>
        </p:nvPicPr>
        <p:blipFill>
          <a:blip r:embed="rId3">
            <a:alphaModFix/>
          </a:blip>
          <a:stretch>
            <a:fillRect/>
          </a:stretch>
        </p:blipFill>
        <p:spPr>
          <a:xfrm>
            <a:off x="457200" y="1636950"/>
            <a:ext cx="3819525" cy="3790950"/>
          </a:xfrm>
          <a:prstGeom prst="rect">
            <a:avLst/>
          </a:prstGeom>
          <a:noFill/>
          <a:ln>
            <a:noFill/>
          </a:ln>
        </p:spPr>
      </p:pic>
      <p:pic>
        <p:nvPicPr>
          <p:cNvPr id="128" name="Shape 128"/>
          <p:cNvPicPr preferRelativeResize="0"/>
          <p:nvPr/>
        </p:nvPicPr>
        <p:blipFill>
          <a:blip r:embed="rId4">
            <a:alphaModFix/>
          </a:blip>
          <a:stretch>
            <a:fillRect/>
          </a:stretch>
        </p:blipFill>
        <p:spPr>
          <a:xfrm>
            <a:off x="5248275" y="2363600"/>
            <a:ext cx="3438524" cy="28384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lvl="0">
              <a:spcBef>
                <a:spcPts val="0"/>
              </a:spcBef>
              <a:buNone/>
            </a:pPr>
            <a:r>
              <a:rPr lang="es-419" sz="4000">
                <a:solidFill>
                  <a:schemeClr val="dk2"/>
                </a:solidFill>
              </a:rPr>
              <a:t>Usuarios y Roles</a:t>
            </a:r>
          </a:p>
        </p:txBody>
      </p:sp>
      <p:sp>
        <p:nvSpPr>
          <p:cNvPr id="134" name="Shape 134"/>
          <p:cNvSpPr txBox="1">
            <a:spLocks noGrp="1"/>
          </p:cNvSpPr>
          <p:nvPr>
            <p:ph type="body" idx="1"/>
          </p:nvPr>
        </p:nvSpPr>
        <p:spPr>
          <a:xfrm>
            <a:off x="361675" y="1265875"/>
            <a:ext cx="8325000" cy="5509500"/>
          </a:xfrm>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a:t>Crear una base de datos con un usuario específico como propietario</a:t>
            </a:r>
          </a:p>
          <a:p>
            <a:pPr marL="0" lvl="0" indent="0" algn="l" rtl="0">
              <a:lnSpc>
                <a:spcPct val="138000"/>
              </a:lnSpc>
              <a:spcBef>
                <a:spcPts val="0"/>
              </a:spcBef>
              <a:buNone/>
            </a:pPr>
            <a:r>
              <a:rPr lang="es-419"/>
              <a:t>Todas las bases de datos que creamos con un usuario que tenga los privilegios CREATEDB automáticamente asignan como propietario al usuario mismo. Si lo que queremos crear es un usuario limitado, la forma de crearlo con una base de datos específica será:</a:t>
            </a:r>
          </a:p>
          <a:p>
            <a:pPr marL="0" lvl="0" indent="1016000" algn="l" rtl="0">
              <a:lnSpc>
                <a:spcPct val="120000"/>
              </a:lnSpc>
              <a:spcBef>
                <a:spcPts val="600"/>
              </a:spcBef>
              <a:buNone/>
            </a:pPr>
            <a:r>
              <a:rPr lang="es-419">
                <a:solidFill>
                  <a:srgbClr val="4A86E8"/>
                </a:solidFill>
              </a:rPr>
              <a:t>CREATE role prueba_role;</a:t>
            </a:r>
          </a:p>
          <a:p>
            <a:pPr marL="0" lvl="0" indent="0" algn="l" rtl="0">
              <a:lnSpc>
                <a:spcPct val="138000"/>
              </a:lnSpc>
              <a:spcBef>
                <a:spcPts val="1800"/>
              </a:spcBef>
              <a:spcAft>
                <a:spcPts val="400"/>
              </a:spcAft>
              <a:buNone/>
            </a:pPr>
            <a:r>
              <a:rPr lang="es-419"/>
              <a:t>ALTER ROLE</a:t>
            </a:r>
          </a:p>
          <a:p>
            <a:pPr marL="0" lvl="0" indent="0" algn="l" rtl="0">
              <a:lnSpc>
                <a:spcPct val="138000"/>
              </a:lnSpc>
              <a:spcBef>
                <a:spcPts val="0"/>
              </a:spcBef>
              <a:buNone/>
            </a:pPr>
            <a:r>
              <a:rPr lang="es-419"/>
              <a:t>El manejo de roles en PostgreSQL permite diferentes configuraciones, entre ellas estan:</a:t>
            </a:r>
          </a:p>
          <a:p>
            <a:pPr marL="457200" lvl="0" indent="698500" algn="l" rtl="0">
              <a:lnSpc>
                <a:spcPct val="138000"/>
              </a:lnSpc>
              <a:spcBef>
                <a:spcPts val="0"/>
              </a:spcBef>
              <a:buClr>
                <a:srgbClr val="000000"/>
              </a:buClr>
              <a:buSzPct val="100000"/>
              <a:buFont typeface="Arial"/>
              <a:buChar char="●"/>
            </a:pPr>
            <a:r>
              <a:rPr lang="es-419"/>
              <a:t>SUPERUSER/NOSUPERUSER. Super usuario, privilegios para crear bases de datos y usuarios.</a:t>
            </a:r>
          </a:p>
          <a:p>
            <a:pPr marL="457200" lvl="0" indent="698500" algn="l" rtl="0">
              <a:lnSpc>
                <a:spcPct val="138000"/>
              </a:lnSpc>
              <a:spcBef>
                <a:spcPts val="0"/>
              </a:spcBef>
              <a:buClr>
                <a:srgbClr val="000000"/>
              </a:buClr>
              <a:buSzPct val="100000"/>
              <a:buFont typeface="Arial"/>
              <a:buChar char="●"/>
            </a:pPr>
            <a:r>
              <a:rPr lang="es-419"/>
              <a:t>CREATEDB/NOCREATEDB. Permite crear bases de datos.</a:t>
            </a:r>
          </a:p>
          <a:p>
            <a:pPr marL="457200" lvl="0" indent="698500" algn="l" rtl="0">
              <a:lnSpc>
                <a:spcPct val="138000"/>
              </a:lnSpc>
              <a:spcBef>
                <a:spcPts val="0"/>
              </a:spcBef>
              <a:buClr>
                <a:srgbClr val="000000"/>
              </a:buClr>
              <a:buSzPct val="100000"/>
              <a:buFont typeface="Arial"/>
              <a:buChar char="●"/>
            </a:pPr>
            <a:r>
              <a:rPr lang="es-419"/>
              <a:t>CREATEROLE/NOCREATEROLE. Permite crear roles.</a:t>
            </a:r>
          </a:p>
          <a:p>
            <a:pPr marL="457200" lvl="0" indent="698500" algn="l" rtl="0">
              <a:lnSpc>
                <a:spcPct val="138000"/>
              </a:lnSpc>
              <a:spcBef>
                <a:spcPts val="0"/>
              </a:spcBef>
              <a:buClr>
                <a:srgbClr val="000000"/>
              </a:buClr>
              <a:buSzPct val="100000"/>
              <a:buFont typeface="Arial"/>
              <a:buChar char="●"/>
            </a:pPr>
            <a:r>
              <a:rPr lang="es-419"/>
              <a:t>CREATEUSER/NOCREATEUSER. Permite crear usuarios.</a:t>
            </a:r>
          </a:p>
          <a:p>
            <a:pPr marL="457200" lvl="0" indent="698500" algn="l" rtl="0">
              <a:lnSpc>
                <a:spcPct val="138000"/>
              </a:lnSpc>
              <a:spcBef>
                <a:spcPts val="0"/>
              </a:spcBef>
              <a:buClr>
                <a:srgbClr val="000000"/>
              </a:buClr>
              <a:buSzPct val="100000"/>
              <a:buFont typeface="Arial"/>
              <a:buChar char="●"/>
            </a:pPr>
            <a:r>
              <a:rPr lang="es-419"/>
              <a:t>LOGIN/NOLOGIN. Este atributo hace la diferencia entre un rol y usuario. Ya que el usuario tiene permisos para acceder a la base de datos a traves de un cliente.</a:t>
            </a:r>
          </a:p>
          <a:p>
            <a:pPr marL="457200" lvl="0" indent="698500" algn="l" rtl="0">
              <a:lnSpc>
                <a:spcPct val="138000"/>
              </a:lnSpc>
              <a:spcBef>
                <a:spcPts val="0"/>
              </a:spcBef>
              <a:buClr>
                <a:srgbClr val="000000"/>
              </a:buClr>
              <a:buSzPct val="100000"/>
              <a:buFont typeface="Arial"/>
              <a:buChar char="●"/>
            </a:pPr>
            <a:r>
              <a:rPr lang="es-419"/>
              <a:t>PASSWORD. Permite alterar la contraseña.</a:t>
            </a:r>
          </a:p>
          <a:p>
            <a:pPr marL="457200" lvl="0" indent="698500" algn="l" rtl="0">
              <a:lnSpc>
                <a:spcPct val="138000"/>
              </a:lnSpc>
              <a:spcBef>
                <a:spcPts val="0"/>
              </a:spcBef>
              <a:buClr>
                <a:srgbClr val="000000"/>
              </a:buClr>
              <a:buSzPct val="100000"/>
              <a:buFont typeface="Arial"/>
              <a:buChar char="●"/>
            </a:pPr>
            <a:r>
              <a:rPr lang="es-419"/>
              <a:t>VALID UNTIL. Expiración de usuarios.</a:t>
            </a:r>
          </a:p>
          <a:p>
            <a:pPr lvl="0">
              <a:spcBef>
                <a:spcPts val="0"/>
              </a:spcBef>
              <a:buNone/>
            </a:pP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es-419" sz="4000">
                <a:solidFill>
                  <a:schemeClr val="dk2"/>
                </a:solidFill>
              </a:rPr>
              <a:t>SUPERUSER/NOSUPERUSER</a:t>
            </a:r>
          </a:p>
        </p:txBody>
      </p:sp>
      <p:sp>
        <p:nvSpPr>
          <p:cNvPr id="140" name="Shape 140"/>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lvl="0">
              <a:spcBef>
                <a:spcPts val="0"/>
              </a:spcBef>
              <a:buNone/>
            </a:pPr>
            <a:r>
              <a:rPr lang="es-419">
                <a:highlight>
                  <a:srgbClr val="FFFFFF"/>
                </a:highlight>
              </a:rPr>
              <a:t>El status de superusuario de base de datos se salta todas las comprobaciones de permisos. Este es un privilegio que no debería ser utilizado con descuido, lo mejor es hacer la mayor parte de su trabajo como un rol que no sea un super-usuario. Para crear una nueva base de datos de superusuario, use CREATE ROLE nombre SUPERUSER. Debe hacer esto como un rol que ya sea un super-usuario.</a:t>
            </a:r>
          </a:p>
        </p:txBody>
      </p:sp>
      <p:pic>
        <p:nvPicPr>
          <p:cNvPr id="141" name="Shape 141"/>
          <p:cNvPicPr preferRelativeResize="0"/>
          <p:nvPr/>
        </p:nvPicPr>
        <p:blipFill>
          <a:blip r:embed="rId3">
            <a:alphaModFix/>
          </a:blip>
          <a:stretch>
            <a:fillRect/>
          </a:stretch>
        </p:blipFill>
        <p:spPr>
          <a:xfrm>
            <a:off x="3637400" y="3394100"/>
            <a:ext cx="2438400" cy="24384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457200" y="533400"/>
            <a:ext cx="8229600" cy="990599"/>
          </a:xfrm>
          <a:prstGeom prst="rect">
            <a:avLst/>
          </a:prstGeom>
        </p:spPr>
        <p:txBody>
          <a:bodyPr lIns="91425" tIns="91425" rIns="91425" bIns="91425" anchor="ctr" anchorCtr="0">
            <a:noAutofit/>
          </a:bodyPr>
          <a:lstStyle/>
          <a:p>
            <a:pPr lvl="0">
              <a:lnSpc>
                <a:spcPct val="150000"/>
              </a:lnSpc>
              <a:spcBef>
                <a:spcPts val="400"/>
              </a:spcBef>
              <a:spcAft>
                <a:spcPts val="600"/>
              </a:spcAft>
              <a:buNone/>
            </a:pPr>
            <a:r>
              <a:rPr lang="es-419" sz="4000">
                <a:solidFill>
                  <a:schemeClr val="dk2"/>
                </a:solidFill>
              </a:rPr>
              <a:t>Database creation &amp; Role creation</a:t>
            </a:r>
          </a:p>
        </p:txBody>
      </p:sp>
      <p:sp>
        <p:nvSpPr>
          <p:cNvPr id="147" name="Shape 147"/>
          <p:cNvSpPr txBox="1">
            <a:spLocks noGrp="1"/>
          </p:cNvSpPr>
          <p:nvPr>
            <p:ph type="body" idx="1"/>
          </p:nvPr>
        </p:nvSpPr>
        <p:spPr>
          <a:xfrm>
            <a:off x="457200" y="1673350"/>
            <a:ext cx="4038599" cy="2375400"/>
          </a:xfrm>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a:highlight>
                  <a:srgbClr val="FFFFFF"/>
                </a:highlight>
              </a:rPr>
              <a:t>Debe ser explícitamente dado para crear bases de datos (con excepción de los superusuarios, ya que pasan por alto todos los controles de permiso). Para crear este role, usar de CREATE ROLE nombre CREATEDB.</a:t>
            </a:r>
          </a:p>
          <a:p>
            <a:pPr lvl="0">
              <a:spcBef>
                <a:spcPts val="0"/>
              </a:spcBef>
              <a:buNone/>
            </a:pPr>
            <a:endParaRPr/>
          </a:p>
        </p:txBody>
      </p:sp>
      <p:sp>
        <p:nvSpPr>
          <p:cNvPr id="148" name="Shape 148"/>
          <p:cNvSpPr txBox="1">
            <a:spLocks noGrp="1"/>
          </p:cNvSpPr>
          <p:nvPr>
            <p:ph type="body" idx="2"/>
          </p:nvPr>
        </p:nvSpPr>
        <p:spPr>
          <a:xfrm>
            <a:off x="4648200" y="1673350"/>
            <a:ext cx="4038599" cy="2438399"/>
          </a:xfrm>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a:highlight>
                  <a:srgbClr val="FFFFFF"/>
                </a:highlight>
              </a:rPr>
              <a:t>Debe ser explícitamente dado para crear más roles (a excepción de los superusuarios, ya que pasan por alto todos los controles de permiso). Para crear esa función, usar CREATE ROLE nombre CREATEROLE. Un role con el privilegio CREATEROLE puede modificar y colocar otros roles, también, así como de conceder o revocar la pertenencia a ellas. Sin embargo, para crear, modificar, eliminar o cambiar roles de super-usuario, el estado de superusuario es imprescindible; CREATEROLE no es suficiente para eso.</a:t>
            </a:r>
          </a:p>
          <a:p>
            <a:pPr lvl="0">
              <a:spcBef>
                <a:spcPts val="0"/>
              </a:spcBef>
              <a:buNone/>
            </a:pPr>
            <a:endParaRPr/>
          </a:p>
        </p:txBody>
      </p:sp>
      <p:pic>
        <p:nvPicPr>
          <p:cNvPr id="149" name="Shape 149"/>
          <p:cNvPicPr preferRelativeResize="0"/>
          <p:nvPr/>
        </p:nvPicPr>
        <p:blipFill>
          <a:blip r:embed="rId3">
            <a:alphaModFix/>
          </a:blip>
          <a:stretch>
            <a:fillRect/>
          </a:stretch>
        </p:blipFill>
        <p:spPr>
          <a:xfrm>
            <a:off x="1388125" y="4198100"/>
            <a:ext cx="2438400" cy="24384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1012</Words>
  <Application>Microsoft Office PowerPoint</Application>
  <PresentationFormat>Presentación en pantalla (4:3)</PresentationFormat>
  <Paragraphs>75</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Verdana</vt:lpstr>
      <vt:lpstr>Claridad</vt:lpstr>
      <vt:lpstr>APLICACIÓN DE BASES DE DATOS</vt:lpstr>
      <vt:lpstr>Agenda</vt:lpstr>
      <vt:lpstr>Respaldos</vt:lpstr>
      <vt:lpstr>Respaldos</vt:lpstr>
      <vt:lpstr>Respaldos</vt:lpstr>
      <vt:lpstr>Restaurar la BD</vt:lpstr>
      <vt:lpstr>Usuarios y Roles</vt:lpstr>
      <vt:lpstr>SUPERUSER/NOSUPERUSER</vt:lpstr>
      <vt:lpstr>Database creation &amp; Role creation</vt:lpstr>
      <vt:lpstr>Usuarios y Roles </vt:lpstr>
      <vt:lpstr>Privilegios</vt:lpstr>
      <vt:lpstr>Revocar privilegios</vt:lpstr>
      <vt:lpstr>Usuarios y Roles </vt:lpstr>
      <vt:lpstr>Schemas</vt:lpstr>
      <vt:lpstr>Schemas</vt:lpstr>
      <vt:lpstr>Schemas</vt:lpstr>
      <vt:lpstr>Taller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DE BASES DE DATOS</dc:title>
  <cp:lastModifiedBy>Efren</cp:lastModifiedBy>
  <cp:revision>1</cp:revision>
  <dcterms:modified xsi:type="dcterms:W3CDTF">2016-01-28T03:58:51Z</dcterms:modified>
</cp:coreProperties>
</file>