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6" d="100"/>
          <a:sy n="116" d="100"/>
        </p:scale>
        <p:origin x="138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12/9/2017</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12/9/2017</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12/09/2017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9/12/2017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9/12/2017</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extLst/>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dirty="0"/>
              <a:t>8 años de experiencia como ingeniero en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extLst/>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3951</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41</cp:revision>
  <dcterms:created xsi:type="dcterms:W3CDTF">2016-01-04T17:43:21Z</dcterms:created>
  <dcterms:modified xsi:type="dcterms:W3CDTF">2017-09-12T17:19:47Z</dcterms:modified>
</cp:coreProperties>
</file>